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7" r:id="rId2"/>
    <p:sldId id="508" r:id="rId3"/>
    <p:sldId id="264" r:id="rId4"/>
    <p:sldId id="265" r:id="rId5"/>
    <p:sldId id="283" r:id="rId6"/>
    <p:sldId id="509" r:id="rId7"/>
    <p:sldId id="510" r:id="rId8"/>
    <p:sldId id="285" r:id="rId9"/>
    <p:sldId id="286" r:id="rId10"/>
    <p:sldId id="289" r:id="rId11"/>
    <p:sldId id="329" r:id="rId12"/>
    <p:sldId id="489" r:id="rId13"/>
    <p:sldId id="290" r:id="rId14"/>
    <p:sldId id="291" r:id="rId15"/>
    <p:sldId id="511" r:id="rId16"/>
    <p:sldId id="287" r:id="rId17"/>
    <p:sldId id="512" r:id="rId18"/>
    <p:sldId id="490" r:id="rId19"/>
    <p:sldId id="513" r:id="rId20"/>
    <p:sldId id="344" r:id="rId21"/>
    <p:sldId id="345" r:id="rId22"/>
    <p:sldId id="514" r:id="rId23"/>
    <p:sldId id="347" r:id="rId24"/>
    <p:sldId id="267" r:id="rId25"/>
    <p:sldId id="640" r:id="rId26"/>
    <p:sldId id="641" r:id="rId27"/>
    <p:sldId id="642" r:id="rId28"/>
    <p:sldId id="643" r:id="rId29"/>
    <p:sldId id="644" r:id="rId30"/>
    <p:sldId id="645" r:id="rId31"/>
    <p:sldId id="646" r:id="rId32"/>
    <p:sldId id="647" r:id="rId33"/>
    <p:sldId id="648" r:id="rId34"/>
    <p:sldId id="649" r:id="rId35"/>
    <p:sldId id="650" r:id="rId36"/>
    <p:sldId id="651" r:id="rId37"/>
    <p:sldId id="652" r:id="rId38"/>
    <p:sldId id="653" r:id="rId39"/>
    <p:sldId id="660" r:id="rId40"/>
    <p:sldId id="661" r:id="rId41"/>
  </p:sldIdLst>
  <p:sldSz cx="12192000" cy="6858000"/>
  <p:notesSz cx="6858000" cy="9144000"/>
  <p:defaultTextStyle>
    <a:defPPr>
      <a:defRPr lang="en-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01"/>
    <p:restoredTop sz="95976"/>
  </p:normalViewPr>
  <p:slideViewPr>
    <p:cSldViewPr snapToGrid="0" snapToObjects="1">
      <p:cViewPr varScale="1">
        <p:scale>
          <a:sx n="111" d="100"/>
          <a:sy n="111" d="100"/>
        </p:scale>
        <p:origin x="26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1DDAB4-E7E3-564C-A2BB-5E81B2F1CC68}" type="datetimeFigureOut">
              <a:rPr lang="en-JO" smtClean="0"/>
              <a:t>29/04/2025</a:t>
            </a:fld>
            <a:endParaRPr lang="en-J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J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8F532F-5337-F246-ACFB-E40E3B32AE7F}" type="slidenum">
              <a:rPr lang="en-JO" smtClean="0"/>
              <a:t>‹#›</a:t>
            </a:fld>
            <a:endParaRPr lang="en-JO"/>
          </a:p>
        </p:txBody>
      </p:sp>
    </p:spTree>
    <p:extLst>
      <p:ext uri="{BB962C8B-B14F-4D97-AF65-F5344CB8AC3E}">
        <p14:creationId xmlns:p14="http://schemas.microsoft.com/office/powerpoint/2010/main" val="2647451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1534FF-B649-484C-BCF6-A242E5F10104}" type="slidenum">
              <a:rPr lang="en-US" smtClean="0"/>
              <a:t>4</a:t>
            </a:fld>
            <a:endParaRPr lang="en-US"/>
          </a:p>
        </p:txBody>
      </p:sp>
    </p:spTree>
    <p:extLst>
      <p:ext uri="{BB962C8B-B14F-4D97-AF65-F5344CB8AC3E}">
        <p14:creationId xmlns:p14="http://schemas.microsoft.com/office/powerpoint/2010/main" val="2320424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CNS</a:t>
            </a:r>
          </a:p>
          <a:p>
            <a:r>
              <a:rPr lang="en-US" dirty="0"/>
              <a:t>Collect sensory information</a:t>
            </a:r>
          </a:p>
          <a:p>
            <a:r>
              <a:rPr lang="en-US" dirty="0"/>
              <a:t>Process sensory info/ Compare and contrast / integrate the present information to the previous ones.</a:t>
            </a:r>
          </a:p>
          <a:p>
            <a:r>
              <a:rPr lang="en-US" dirty="0"/>
              <a:t>Decide about the motor response</a:t>
            </a:r>
          </a:p>
          <a:p>
            <a:r>
              <a:rPr lang="en-US" dirty="0"/>
              <a:t>PNS</a:t>
            </a:r>
          </a:p>
          <a:p>
            <a:r>
              <a:rPr lang="en-US" dirty="0"/>
              <a:t>Take info from periphery to CNS (sensory NS) and vice versa (motor NS).</a:t>
            </a:r>
          </a:p>
          <a:p>
            <a:endParaRPr lang="en-US" dirty="0"/>
          </a:p>
        </p:txBody>
      </p:sp>
      <p:sp>
        <p:nvSpPr>
          <p:cNvPr id="4" name="Slide Number Placeholder 3"/>
          <p:cNvSpPr>
            <a:spLocks noGrp="1"/>
          </p:cNvSpPr>
          <p:nvPr>
            <p:ph type="sldNum" sz="quarter" idx="10"/>
          </p:nvPr>
        </p:nvSpPr>
        <p:spPr/>
        <p:txBody>
          <a:bodyPr/>
          <a:lstStyle/>
          <a:p>
            <a:fld id="{EF1534FF-B649-484C-BCF6-A242E5F10104}" type="slidenum">
              <a:rPr lang="en-US" smtClean="0"/>
              <a:t>6</a:t>
            </a:fld>
            <a:endParaRPr lang="en-US"/>
          </a:p>
        </p:txBody>
      </p:sp>
    </p:spTree>
    <p:extLst>
      <p:ext uri="{BB962C8B-B14F-4D97-AF65-F5344CB8AC3E}">
        <p14:creationId xmlns:p14="http://schemas.microsoft.com/office/powerpoint/2010/main" val="2515611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CNS</a:t>
            </a:r>
          </a:p>
          <a:p>
            <a:r>
              <a:rPr lang="en-US" dirty="0"/>
              <a:t>Collect sensory information</a:t>
            </a:r>
          </a:p>
          <a:p>
            <a:r>
              <a:rPr lang="en-US" dirty="0"/>
              <a:t>Process sensory info/ Compare and contrast / integrate the present information to the previous ones.</a:t>
            </a:r>
          </a:p>
          <a:p>
            <a:r>
              <a:rPr lang="en-US" dirty="0"/>
              <a:t>Decide about the motor response</a:t>
            </a:r>
          </a:p>
          <a:p>
            <a:r>
              <a:rPr lang="en-US" dirty="0"/>
              <a:t>PNS</a:t>
            </a:r>
          </a:p>
          <a:p>
            <a:r>
              <a:rPr lang="en-US" dirty="0"/>
              <a:t>Take info from periphery to CNS (sensory NS) and vice versa (motor NS).</a:t>
            </a:r>
          </a:p>
          <a:p>
            <a:endParaRPr lang="en-US" dirty="0"/>
          </a:p>
        </p:txBody>
      </p:sp>
      <p:sp>
        <p:nvSpPr>
          <p:cNvPr id="4" name="Slide Number Placeholder 3"/>
          <p:cNvSpPr>
            <a:spLocks noGrp="1"/>
          </p:cNvSpPr>
          <p:nvPr>
            <p:ph type="sldNum" sz="quarter" idx="10"/>
          </p:nvPr>
        </p:nvSpPr>
        <p:spPr/>
        <p:txBody>
          <a:bodyPr/>
          <a:lstStyle/>
          <a:p>
            <a:fld id="{EF1534FF-B649-484C-BCF6-A242E5F10104}" type="slidenum">
              <a:rPr lang="en-US" smtClean="0"/>
              <a:t>15</a:t>
            </a:fld>
            <a:endParaRPr lang="en-US"/>
          </a:p>
        </p:txBody>
      </p:sp>
    </p:spTree>
    <p:extLst>
      <p:ext uri="{BB962C8B-B14F-4D97-AF65-F5344CB8AC3E}">
        <p14:creationId xmlns:p14="http://schemas.microsoft.com/office/powerpoint/2010/main" val="123715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not all effectors receive nerves from both divisions, Usually they have opposing actions: sympathetic: fight or flight action, parasympathetic: rest and digest.</a:t>
            </a:r>
          </a:p>
          <a:p>
            <a:endParaRPr lang="en-US" dirty="0"/>
          </a:p>
        </p:txBody>
      </p:sp>
      <p:sp>
        <p:nvSpPr>
          <p:cNvPr id="4" name="Slide Number Placeholder 3"/>
          <p:cNvSpPr>
            <a:spLocks noGrp="1"/>
          </p:cNvSpPr>
          <p:nvPr>
            <p:ph type="sldNum" sz="quarter" idx="10"/>
          </p:nvPr>
        </p:nvSpPr>
        <p:spPr/>
        <p:txBody>
          <a:bodyPr/>
          <a:lstStyle/>
          <a:p>
            <a:fld id="{EF1534FF-B649-484C-BCF6-A242E5F10104}" type="slidenum">
              <a:rPr lang="en-US" smtClean="0"/>
              <a:t>26</a:t>
            </a:fld>
            <a:endParaRPr lang="en-US"/>
          </a:p>
        </p:txBody>
      </p:sp>
    </p:spTree>
    <p:extLst>
      <p:ext uri="{BB962C8B-B14F-4D97-AF65-F5344CB8AC3E}">
        <p14:creationId xmlns:p14="http://schemas.microsoft.com/office/powerpoint/2010/main" val="2788725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Nerves: a bundle of axons plus associated connective tissues and blood vessels outside the CNS. 12 cranial and 31 spinal. Each nerve follows a defined path and serve specific region of the body. What is the difference between nerves and tracts (nerves are outside CNS, and surrounded by </a:t>
            </a:r>
            <a:r>
              <a:rPr lang="en-US" dirty="0" err="1"/>
              <a:t>schwan</a:t>
            </a:r>
            <a:r>
              <a:rPr lang="en-US" dirty="0"/>
              <a:t> cells, but in tracts no </a:t>
            </a:r>
            <a:r>
              <a:rPr lang="en-US" dirty="0" err="1"/>
              <a:t>schwan</a:t>
            </a:r>
            <a:r>
              <a:rPr lang="en-US" dirty="0"/>
              <a:t> cells but oligodendrocytes.)</a:t>
            </a:r>
          </a:p>
          <a:p>
            <a:endParaRPr lang="en-US" dirty="0"/>
          </a:p>
        </p:txBody>
      </p:sp>
      <p:sp>
        <p:nvSpPr>
          <p:cNvPr id="4" name="Slide Number Placeholder 3"/>
          <p:cNvSpPr>
            <a:spLocks noGrp="1"/>
          </p:cNvSpPr>
          <p:nvPr>
            <p:ph type="sldNum" sz="quarter" idx="10"/>
          </p:nvPr>
        </p:nvSpPr>
        <p:spPr/>
        <p:txBody>
          <a:bodyPr/>
          <a:lstStyle/>
          <a:p>
            <a:fld id="{EF1534FF-B649-484C-BCF6-A242E5F10104}" type="slidenum">
              <a:rPr lang="en-US" smtClean="0"/>
              <a:t>32</a:t>
            </a:fld>
            <a:endParaRPr lang="en-US"/>
          </a:p>
        </p:txBody>
      </p:sp>
    </p:spTree>
    <p:extLst>
      <p:ext uri="{BB962C8B-B14F-4D97-AF65-F5344CB8AC3E}">
        <p14:creationId xmlns:p14="http://schemas.microsoft.com/office/powerpoint/2010/main" val="560516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be classified according to the direction of information transmission by the neurons: </a:t>
            </a:r>
          </a:p>
          <a:p>
            <a:r>
              <a:rPr lang="en-US" dirty="0"/>
              <a:t>tracts (bundles of white matter transmitting signals up and down): ascending tracts(upward: cephalically), descending(downward: caudally)</a:t>
            </a:r>
          </a:p>
          <a:p>
            <a:r>
              <a:rPr lang="en-US" dirty="0" err="1"/>
              <a:t>Commisural</a:t>
            </a:r>
            <a:r>
              <a:rPr lang="en-US" dirty="0"/>
              <a:t> fibers : Connect R to L or vice versa e.g. corpus callosum(the largest one).</a:t>
            </a:r>
          </a:p>
          <a:p>
            <a:r>
              <a:rPr lang="en-US" dirty="0"/>
              <a:t>Association fibers: connect </a:t>
            </a:r>
            <a:r>
              <a:rPr lang="en-US" dirty="0" err="1"/>
              <a:t>antero</a:t>
            </a:r>
            <a:r>
              <a:rPr lang="en-US" dirty="0"/>
              <a:t>-posterior (front to back) and vice versa.</a:t>
            </a:r>
          </a:p>
          <a:p>
            <a:r>
              <a:rPr lang="en-US" dirty="0"/>
              <a:t>Reticular formation: a deeper part of brain stem where grey matter and white matter mix. Like a network. Brain stem has many nuclei and reticular formation. </a:t>
            </a:r>
          </a:p>
          <a:p>
            <a:endParaRPr lang="en-US" dirty="0"/>
          </a:p>
        </p:txBody>
      </p:sp>
      <p:sp>
        <p:nvSpPr>
          <p:cNvPr id="4" name="Slide Number Placeholder 3"/>
          <p:cNvSpPr>
            <a:spLocks noGrp="1"/>
          </p:cNvSpPr>
          <p:nvPr>
            <p:ph type="sldNum" sz="quarter" idx="10"/>
          </p:nvPr>
        </p:nvSpPr>
        <p:spPr/>
        <p:txBody>
          <a:bodyPr/>
          <a:lstStyle/>
          <a:p>
            <a:fld id="{EF1534FF-B649-484C-BCF6-A242E5F10104}" type="slidenum">
              <a:rPr lang="en-US" smtClean="0"/>
              <a:t>33</a:t>
            </a:fld>
            <a:endParaRPr lang="en-US"/>
          </a:p>
        </p:txBody>
      </p:sp>
    </p:spTree>
    <p:extLst>
      <p:ext uri="{BB962C8B-B14F-4D97-AF65-F5344CB8AC3E}">
        <p14:creationId xmlns:p14="http://schemas.microsoft.com/office/powerpoint/2010/main" val="934852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1534FF-B649-484C-BCF6-A242E5F10104}" type="slidenum">
              <a:rPr lang="en-US" smtClean="0"/>
              <a:t>36</a:t>
            </a:fld>
            <a:endParaRPr lang="en-US"/>
          </a:p>
        </p:txBody>
      </p:sp>
    </p:spTree>
    <p:extLst>
      <p:ext uri="{BB962C8B-B14F-4D97-AF65-F5344CB8AC3E}">
        <p14:creationId xmlns:p14="http://schemas.microsoft.com/office/powerpoint/2010/main" val="1315529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Gray matter is composed of neuronal cell bodies in the CNS: cortex (grey matter on the surface of brain: cerebral and cerebellar) vs nuclei (collection of cell bodies (pieces of grey matter surrounded by white matter: deep):</a:t>
            </a:r>
          </a:p>
          <a:p>
            <a:endParaRPr lang="en-US" dirty="0"/>
          </a:p>
        </p:txBody>
      </p:sp>
      <p:sp>
        <p:nvSpPr>
          <p:cNvPr id="4" name="Slide Number Placeholder 3"/>
          <p:cNvSpPr>
            <a:spLocks noGrp="1"/>
          </p:cNvSpPr>
          <p:nvPr>
            <p:ph type="sldNum" sz="quarter" idx="10"/>
          </p:nvPr>
        </p:nvSpPr>
        <p:spPr/>
        <p:txBody>
          <a:bodyPr/>
          <a:lstStyle/>
          <a:p>
            <a:fld id="{EF1534FF-B649-484C-BCF6-A242E5F10104}" type="slidenum">
              <a:rPr lang="en-US" smtClean="0"/>
              <a:t>38</a:t>
            </a:fld>
            <a:endParaRPr lang="en-US"/>
          </a:p>
        </p:txBody>
      </p:sp>
    </p:spTree>
    <p:extLst>
      <p:ext uri="{BB962C8B-B14F-4D97-AF65-F5344CB8AC3E}">
        <p14:creationId xmlns:p14="http://schemas.microsoft.com/office/powerpoint/2010/main" val="3749461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JO" dirty="0"/>
          </a:p>
        </p:txBody>
      </p:sp>
      <p:sp>
        <p:nvSpPr>
          <p:cNvPr id="4" name="Slide Number Placeholder 3"/>
          <p:cNvSpPr>
            <a:spLocks noGrp="1"/>
          </p:cNvSpPr>
          <p:nvPr>
            <p:ph type="sldNum" sz="quarter" idx="5"/>
          </p:nvPr>
        </p:nvSpPr>
        <p:spPr/>
        <p:txBody>
          <a:bodyPr/>
          <a:lstStyle/>
          <a:p>
            <a:fld id="{008F532F-5337-F246-ACFB-E40E3B32AE7F}" type="slidenum">
              <a:rPr lang="en-JO" smtClean="0"/>
              <a:t>40</a:t>
            </a:fld>
            <a:endParaRPr lang="en-JO"/>
          </a:p>
        </p:txBody>
      </p:sp>
    </p:spTree>
    <p:extLst>
      <p:ext uri="{BB962C8B-B14F-4D97-AF65-F5344CB8AC3E}">
        <p14:creationId xmlns:p14="http://schemas.microsoft.com/office/powerpoint/2010/main" val="973285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37CEF-9D26-8C45-869B-849BB383AD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JO"/>
          </a:p>
        </p:txBody>
      </p:sp>
      <p:sp>
        <p:nvSpPr>
          <p:cNvPr id="3" name="Subtitle 2">
            <a:extLst>
              <a:ext uri="{FF2B5EF4-FFF2-40B4-BE49-F238E27FC236}">
                <a16:creationId xmlns:a16="http://schemas.microsoft.com/office/drawing/2014/main" id="{6493227D-4302-F14C-9C5A-B6DFE861E6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JO"/>
          </a:p>
        </p:txBody>
      </p:sp>
      <p:sp>
        <p:nvSpPr>
          <p:cNvPr id="4" name="Date Placeholder 3">
            <a:extLst>
              <a:ext uri="{FF2B5EF4-FFF2-40B4-BE49-F238E27FC236}">
                <a16:creationId xmlns:a16="http://schemas.microsoft.com/office/drawing/2014/main" id="{7CE454C3-EAAA-B44E-BA6F-98F7AB49C2D5}"/>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5" name="Footer Placeholder 4">
            <a:extLst>
              <a:ext uri="{FF2B5EF4-FFF2-40B4-BE49-F238E27FC236}">
                <a16:creationId xmlns:a16="http://schemas.microsoft.com/office/drawing/2014/main" id="{471B14E2-C287-1B4E-A99C-A960B92D8169}"/>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BF8A58BC-D595-7740-B959-9007A7455D06}"/>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6623492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B369-6942-9440-A122-E27F827ADD63}"/>
              </a:ext>
            </a:extLst>
          </p:cNvPr>
          <p:cNvSpPr>
            <a:spLocks noGrp="1"/>
          </p:cNvSpPr>
          <p:nvPr>
            <p:ph type="title"/>
          </p:nvPr>
        </p:nvSpPr>
        <p:spPr/>
        <p:txBody>
          <a:bodyPr/>
          <a:lstStyle/>
          <a:p>
            <a:r>
              <a:rPr lang="en-US"/>
              <a:t>Click to edit Master title style</a:t>
            </a:r>
            <a:endParaRPr lang="en-JO"/>
          </a:p>
        </p:txBody>
      </p:sp>
      <p:sp>
        <p:nvSpPr>
          <p:cNvPr id="3" name="Content Placeholder 2">
            <a:extLst>
              <a:ext uri="{FF2B5EF4-FFF2-40B4-BE49-F238E27FC236}">
                <a16:creationId xmlns:a16="http://schemas.microsoft.com/office/drawing/2014/main" id="{F6F4CAFC-CC94-1447-9BBC-A154B1AD3E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A09EB21E-5CF2-8143-826E-37DD023D5730}"/>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5" name="Footer Placeholder 4">
            <a:extLst>
              <a:ext uri="{FF2B5EF4-FFF2-40B4-BE49-F238E27FC236}">
                <a16:creationId xmlns:a16="http://schemas.microsoft.com/office/drawing/2014/main" id="{D0067209-35FC-F547-A320-8D7423ABE60A}"/>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EFDC5666-556F-7B4C-B8EC-7473E0126AA2}"/>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1955238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CE74B-E522-ED4A-9584-0025CD0C68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JO"/>
          </a:p>
        </p:txBody>
      </p:sp>
      <p:sp>
        <p:nvSpPr>
          <p:cNvPr id="3" name="Text Placeholder 2">
            <a:extLst>
              <a:ext uri="{FF2B5EF4-FFF2-40B4-BE49-F238E27FC236}">
                <a16:creationId xmlns:a16="http://schemas.microsoft.com/office/drawing/2014/main" id="{43D8C0EB-95C8-E24B-A605-E1D8F69029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419136-85D0-C74A-B9BE-9663916EE603}"/>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5" name="Footer Placeholder 4">
            <a:extLst>
              <a:ext uri="{FF2B5EF4-FFF2-40B4-BE49-F238E27FC236}">
                <a16:creationId xmlns:a16="http://schemas.microsoft.com/office/drawing/2014/main" id="{E9A371F5-9AF1-0644-81B3-DE931589215D}"/>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518BF5A0-B1C6-CA49-9169-28D862E71B13}"/>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3858395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AC64-0351-9E4A-BD4E-A9A51E134B8A}"/>
              </a:ext>
            </a:extLst>
          </p:cNvPr>
          <p:cNvSpPr>
            <a:spLocks noGrp="1"/>
          </p:cNvSpPr>
          <p:nvPr>
            <p:ph type="title"/>
          </p:nvPr>
        </p:nvSpPr>
        <p:spPr/>
        <p:txBody>
          <a:bodyPr/>
          <a:lstStyle/>
          <a:p>
            <a:r>
              <a:rPr lang="en-US"/>
              <a:t>Click to edit Master title style</a:t>
            </a:r>
            <a:endParaRPr lang="en-JO"/>
          </a:p>
        </p:txBody>
      </p:sp>
      <p:sp>
        <p:nvSpPr>
          <p:cNvPr id="3" name="Content Placeholder 2">
            <a:extLst>
              <a:ext uri="{FF2B5EF4-FFF2-40B4-BE49-F238E27FC236}">
                <a16:creationId xmlns:a16="http://schemas.microsoft.com/office/drawing/2014/main" id="{EA9879D3-7DE9-FD4C-B1BE-7CC7E2004D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Content Placeholder 3">
            <a:extLst>
              <a:ext uri="{FF2B5EF4-FFF2-40B4-BE49-F238E27FC236}">
                <a16:creationId xmlns:a16="http://schemas.microsoft.com/office/drawing/2014/main" id="{46E8B406-E83B-A042-AF47-DC80C17117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5" name="Date Placeholder 4">
            <a:extLst>
              <a:ext uri="{FF2B5EF4-FFF2-40B4-BE49-F238E27FC236}">
                <a16:creationId xmlns:a16="http://schemas.microsoft.com/office/drawing/2014/main" id="{018A0D47-AF91-5A49-9516-B0DA4D545BE3}"/>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6" name="Footer Placeholder 5">
            <a:extLst>
              <a:ext uri="{FF2B5EF4-FFF2-40B4-BE49-F238E27FC236}">
                <a16:creationId xmlns:a16="http://schemas.microsoft.com/office/drawing/2014/main" id="{40A075BE-90AA-5F48-95F6-F1921E351B30}"/>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2955D008-80AD-E942-AC52-5E7FF5677BFF}"/>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4317232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6AB97-271E-CB4C-9E26-FA76C02C91B3}"/>
              </a:ext>
            </a:extLst>
          </p:cNvPr>
          <p:cNvSpPr>
            <a:spLocks noGrp="1"/>
          </p:cNvSpPr>
          <p:nvPr>
            <p:ph type="title"/>
          </p:nvPr>
        </p:nvSpPr>
        <p:spPr>
          <a:xfrm>
            <a:off x="839788" y="365125"/>
            <a:ext cx="10515600" cy="1325563"/>
          </a:xfrm>
        </p:spPr>
        <p:txBody>
          <a:bodyPr/>
          <a:lstStyle/>
          <a:p>
            <a:r>
              <a:rPr lang="en-US"/>
              <a:t>Click to edit Master title style</a:t>
            </a:r>
            <a:endParaRPr lang="en-JO"/>
          </a:p>
        </p:txBody>
      </p:sp>
      <p:sp>
        <p:nvSpPr>
          <p:cNvPr id="3" name="Text Placeholder 2">
            <a:extLst>
              <a:ext uri="{FF2B5EF4-FFF2-40B4-BE49-F238E27FC236}">
                <a16:creationId xmlns:a16="http://schemas.microsoft.com/office/drawing/2014/main" id="{E00A11A1-D2F4-7C48-864B-B64BD5D281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BBD0F1-E852-C44D-B29E-539F1F497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5" name="Text Placeholder 4">
            <a:extLst>
              <a:ext uri="{FF2B5EF4-FFF2-40B4-BE49-F238E27FC236}">
                <a16:creationId xmlns:a16="http://schemas.microsoft.com/office/drawing/2014/main" id="{5C0A69FB-3754-3C4D-9901-8ED61268DE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AE00B5-DE9B-C745-93CE-998088BFDB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7" name="Date Placeholder 6">
            <a:extLst>
              <a:ext uri="{FF2B5EF4-FFF2-40B4-BE49-F238E27FC236}">
                <a16:creationId xmlns:a16="http://schemas.microsoft.com/office/drawing/2014/main" id="{FE27DAD3-4F68-3149-B52B-721CF94DEF49}"/>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8" name="Footer Placeholder 7">
            <a:extLst>
              <a:ext uri="{FF2B5EF4-FFF2-40B4-BE49-F238E27FC236}">
                <a16:creationId xmlns:a16="http://schemas.microsoft.com/office/drawing/2014/main" id="{98F03960-4903-944D-89BD-03B1A27DB73F}"/>
              </a:ext>
            </a:extLst>
          </p:cNvPr>
          <p:cNvSpPr>
            <a:spLocks noGrp="1"/>
          </p:cNvSpPr>
          <p:nvPr>
            <p:ph type="ftr" sz="quarter" idx="11"/>
          </p:nvPr>
        </p:nvSpPr>
        <p:spPr/>
        <p:txBody>
          <a:bodyPr/>
          <a:lstStyle/>
          <a:p>
            <a:endParaRPr lang="en-JO"/>
          </a:p>
        </p:txBody>
      </p:sp>
      <p:sp>
        <p:nvSpPr>
          <p:cNvPr id="9" name="Slide Number Placeholder 8">
            <a:extLst>
              <a:ext uri="{FF2B5EF4-FFF2-40B4-BE49-F238E27FC236}">
                <a16:creationId xmlns:a16="http://schemas.microsoft.com/office/drawing/2014/main" id="{C88215F1-D72D-3944-8DDF-9848D8549B8A}"/>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5424122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5E56C-8A60-BC49-A375-9F6233C1EEFA}"/>
              </a:ext>
            </a:extLst>
          </p:cNvPr>
          <p:cNvSpPr>
            <a:spLocks noGrp="1"/>
          </p:cNvSpPr>
          <p:nvPr>
            <p:ph type="title"/>
          </p:nvPr>
        </p:nvSpPr>
        <p:spPr/>
        <p:txBody>
          <a:bodyPr/>
          <a:lstStyle/>
          <a:p>
            <a:r>
              <a:rPr lang="en-US"/>
              <a:t>Click to edit Master title style</a:t>
            </a:r>
            <a:endParaRPr lang="en-JO"/>
          </a:p>
        </p:txBody>
      </p:sp>
      <p:sp>
        <p:nvSpPr>
          <p:cNvPr id="3" name="Date Placeholder 2">
            <a:extLst>
              <a:ext uri="{FF2B5EF4-FFF2-40B4-BE49-F238E27FC236}">
                <a16:creationId xmlns:a16="http://schemas.microsoft.com/office/drawing/2014/main" id="{0E2CACBA-30D5-394F-A1A0-954C8BA6C187}"/>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4" name="Footer Placeholder 3">
            <a:extLst>
              <a:ext uri="{FF2B5EF4-FFF2-40B4-BE49-F238E27FC236}">
                <a16:creationId xmlns:a16="http://schemas.microsoft.com/office/drawing/2014/main" id="{76AEA3D9-66CF-194F-A1F1-66132A29F4FF}"/>
              </a:ext>
            </a:extLst>
          </p:cNvPr>
          <p:cNvSpPr>
            <a:spLocks noGrp="1"/>
          </p:cNvSpPr>
          <p:nvPr>
            <p:ph type="ftr" sz="quarter" idx="11"/>
          </p:nvPr>
        </p:nvSpPr>
        <p:spPr/>
        <p:txBody>
          <a:bodyPr/>
          <a:lstStyle/>
          <a:p>
            <a:endParaRPr lang="en-JO"/>
          </a:p>
        </p:txBody>
      </p:sp>
      <p:sp>
        <p:nvSpPr>
          <p:cNvPr id="5" name="Slide Number Placeholder 4">
            <a:extLst>
              <a:ext uri="{FF2B5EF4-FFF2-40B4-BE49-F238E27FC236}">
                <a16:creationId xmlns:a16="http://schemas.microsoft.com/office/drawing/2014/main" id="{7D6803CD-417C-7E4C-940E-554F52EA9B75}"/>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30100687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5253C-D381-2944-8BEF-5E35D9390B39}"/>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3" name="Footer Placeholder 2">
            <a:extLst>
              <a:ext uri="{FF2B5EF4-FFF2-40B4-BE49-F238E27FC236}">
                <a16:creationId xmlns:a16="http://schemas.microsoft.com/office/drawing/2014/main" id="{F6C0098D-B09C-D548-80F4-866D49DE1C74}"/>
              </a:ext>
            </a:extLst>
          </p:cNvPr>
          <p:cNvSpPr>
            <a:spLocks noGrp="1"/>
          </p:cNvSpPr>
          <p:nvPr>
            <p:ph type="ftr" sz="quarter" idx="11"/>
          </p:nvPr>
        </p:nvSpPr>
        <p:spPr/>
        <p:txBody>
          <a:bodyPr/>
          <a:lstStyle/>
          <a:p>
            <a:endParaRPr lang="en-JO"/>
          </a:p>
        </p:txBody>
      </p:sp>
      <p:sp>
        <p:nvSpPr>
          <p:cNvPr id="4" name="Slide Number Placeholder 3">
            <a:extLst>
              <a:ext uri="{FF2B5EF4-FFF2-40B4-BE49-F238E27FC236}">
                <a16:creationId xmlns:a16="http://schemas.microsoft.com/office/drawing/2014/main" id="{4DFD527C-300F-444B-A5A1-6740C476B5EF}"/>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6307290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7718-67E9-9A44-B0AE-24E7A75396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O"/>
          </a:p>
        </p:txBody>
      </p:sp>
      <p:sp>
        <p:nvSpPr>
          <p:cNvPr id="3" name="Content Placeholder 2">
            <a:extLst>
              <a:ext uri="{FF2B5EF4-FFF2-40B4-BE49-F238E27FC236}">
                <a16:creationId xmlns:a16="http://schemas.microsoft.com/office/drawing/2014/main" id="{98E28751-1239-724C-A0BC-CDC56B1E3F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Text Placeholder 3">
            <a:extLst>
              <a:ext uri="{FF2B5EF4-FFF2-40B4-BE49-F238E27FC236}">
                <a16:creationId xmlns:a16="http://schemas.microsoft.com/office/drawing/2014/main" id="{ACFE13DE-E6D4-F64D-86AF-4BB7DF1B02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B3573E-7A43-C947-B689-03AB279CF6FE}"/>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6" name="Footer Placeholder 5">
            <a:extLst>
              <a:ext uri="{FF2B5EF4-FFF2-40B4-BE49-F238E27FC236}">
                <a16:creationId xmlns:a16="http://schemas.microsoft.com/office/drawing/2014/main" id="{066BFDAF-6D58-3D40-B0AB-F5903CFBD010}"/>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BB2242C8-4882-2C46-94A7-38C11BEB5071}"/>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6259623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9A8B-7F6B-544F-BF90-36E96ABBC7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O"/>
          </a:p>
        </p:txBody>
      </p:sp>
      <p:sp>
        <p:nvSpPr>
          <p:cNvPr id="3" name="Picture Placeholder 2">
            <a:extLst>
              <a:ext uri="{FF2B5EF4-FFF2-40B4-BE49-F238E27FC236}">
                <a16:creationId xmlns:a16="http://schemas.microsoft.com/office/drawing/2014/main" id="{63CAA20C-E2A6-884C-9E7D-ABBFF53950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JO"/>
          </a:p>
        </p:txBody>
      </p:sp>
      <p:sp>
        <p:nvSpPr>
          <p:cNvPr id="4" name="Text Placeholder 3">
            <a:extLst>
              <a:ext uri="{FF2B5EF4-FFF2-40B4-BE49-F238E27FC236}">
                <a16:creationId xmlns:a16="http://schemas.microsoft.com/office/drawing/2014/main" id="{B028EC35-0B50-3E4C-8C0D-45F62B543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CDEB24-DAE6-7C41-AE3F-F272766503AD}"/>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6" name="Footer Placeholder 5">
            <a:extLst>
              <a:ext uri="{FF2B5EF4-FFF2-40B4-BE49-F238E27FC236}">
                <a16:creationId xmlns:a16="http://schemas.microsoft.com/office/drawing/2014/main" id="{ED9D64F5-0FDC-AF47-BDD5-C58556923FA7}"/>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D4EF60B1-B198-6F44-AE53-6B8D8C05CDFD}"/>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0523138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70347-F86D-554B-8C74-5008DA67E686}"/>
              </a:ext>
            </a:extLst>
          </p:cNvPr>
          <p:cNvSpPr>
            <a:spLocks noGrp="1"/>
          </p:cNvSpPr>
          <p:nvPr>
            <p:ph type="title"/>
          </p:nvPr>
        </p:nvSpPr>
        <p:spPr/>
        <p:txBody>
          <a:bodyPr/>
          <a:lstStyle/>
          <a:p>
            <a:r>
              <a:rPr lang="en-US"/>
              <a:t>Click to edit Master title style</a:t>
            </a:r>
            <a:endParaRPr lang="en-JO"/>
          </a:p>
        </p:txBody>
      </p:sp>
      <p:sp>
        <p:nvSpPr>
          <p:cNvPr id="3" name="Vertical Text Placeholder 2">
            <a:extLst>
              <a:ext uri="{FF2B5EF4-FFF2-40B4-BE49-F238E27FC236}">
                <a16:creationId xmlns:a16="http://schemas.microsoft.com/office/drawing/2014/main" id="{0BFBA1F1-6DFC-734F-A2A6-03DA929E62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5846D83F-DB40-BB46-9FAB-13DF3B855DB0}"/>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5" name="Footer Placeholder 4">
            <a:extLst>
              <a:ext uri="{FF2B5EF4-FFF2-40B4-BE49-F238E27FC236}">
                <a16:creationId xmlns:a16="http://schemas.microsoft.com/office/drawing/2014/main" id="{AF1793F6-6DF5-7E4E-B4A3-E62612A78021}"/>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74BF8F01-62E2-D145-A5AD-8B2EB31F2F61}"/>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32929914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AFC2FC-48E0-4F4B-9952-6676C4E043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JO"/>
          </a:p>
        </p:txBody>
      </p:sp>
      <p:sp>
        <p:nvSpPr>
          <p:cNvPr id="3" name="Vertical Text Placeholder 2">
            <a:extLst>
              <a:ext uri="{FF2B5EF4-FFF2-40B4-BE49-F238E27FC236}">
                <a16:creationId xmlns:a16="http://schemas.microsoft.com/office/drawing/2014/main" id="{D1A46D29-392C-8D40-828E-A3EF166100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A637646C-585C-CB46-B16F-297353AA9B2A}"/>
              </a:ext>
            </a:extLst>
          </p:cNvPr>
          <p:cNvSpPr>
            <a:spLocks noGrp="1"/>
          </p:cNvSpPr>
          <p:nvPr>
            <p:ph type="dt" sz="half" idx="10"/>
          </p:nvPr>
        </p:nvSpPr>
        <p:spPr/>
        <p:txBody>
          <a:bodyPr/>
          <a:lstStyle/>
          <a:p>
            <a:fld id="{536857AE-009F-7E4F-9D86-EEFF76C8ED6B}" type="datetimeFigureOut">
              <a:rPr lang="en-JO" smtClean="0"/>
              <a:t>29/04/2025</a:t>
            </a:fld>
            <a:endParaRPr lang="en-JO"/>
          </a:p>
        </p:txBody>
      </p:sp>
      <p:sp>
        <p:nvSpPr>
          <p:cNvPr id="5" name="Footer Placeholder 4">
            <a:extLst>
              <a:ext uri="{FF2B5EF4-FFF2-40B4-BE49-F238E27FC236}">
                <a16:creationId xmlns:a16="http://schemas.microsoft.com/office/drawing/2014/main" id="{4C37AC15-6F43-0D42-A86A-8321E8B0181B}"/>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3C6BAB34-AD9D-5543-AD61-BEBFAC7F06B4}"/>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723298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6410AC-9FEE-134D-AB47-B2AF61AE7E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JO"/>
          </a:p>
        </p:txBody>
      </p:sp>
      <p:sp>
        <p:nvSpPr>
          <p:cNvPr id="3" name="Text Placeholder 2">
            <a:extLst>
              <a:ext uri="{FF2B5EF4-FFF2-40B4-BE49-F238E27FC236}">
                <a16:creationId xmlns:a16="http://schemas.microsoft.com/office/drawing/2014/main" id="{6A61AC14-558F-4942-A05A-3653237809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67B7C376-75F5-3940-8B93-DA6894CFE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6857AE-009F-7E4F-9D86-EEFF76C8ED6B}" type="datetimeFigureOut">
              <a:rPr lang="en-JO" smtClean="0"/>
              <a:t>29/04/2025</a:t>
            </a:fld>
            <a:endParaRPr lang="en-JO"/>
          </a:p>
        </p:txBody>
      </p:sp>
      <p:sp>
        <p:nvSpPr>
          <p:cNvPr id="5" name="Footer Placeholder 4">
            <a:extLst>
              <a:ext uri="{FF2B5EF4-FFF2-40B4-BE49-F238E27FC236}">
                <a16:creationId xmlns:a16="http://schemas.microsoft.com/office/drawing/2014/main" id="{C9911CF5-6661-8742-AFEE-E2E9990A2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JO"/>
          </a:p>
        </p:txBody>
      </p:sp>
      <p:sp>
        <p:nvSpPr>
          <p:cNvPr id="6" name="Slide Number Placeholder 5">
            <a:extLst>
              <a:ext uri="{FF2B5EF4-FFF2-40B4-BE49-F238E27FC236}">
                <a16:creationId xmlns:a16="http://schemas.microsoft.com/office/drawing/2014/main" id="{34F81ED5-C9D5-9149-8C38-D200CB67C4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974D1-0A18-7244-9805-0A7B0632B381}" type="slidenum">
              <a:rPr lang="en-JO" smtClean="0"/>
              <a:t>‹#›</a:t>
            </a:fld>
            <a:endParaRPr lang="en-JO"/>
          </a:p>
        </p:txBody>
      </p:sp>
    </p:spTree>
    <p:extLst>
      <p:ext uri="{BB962C8B-B14F-4D97-AF65-F5344CB8AC3E}">
        <p14:creationId xmlns:p14="http://schemas.microsoft.com/office/powerpoint/2010/main" val="635259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notesSlide" Target="../notesSlides/notesSlide5.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notesSlide" Target="../notesSlides/notesSlide6.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notesSlide" Target="../notesSlides/notesSlide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notesSlide" Target="../notesSlides/notesSlide8.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5345" y="874079"/>
            <a:ext cx="9781309" cy="1231727"/>
          </a:xfrm>
        </p:spPr>
        <p:txBody>
          <a:bodyPr>
            <a:normAutofit fontScale="90000"/>
          </a:bodyPr>
          <a:lstStyle/>
          <a:p>
            <a:br>
              <a:rPr lang="en-US" sz="3200" dirty="0">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Introduction to Neurophysiology 1</a:t>
            </a:r>
            <a:br>
              <a:rPr lang="en-US" sz="3600" dirty="0">
                <a:latin typeface="Arial" panose="020B0604020202020204" pitchFamily="34" charset="0"/>
                <a:cs typeface="Arial" panose="020B0604020202020204" pitchFamily="34" charset="0"/>
              </a:rPr>
            </a:b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Organization and functions of the nervous system </a:t>
            </a:r>
          </a:p>
        </p:txBody>
      </p:sp>
      <p:sp>
        <p:nvSpPr>
          <p:cNvPr id="3" name="Subtitle 2"/>
          <p:cNvSpPr>
            <a:spLocks noGrp="1"/>
          </p:cNvSpPr>
          <p:nvPr>
            <p:ph type="subTitle" idx="1"/>
          </p:nvPr>
        </p:nvSpPr>
        <p:spPr>
          <a:xfrm>
            <a:off x="1791969" y="3298422"/>
            <a:ext cx="8829040" cy="2366962"/>
          </a:xfrm>
        </p:spPr>
        <p:txBody>
          <a:bodyPr>
            <a:normAutofit/>
          </a:bodyPr>
          <a:lstStyle/>
          <a:p>
            <a:r>
              <a:rPr lang="en-US" sz="2800" dirty="0">
                <a:latin typeface="Arial" panose="020B0604020202020204" pitchFamily="34" charset="0"/>
                <a:cs typeface="Arial" panose="020B0604020202020204" pitchFamily="34" charset="0"/>
              </a:rPr>
              <a:t>Fatima Ryalat, MD, PhD</a:t>
            </a:r>
          </a:p>
          <a:p>
            <a:endParaRPr lang="en-US" sz="30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Assistant Professor, Physiology and Biochemistry Department, School of Medicine, The University of Jordan</a:t>
            </a:r>
            <a:endParaRPr lang="en-US" sz="3000" dirty="0">
              <a:latin typeface="Arial" panose="020B0604020202020204" pitchFamily="34" charset="0"/>
              <a:cs typeface="Arial" panose="020B0604020202020204" pitchFamily="34" charset="0"/>
            </a:endParaRPr>
          </a:p>
          <a:p>
            <a:endParaRPr lang="en-US" dirty="0"/>
          </a:p>
        </p:txBody>
      </p:sp>
      <p:pic>
        <p:nvPicPr>
          <p:cNvPr id="4" name="Picture 3"/>
          <p:cNvPicPr>
            <a:picLocks noChangeAspect="1"/>
          </p:cNvPicPr>
          <p:nvPr/>
        </p:nvPicPr>
        <p:blipFill>
          <a:blip r:embed="rId4"/>
          <a:stretch>
            <a:fillRect/>
          </a:stretch>
        </p:blipFill>
        <p:spPr>
          <a:xfrm>
            <a:off x="0" y="5049520"/>
            <a:ext cx="3011933" cy="1788335"/>
          </a:xfrm>
          <a:prstGeom prst="rect">
            <a:avLst/>
          </a:prstGeom>
        </p:spPr>
      </p:pic>
      <p:pic>
        <p:nvPicPr>
          <p:cNvPr id="1026" name="Picture 2" descr="Mcp Supertone Stethoscope For Doctors, Medical Students &amp; Nurses (black  Color Tube) at Rs 599 | Littmann Stethoscope | ID: 23811901748">
            <a:extLst>
              <a:ext uri="{FF2B5EF4-FFF2-40B4-BE49-F238E27FC236}">
                <a16:creationId xmlns:a16="http://schemas.microsoft.com/office/drawing/2014/main" id="{1688147A-C8D1-23FA-312D-1C2A7AE068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21160" y="4733925"/>
            <a:ext cx="2152650" cy="2124075"/>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a:extLst>
              <a:ext uri="{FF2B5EF4-FFF2-40B4-BE49-F238E27FC236}">
                <a16:creationId xmlns:a16="http://schemas.microsoft.com/office/drawing/2014/main" id="{48F0C244-DAA7-FB42-8904-2BFADB174B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7204390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2512" x="3197225" y="6827838"/>
          <p14:tracePt t="2522" x="3257550" y="6813550"/>
          <p14:tracePt t="2529" x="3302000" y="6783388"/>
          <p14:tracePt t="2536" x="3376613" y="6753225"/>
          <p14:tracePt t="2543" x="3436938" y="6723063"/>
          <p14:tracePt t="2552" x="3511550" y="6678613"/>
          <p14:tracePt t="2559" x="3600450" y="6648450"/>
          <p14:tracePt t="2574" x="3675063" y="6604000"/>
          <p14:tracePt t="2576" x="3749675" y="6559550"/>
          <p14:tracePt t="2586" x="3854450" y="6515100"/>
          <p14:tracePt t="2591" x="3929063" y="6469063"/>
          <p14:tracePt t="2611" x="4003675" y="6424613"/>
          <p14:tracePt t="2616" x="4183063" y="6350000"/>
          <p14:tracePt t="2623" x="4273550" y="6305550"/>
          <p14:tracePt t="2635" x="4362450" y="6261100"/>
          <p14:tracePt t="2639" x="4437063" y="6230938"/>
          <p14:tracePt t="2649" x="4527550" y="6200775"/>
          <p14:tracePt t="2655" x="4616450" y="6156325"/>
          <p14:tracePt t="2678" x="4691063" y="6126163"/>
          <p14:tracePt t="2681" x="4751388" y="6096000"/>
          <p14:tracePt t="2682" x="4826000" y="6065838"/>
          <p14:tracePt t="2687" x="4886325" y="6035675"/>
          <p14:tracePt t="2699" x="4914900" y="6035675"/>
          <p14:tracePt t="7166" x="4914900" y="6021388"/>
          <p14:tracePt t="7173" x="4914900" y="5991225"/>
          <p14:tracePt t="7186" x="4914900" y="5946775"/>
          <p14:tracePt t="7190" x="4930775" y="5902325"/>
          <p14:tracePt t="7197" x="4945063" y="5827713"/>
          <p14:tracePt t="7211" x="4991100" y="5707063"/>
          <p14:tracePt t="7217" x="5035550" y="5557838"/>
          <p14:tracePt t="7232" x="5094288" y="5364163"/>
          <p14:tracePt t="7235" x="5184775" y="5140325"/>
          <p14:tracePt t="7239" x="5273675" y="4900613"/>
          <p14:tracePt t="7249" x="5378450" y="4632325"/>
          <p14:tracePt t="7253" x="5483225" y="4378325"/>
          <p14:tracePt t="7266" x="5588000" y="4078288"/>
          <p14:tracePt t="7269" x="5692775" y="3795713"/>
          <p14:tracePt t="7295" x="5781675" y="3556000"/>
          <p14:tracePt t="7298" x="5886450" y="3213100"/>
          <p14:tracePt t="7302" x="5946775" y="3033713"/>
          <p14:tracePt t="7315" x="5991225" y="2868613"/>
          <p14:tracePt t="7318" x="6007100" y="2733675"/>
          <p14:tracePt t="7332" x="6035675" y="2628900"/>
          <p14:tracePt t="7335" x="6035675" y="2584450"/>
          <p14:tracePt t="7361" x="6051550" y="2509838"/>
          <p14:tracePt t="7364" x="6051550" y="2374900"/>
          <p14:tracePt t="7366" x="6051550" y="2316163"/>
          <p14:tracePt t="7382" x="6051550" y="2286000"/>
          <p14:tracePt t="7385" x="6051550" y="2241550"/>
          <p14:tracePt t="7399" x="6051550" y="2197100"/>
          <p14:tracePt t="7402" x="6051550" y="2151063"/>
          <p14:tracePt t="7428" x="6051550" y="2120900"/>
          <p14:tracePt t="7431" x="6051550" y="2046288"/>
          <p14:tracePt t="7431" x="6051550" y="2017713"/>
          <p14:tracePt t="7438" x="6051550" y="1987550"/>
          <p14:tracePt t="7449" x="6065838" y="1927225"/>
          <p14:tracePt t="7454" x="6065838" y="1882775"/>
          <p14:tracePt t="7465" x="6065838" y="1838325"/>
          <p14:tracePt t="7470" x="6081713" y="1792288"/>
          <p14:tracePt t="7494" x="6081713" y="1717675"/>
          <p14:tracePt t="7497" x="6096000" y="1643063"/>
          <p14:tracePt t="7498" x="6110288" y="1568450"/>
          <p14:tracePt t="7502" x="6126163" y="1493838"/>
          <p14:tracePt t="7515" x="6140450" y="1435100"/>
          <p14:tracePt t="7518" x="6156325" y="1389063"/>
          <p14:tracePt t="7532" x="6170613" y="1330325"/>
          <p14:tracePt t="7535" x="6184900" y="1270000"/>
          <p14:tracePt t="7561" x="6200775" y="1225550"/>
          <p14:tracePt t="7564" x="6215063" y="1165225"/>
          <p14:tracePt t="7568" x="6215063" y="1150938"/>
          <p14:tracePt t="7582" x="6215063" y="1135063"/>
          <p14:tracePt t="7585" x="6215063" y="1120775"/>
          <p14:tracePt t="7602" x="6215063" y="1104900"/>
          <p14:tracePt t="7663" x="6200775" y="1104900"/>
          <p14:tracePt t="7679" x="6184900" y="1104900"/>
          <p14:tracePt t="7687" x="6170613" y="1104900"/>
          <p14:tracePt t="7695" x="6156325" y="1104900"/>
          <p14:tracePt t="7704" x="6140450" y="1104900"/>
          <p14:tracePt t="7719" x="6126163" y="1104900"/>
          <p14:tracePt t="7731" x="6110288" y="1104900"/>
          <p14:tracePt t="7735" x="6096000" y="1104900"/>
          <p14:tracePt t="7749" x="6081713" y="1104900"/>
          <p14:tracePt t="7752" x="6051550" y="1104900"/>
          <p14:tracePt t="7765" x="6035675" y="1104900"/>
          <p14:tracePt t="7769" x="6021388" y="1104900"/>
          <p14:tracePt t="7794" x="6007100" y="1104900"/>
          <p14:tracePt t="7797" x="5976938" y="1104900"/>
          <p14:tracePt t="7799" x="5961063" y="1104900"/>
          <p14:tracePt t="7815" x="5946775" y="1104900"/>
          <p14:tracePt t="7818" x="5930900" y="1104900"/>
          <p14:tracePt t="7832" x="5916613" y="1104900"/>
          <p14:tracePt t="7839" x="5902325" y="1104900"/>
          <p14:tracePt t="7861" x="5886450" y="1104900"/>
          <p14:tracePt t="7871" x="5872163" y="1104900"/>
          <p14:tracePt t="7882" x="5856288" y="1104900"/>
          <p14:tracePt t="7887" x="5856288" y="1120775"/>
          <p14:tracePt t="7899" x="5842000" y="1135063"/>
          <p14:tracePt t="7911" x="5827713" y="1150938"/>
          <p14:tracePt t="7931" x="5827713" y="1165225"/>
          <p14:tracePt t="7950" x="5811838" y="1181100"/>
          <p14:tracePt t="8136" x="5827713" y="1181100"/>
          <p14:tracePt t="8145" x="5842000" y="1181100"/>
          <p14:tracePt t="8152" x="5856288" y="1181100"/>
          <p14:tracePt t="8161" x="5886450" y="1181100"/>
          <p14:tracePt t="8168" x="5930900" y="1181100"/>
          <p14:tracePt t="8178" x="5961063" y="1165225"/>
          <p14:tracePt t="8184" x="6021388" y="1165225"/>
          <p14:tracePt t="8198" x="6081713" y="1150938"/>
          <p14:tracePt t="8202" x="6156325" y="1150938"/>
          <p14:tracePt t="8216" x="6245225" y="1135063"/>
          <p14:tracePt t="8219" x="6335713" y="1135063"/>
          <p14:tracePt t="8232" x="6499225" y="1135063"/>
          <p14:tracePt t="8235" x="6559550" y="1135063"/>
          <p14:tracePt t="8240" x="6678613" y="1135063"/>
          <p14:tracePt t="8261" x="6797675" y="1135063"/>
          <p14:tracePt t="8264" x="6918325" y="1135063"/>
          <p14:tracePt t="8264" x="7051675" y="1135063"/>
          <p14:tracePt t="8273" x="7172325" y="1135063"/>
          <p14:tracePt t="8285" x="7291388" y="1135063"/>
          <p14:tracePt t="8288" x="7426325" y="1135063"/>
          <p14:tracePt t="8298" x="7531100" y="1165225"/>
          <p14:tracePt t="8304" x="7650163" y="1181100"/>
          <p14:tracePt t="8328" x="7754938" y="1195388"/>
          <p14:tracePt t="8331" x="7859713" y="1225550"/>
          <p14:tracePt t="8331" x="7948613" y="1239838"/>
          <p14:tracePt t="8338" x="8039100" y="1239838"/>
          <p14:tracePt t="8349" x="8128000" y="1255713"/>
          <p14:tracePt t="8353" x="8172450" y="1270000"/>
          <p14:tracePt t="8365" x="8232775" y="1270000"/>
          <p14:tracePt t="8369" x="8277225" y="1284288"/>
          <p14:tracePt t="8394" x="8337550" y="1284288"/>
          <p14:tracePt t="8397" x="8426450" y="1284288"/>
          <p14:tracePt t="8401" x="8470900" y="1284288"/>
          <p14:tracePt t="8416" x="8501063" y="1284288"/>
          <p14:tracePt t="8419" x="8547100" y="1284288"/>
          <p14:tracePt t="8432" x="8575675" y="1284288"/>
          <p14:tracePt t="8435" x="8621713" y="1284288"/>
          <p14:tracePt t="8461" x="8650288" y="1284288"/>
          <p14:tracePt t="8464" x="8710613" y="1270000"/>
          <p14:tracePt t="8466" x="8755063" y="1270000"/>
          <p14:tracePt t="8482" x="8770938" y="1270000"/>
          <p14:tracePt t="8485" x="8801100" y="1270000"/>
          <p14:tracePt t="8498" x="8829675" y="1270000"/>
          <p14:tracePt t="8501" x="8845550" y="1270000"/>
          <p14:tracePt t="8505" x="8875713" y="1270000"/>
          <p14:tracePt t="8528" x="8890000" y="1270000"/>
          <p14:tracePt t="8531" x="8920163" y="1270000"/>
          <p14:tracePt t="8531" x="8950325" y="1270000"/>
          <p14:tracePt t="8537" x="8964613" y="1270000"/>
          <p14:tracePt t="8549" x="8994775" y="1270000"/>
          <p14:tracePt t="8553" x="9024938" y="1270000"/>
          <p14:tracePt t="8565" x="9039225" y="1270000"/>
          <p14:tracePt t="8569" x="9069388" y="1270000"/>
          <p14:tracePt t="8594" x="9083675" y="1270000"/>
          <p14:tracePt t="8597" x="9099550" y="1270000"/>
          <p14:tracePt t="8598" x="9113838" y="1270000"/>
          <p14:tracePt t="8609" x="9129713" y="1270000"/>
          <p14:tracePt t="8625" x="9144000" y="1270000"/>
          <p14:tracePt t="8738" x="9144000" y="1255713"/>
          <p14:tracePt t="9460" x="9113838" y="1255713"/>
          <p14:tracePt t="9469" x="9083675" y="1270000"/>
          <p14:tracePt t="9476" x="9039225" y="1270000"/>
          <p14:tracePt t="9484" x="8994775" y="1300163"/>
          <p14:tracePt t="9495" x="8934450" y="1314450"/>
          <p14:tracePt t="9500" x="8875713" y="1330325"/>
          <p14:tracePt t="9515" x="8815388" y="1358900"/>
          <p14:tracePt t="9522" x="8740775" y="1389063"/>
          <p14:tracePt t="9532" x="8666163" y="1419225"/>
          <p14:tracePt t="9535" x="8605838" y="1449388"/>
          <p14:tracePt t="9549" x="8516938" y="1493838"/>
          <p14:tracePt t="9552" x="8442325" y="1524000"/>
          <p14:tracePt t="9578" x="8337550" y="1568450"/>
          <p14:tracePt t="9581" x="8053388" y="1703388"/>
          <p14:tracePt t="9588" x="7962900" y="1747838"/>
          <p14:tracePt t="9602" x="7859713" y="1792288"/>
          <p14:tracePt t="9604" x="7739063" y="1838325"/>
          <p14:tracePt t="9615" x="7650163" y="1866900"/>
          <p14:tracePt t="9620" x="7545388" y="1912938"/>
          <p14:tracePt t="9645" x="7440613" y="1943100"/>
          <p14:tracePt t="9648" x="7351713" y="1987550"/>
          <p14:tracePt t="9648" x="7261225" y="2017713"/>
          <p14:tracePt t="9659" x="7172325" y="2046288"/>
          <p14:tracePt t="9665" x="7081838" y="2076450"/>
          <p14:tracePt t="9668" x="6992938" y="2106613"/>
          <p14:tracePt t="9682" x="6902450" y="2136775"/>
          <p14:tracePt t="9685" x="6827838" y="2166938"/>
          <p14:tracePt t="9711" x="6738938" y="2211388"/>
          <p14:tracePt t="9714" x="6573838" y="2271713"/>
          <p14:tracePt t="9718" x="6499225" y="2300288"/>
          <p14:tracePt t="9732" x="6410325" y="2330450"/>
          <p14:tracePt t="9735" x="6335713" y="2360613"/>
          <p14:tracePt t="9748" x="6245225" y="2390775"/>
          <p14:tracePt t="9752" x="6170613" y="2420938"/>
          <p14:tracePt t="9778" x="6081713" y="2451100"/>
          <p14:tracePt t="9781" x="5930900" y="2509838"/>
          <p14:tracePt t="9781" x="5872163" y="2540000"/>
          <p14:tracePt t="9789" x="5811838" y="2554288"/>
          <p14:tracePt t="9801" x="5737225" y="2584450"/>
          <p14:tracePt t="9805" x="5676900" y="2600325"/>
          <p14:tracePt t="9815" x="5618163" y="2628900"/>
          <p14:tracePt t="9822" x="5573713" y="2659063"/>
          <p14:tracePt t="9845" x="5543550" y="2659063"/>
          <p14:tracePt t="9847" x="5453063" y="2705100"/>
          <p14:tracePt t="9848" x="5408613" y="2719388"/>
          <p14:tracePt t="9853" x="5378450" y="2719388"/>
          <p14:tracePt t="9865" x="5319713" y="2749550"/>
          <p14:tracePt t="9869" x="5273675" y="2763838"/>
          <p14:tracePt t="9882" x="5214938" y="2779713"/>
          <p14:tracePt t="9885" x="5168900" y="2779713"/>
          <p14:tracePt t="9911" x="5124450" y="2779713"/>
          <p14:tracePt t="9914" x="5019675" y="2794000"/>
          <p14:tracePt t="9918" x="4975225" y="2794000"/>
          <p14:tracePt t="9932" x="4945063" y="2794000"/>
          <p14:tracePt t="9935" x="4900613" y="2794000"/>
          <p14:tracePt t="9949" x="4870450" y="2794000"/>
          <p14:tracePt t="9953" x="4826000" y="2794000"/>
          <p14:tracePt t="9978" x="4795838" y="2779713"/>
          <p14:tracePt t="9981" x="4737100" y="2763838"/>
          <p14:tracePt t="9983" x="4706938" y="2763838"/>
          <p14:tracePt t="9999" x="4691063" y="2763838"/>
          <p14:tracePt t="10002" x="4676775" y="2749550"/>
          <p14:tracePt t="10666" x="4660900" y="2749550"/>
          <p14:tracePt t="10672" x="4646613" y="2749550"/>
          <p14:tracePt t="10680" x="4632325" y="2749550"/>
          <p14:tracePt t="10688" x="4616450" y="2733675"/>
          <p14:tracePt t="10696" x="4602163" y="2733675"/>
          <p14:tracePt t="10711" x="4572000" y="2733675"/>
          <p14:tracePt t="10718" x="4541838" y="2719388"/>
          <p14:tracePt t="10732" x="4511675" y="2719388"/>
          <p14:tracePt t="10735" x="4483100" y="2705100"/>
          <p14:tracePt t="10737" x="4437063" y="2689225"/>
          <p14:tracePt t="10748" x="4392613" y="2689225"/>
          <p14:tracePt t="10752" x="4378325" y="2689225"/>
          <p14:tracePt t="10765" x="4348163" y="2674938"/>
          <p14:tracePt t="10768" x="4303713" y="2674938"/>
          <p14:tracePt t="10795" x="4257675" y="2659063"/>
          <p14:tracePt t="10798" x="4183063" y="2644775"/>
          <p14:tracePt t="10800" x="4152900" y="2644775"/>
          <p14:tracePt t="10815" x="4124325" y="2628900"/>
          <p14:tracePt t="10818" x="4078288" y="2628900"/>
          <p14:tracePt t="10832" x="4049713" y="2614613"/>
          <p14:tracePt t="10835" x="4003675" y="2614613"/>
          <p14:tracePt t="10861" x="3989388" y="2600325"/>
          <p14:tracePt t="10864" x="3914775" y="2600325"/>
          <p14:tracePt t="10866" x="3898900" y="2584450"/>
          <p14:tracePt t="10882" x="3870325" y="2584450"/>
          <p14:tracePt t="10885" x="3840163" y="2570163"/>
          <p14:tracePt t="10888" x="3824288" y="2570163"/>
          <p14:tracePt t="10898" x="3795713" y="2570163"/>
          <p14:tracePt t="10905" x="3779838" y="2570163"/>
          <p14:tracePt t="10928" x="3765550" y="2570163"/>
          <p14:tracePt t="10931" x="3735388" y="2570163"/>
          <p14:tracePt t="10937" x="3705225" y="2554288"/>
          <p14:tracePt t="10948" x="3690938" y="2554288"/>
          <p14:tracePt t="10953" x="3675063" y="2554288"/>
          <p14:tracePt t="10965" x="3660775" y="2554288"/>
          <p14:tracePt t="10969" x="3644900" y="2554288"/>
          <p14:tracePt t="10994" x="3630613" y="2554288"/>
          <p14:tracePt t="10997" x="3600450" y="2554288"/>
          <p14:tracePt t="11001" x="3586163" y="2554288"/>
          <p14:tracePt t="11015" x="3570288" y="2554288"/>
          <p14:tracePt t="11019" x="3541713" y="2554288"/>
          <p14:tracePt t="11035" x="3525838" y="2554288"/>
          <p14:tracePt t="11061" x="3495675" y="2554288"/>
          <p14:tracePt t="11064" x="3467100" y="2554288"/>
          <p14:tracePt t="11067" x="3451225" y="2554288"/>
          <p14:tracePt t="11082" x="3436938" y="2554288"/>
          <p14:tracePt t="11089" x="3421063" y="2554288"/>
          <p14:tracePt t="11103" x="3406775" y="2554288"/>
          <p14:tracePt t="11105" x="3390900" y="2554288"/>
          <p14:tracePt t="11128" x="3376613" y="2554288"/>
          <p14:tracePt t="11132" x="3362325" y="2554288"/>
          <p14:tracePt t="11137" x="3346450" y="2554288"/>
          <p14:tracePt t="11153" x="3332163" y="2554288"/>
          <p14:tracePt t="11170" x="3316288" y="2554288"/>
          <p14:tracePt t="11198" x="3302000" y="2554288"/>
          <p14:tracePt t="11198" x="3287713" y="2554288"/>
          <p14:tracePt t="11209" x="3271838" y="2554288"/>
          <p14:tracePt t="11218" x="3257550" y="2554288"/>
          <p14:tracePt t="11236" x="3241675" y="2554288"/>
          <p14:tracePt t="11242" x="3227388" y="2554288"/>
          <p14:tracePt t="11250" x="3213100" y="2554288"/>
          <p14:tracePt t="11261" x="3197225" y="2554288"/>
          <p14:tracePt t="11266" x="3182938" y="2554288"/>
          <p14:tracePt t="11283" x="3167063" y="2554288"/>
          <p14:tracePt t="11286" x="3152775" y="2554288"/>
          <p14:tracePt t="11298" x="3122613" y="2570163"/>
          <p14:tracePt t="11302" x="3108325" y="2570163"/>
          <p14:tracePt t="11328" x="3092450" y="2570163"/>
          <p14:tracePt t="11331" x="3048000" y="2570163"/>
          <p14:tracePt t="11338" x="3033713" y="2570163"/>
          <p14:tracePt t="11348" x="3017838" y="2570163"/>
          <p14:tracePt t="11362" x="3003550" y="2570163"/>
          <p14:tracePt t="11378" x="2987675" y="2570163"/>
          <p14:tracePt t="11386" x="2973388" y="2570163"/>
          <p14:tracePt t="11410" x="2959100" y="2570163"/>
          <p14:tracePt t="11418" x="2943225" y="2570163"/>
          <p14:tracePt t="11436" x="2928938" y="2570163"/>
          <p14:tracePt t="11443" x="2913063" y="2570163"/>
          <p14:tracePt t="11458" x="2898775" y="2570163"/>
          <p14:tracePt t="11467" x="2882900" y="2554288"/>
          <p14:tracePt t="11475" x="2868613" y="2540000"/>
          <p14:tracePt t="11485" x="2854325" y="2540000"/>
          <p14:tracePt t="11490" x="2838450" y="2525713"/>
          <p14:tracePt t="11502" x="2824163" y="2509838"/>
          <p14:tracePt t="11506" x="2794000" y="2495550"/>
          <p14:tracePt t="11528" x="2779713" y="2495550"/>
          <p14:tracePt t="11531" x="2749550" y="2465388"/>
          <p14:tracePt t="11532" x="2733675" y="2451100"/>
          <p14:tracePt t="11538" x="2719388" y="2451100"/>
          <p14:tracePt t="11551" x="2689225" y="2435225"/>
          <p14:tracePt t="11555" x="2674938" y="2420938"/>
          <p14:tracePt t="11565" x="2644775" y="2405063"/>
          <p14:tracePt t="11571" x="2628900" y="2390775"/>
          <p14:tracePt t="11594" x="2614613" y="2374900"/>
          <p14:tracePt t="11597" x="2600325" y="2374900"/>
          <p14:tracePt t="11597" x="2584450" y="2374900"/>
          <p14:tracePt t="11602" x="2570163" y="2360613"/>
          <p14:tracePt t="11615" x="2554288" y="2360613"/>
          <p14:tracePt t="11619" x="2540000" y="2360613"/>
          <p14:tracePt t="11632" x="2525713" y="2360613"/>
          <p14:tracePt t="11635" x="2509838" y="2346325"/>
          <p14:tracePt t="11663" x="2479675" y="2346325"/>
          <p14:tracePt t="11667" x="2465388" y="2346325"/>
          <p14:tracePt t="11685" x="2451100" y="2346325"/>
          <p14:tracePt t="11702" x="2435225" y="2346325"/>
          <p14:tracePt t="11728" x="2420938" y="2346325"/>
          <p14:tracePt t="11732" x="2405063" y="2346325"/>
          <p14:tracePt t="11763" x="2405063" y="2360613"/>
          <p14:tracePt t="11772" x="2390775" y="2360613"/>
          <p14:tracePt t="11812" x="2390775" y="2374900"/>
          <p14:tracePt t="11828" x="2405063" y="2374900"/>
          <p14:tracePt t="11836" x="2420938" y="2374900"/>
          <p14:tracePt t="11844" x="2435225" y="2390775"/>
          <p14:tracePt t="11852" x="2479675" y="2405063"/>
          <p14:tracePt t="11860" x="2525713" y="2420938"/>
          <p14:tracePt t="11868" x="2554288" y="2435225"/>
          <p14:tracePt t="11876" x="2614613" y="2451100"/>
          <p14:tracePt t="11884" x="2689225" y="2465388"/>
          <p14:tracePt t="11894" x="2763838" y="2465388"/>
          <p14:tracePt t="11900" x="2854325" y="2479675"/>
          <p14:tracePt t="11916" x="2973388" y="2495550"/>
          <p14:tracePt t="11919" x="3167063" y="2509838"/>
          <p14:tracePt t="11932" x="3316288" y="2509838"/>
          <p14:tracePt t="11935" x="3481388" y="2509838"/>
          <p14:tracePt t="11961" x="3644900" y="2509838"/>
          <p14:tracePt t="11964" x="4003675" y="2509838"/>
          <p14:tracePt t="11965" x="4198938" y="2509838"/>
          <p14:tracePt t="11972" x="4287838" y="2509838"/>
          <p14:tracePt t="11982" x="4437063" y="2509838"/>
          <p14:tracePt t="11989" x="4602163" y="2509838"/>
          <p14:tracePt t="11998" x="4765675" y="2509838"/>
          <p14:tracePt t="12005" x="4914900" y="2509838"/>
          <p14:tracePt t="12028" x="5049838" y="2509838"/>
          <p14:tracePt t="12031" x="5184775" y="2509838"/>
          <p14:tracePt t="12032" x="5303838" y="2509838"/>
          <p14:tracePt t="12036" x="5422900" y="2509838"/>
          <p14:tracePt t="12048" x="5513388" y="2525713"/>
          <p14:tracePt t="12052" x="5618163" y="2540000"/>
          <p14:tracePt t="12065" x="5722938" y="2554288"/>
          <p14:tracePt t="12068" x="5827713" y="2570163"/>
          <p14:tracePt t="12094" x="5916613" y="2570163"/>
          <p14:tracePt t="12097" x="6051550" y="2584450"/>
          <p14:tracePt t="12101" x="6126163" y="2584450"/>
          <p14:tracePt t="12115" x="6156325" y="2584450"/>
          <p14:tracePt t="12119" x="6200775" y="2584450"/>
          <p14:tracePt t="12132" x="6261100" y="2584450"/>
          <p14:tracePt t="12135" x="6305550" y="2584450"/>
          <p14:tracePt t="12161" x="6350000" y="2584450"/>
          <p14:tracePt t="12164" x="6410325" y="2584450"/>
          <p14:tracePt t="12166" x="6438900" y="2584450"/>
          <p14:tracePt t="12182" x="6454775" y="2570163"/>
          <p14:tracePt t="12185" x="6484938" y="2570163"/>
          <p14:tracePt t="12188" x="6499225" y="2554288"/>
          <p14:tracePt t="12201" x="6515100" y="2554288"/>
          <p14:tracePt t="12204" x="6543675" y="2554288"/>
          <p14:tracePt t="12227" x="6543675" y="2540000"/>
          <p14:tracePt t="12230" x="6559550" y="2540000"/>
          <p14:tracePt t="12231" x="6573838" y="2540000"/>
          <p14:tracePt t="12237" x="6589713" y="2525713"/>
          <p14:tracePt t="12248" x="6604000" y="2525713"/>
          <p14:tracePt t="12261" x="6618288" y="2509838"/>
          <p14:tracePt t="12269" x="6634163" y="2509838"/>
          <p14:tracePt t="12277" x="6634163" y="2495550"/>
          <p14:tracePt t="12294" x="6648450" y="2495550"/>
          <p14:tracePt t="12301" x="6664325" y="2479675"/>
          <p14:tracePt t="12711" x="6664325" y="2465388"/>
          <p14:tracePt t="12718" x="6692900" y="2465388"/>
          <p14:tracePt t="12727" x="6708775" y="2465388"/>
          <p14:tracePt t="12735" x="6753225" y="2465388"/>
          <p14:tracePt t="12744" x="6783388" y="2451100"/>
          <p14:tracePt t="12751" x="6813550" y="2451100"/>
          <p14:tracePt t="12765" x="6872288" y="2451100"/>
          <p14:tracePt t="12769" x="6962775" y="2435225"/>
          <p14:tracePt t="12782" x="7051675" y="2435225"/>
          <p14:tracePt t="12785" x="7142163" y="2435225"/>
          <p14:tracePt t="12798" x="7216775" y="2435225"/>
          <p14:tracePt t="12802" x="7321550" y="2435225"/>
          <p14:tracePt t="12828" x="7410450" y="2420938"/>
          <p14:tracePt t="12831" x="7605713" y="2420938"/>
          <p14:tracePt t="12832" x="7708900" y="2420938"/>
          <p14:tracePt t="12839" x="7785100" y="2405063"/>
          <p14:tracePt t="12851" x="7859713" y="2405063"/>
          <p14:tracePt t="12854" x="7934325" y="2405063"/>
          <p14:tracePt t="12865" x="8008938" y="2390775"/>
          <p14:tracePt t="12871" x="8083550" y="2390775"/>
          <p14:tracePt t="12894" x="8158163" y="2390775"/>
          <p14:tracePt t="12897" x="8232775" y="2390775"/>
          <p14:tracePt t="12898" x="8307388" y="2374900"/>
          <p14:tracePt t="12903" x="8367713" y="2374900"/>
          <p14:tracePt t="12915" x="8442325" y="2374900"/>
          <p14:tracePt t="12919" x="8501063" y="2374900"/>
          <p14:tracePt t="12932" x="8591550" y="2374900"/>
          <p14:tracePt t="12935" x="8666163" y="2374900"/>
          <p14:tracePt t="12961" x="8755063" y="2374900"/>
          <p14:tracePt t="12964" x="8920163" y="2374900"/>
          <p14:tracePt t="12968" x="8994775" y="2374900"/>
          <p14:tracePt t="12982" x="9083675" y="2374900"/>
          <p14:tracePt t="12985" x="9158288" y="2390775"/>
          <p14:tracePt t="12998" x="9248775" y="2390775"/>
          <p14:tracePt t="13002" x="9323388" y="2405063"/>
          <p14:tracePt t="13028" x="9412288" y="2405063"/>
          <p14:tracePt t="13030" x="9577388" y="2405063"/>
          <p14:tracePt t="13032" x="9666288" y="2405063"/>
          <p14:tracePt t="13048" x="9771063" y="2405063"/>
          <p14:tracePt t="13051" x="9861550" y="2405063"/>
          <p14:tracePt t="13055" x="9950450" y="2405063"/>
          <p14:tracePt t="13068" x="9994900" y="2405063"/>
          <p14:tracePt t="13071" x="10055225" y="2405063"/>
          <p14:tracePt t="13094" x="10099675" y="2405063"/>
          <p14:tracePt t="13562" x="10099675" y="2390775"/>
          <p14:tracePt t="13570" x="10099675" y="2360613"/>
          <p14:tracePt t="13578" x="10099675" y="2330450"/>
          <p14:tracePt t="13585" x="10115550" y="2300288"/>
          <p14:tracePt t="13594" x="10129838" y="2255838"/>
          <p14:tracePt t="13601" x="10145713" y="2211388"/>
          <p14:tracePt t="13616" x="10145713" y="2151063"/>
          <p14:tracePt t="13618" x="10160000" y="2106613"/>
          <p14:tracePt t="13625" x="10174288" y="2046288"/>
          <p14:tracePt t="13635" x="10174288" y="2032000"/>
          <p14:tracePt t="13641" x="10190163" y="1987550"/>
          <p14:tracePt t="13652" x="10190163" y="1943100"/>
          <p14:tracePt t="13658" x="10204450" y="1912938"/>
          <p14:tracePt t="13668" x="10204450" y="1866900"/>
          <p14:tracePt t="13674" x="10204450" y="1852613"/>
          <p14:tracePt t="13694" x="10220325" y="1822450"/>
          <p14:tracePt t="13698" x="10234613" y="1808163"/>
          <p14:tracePt t="13698" x="10234613" y="1792288"/>
          <p14:tracePt t="13706" x="10234613" y="1778000"/>
          <p14:tracePt t="13718" x="10234613" y="1763713"/>
          <p14:tracePt t="13721" x="10248900" y="1747838"/>
          <p14:tracePt t="13738" x="10248900" y="1733550"/>
          <p14:tracePt t="13761" x="10264775" y="1733550"/>
          <p14:tracePt t="13764" x="10264775" y="1717675"/>
          <p14:tracePt t="13770" x="10264775" y="1703388"/>
          <p14:tracePt t="13782" x="10264775" y="1689100"/>
          <p14:tracePt t="13786" x="10279063" y="1673225"/>
          <p14:tracePt t="13799" x="10279063" y="1658938"/>
          <p14:tracePt t="13802" x="10279063" y="1643063"/>
          <p14:tracePt t="13828" x="10279063" y="1612900"/>
          <p14:tracePt t="13831" x="10294938" y="1538288"/>
          <p14:tracePt t="13834" x="10309225" y="1509713"/>
          <p14:tracePt t="13848" x="10309225" y="1463675"/>
          <p14:tracePt t="13852" x="10309225" y="1419225"/>
          <p14:tracePt t="13865" x="10309225" y="1374775"/>
          <p14:tracePt t="13868" x="10325100" y="1314450"/>
          <p14:tracePt t="13894" x="10339388" y="1255713"/>
          <p14:tracePt t="13897" x="10369550" y="1120775"/>
          <p14:tracePt t="13900" x="10383838" y="1046163"/>
          <p14:tracePt t="13915" x="10399713" y="971550"/>
          <p14:tracePt t="13919" x="10428288" y="881063"/>
          <p14:tracePt t="13932" x="10444163" y="806450"/>
          <p14:tracePt t="13935" x="10474325" y="717550"/>
          <p14:tracePt t="13938" x="10488613" y="642938"/>
          <p14:tracePt t="13961" x="10518775" y="552450"/>
          <p14:tracePt t="13964" x="10533063" y="477838"/>
          <p14:tracePt t="13965" x="10548938" y="403225"/>
          <p14:tracePt t="13971" x="10563225" y="328613"/>
          <p14:tracePt t="13982" x="10579100" y="268288"/>
          <p14:tracePt t="13986" x="10593388" y="193675"/>
          <p14:tracePt t="13998" x="10593388" y="134938"/>
          <p14:tracePt t="14002" x="10607675" y="74613"/>
          <p14:tracePt t="14028" x="10607675" y="14288"/>
        </p14:tracePtLst>
      </p14:laserTrace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CF759-0A8D-31B1-A1D8-5760836266D8}"/>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Overview of the nervous system</a:t>
            </a:r>
          </a:p>
        </p:txBody>
      </p:sp>
      <p:sp>
        <p:nvSpPr>
          <p:cNvPr id="3" name="Content Placeholder 2">
            <a:extLst>
              <a:ext uri="{FF2B5EF4-FFF2-40B4-BE49-F238E27FC236}">
                <a16:creationId xmlns:a16="http://schemas.microsoft.com/office/drawing/2014/main" id="{9149DFDE-CDC5-097B-139F-4603E5AD2E87}"/>
              </a:ext>
            </a:extLst>
          </p:cNvPr>
          <p:cNvSpPr>
            <a:spLocks noGrp="1"/>
          </p:cNvSpPr>
          <p:nvPr>
            <p:ph idx="1"/>
          </p:nvPr>
        </p:nvSpPr>
        <p:spPr/>
        <p:txBody>
          <a:bodyPr>
            <a:normAutofit/>
          </a:bodyPr>
          <a:lstStyle/>
          <a:p>
            <a:r>
              <a:rPr lang="en-US" dirty="0"/>
              <a:t>The nervous system is composed of two divisions: </a:t>
            </a:r>
          </a:p>
          <a:p>
            <a:pPr marL="0" indent="0">
              <a:buNone/>
            </a:pPr>
            <a:endParaRPr lang="en-US" dirty="0"/>
          </a:p>
          <a:p>
            <a:r>
              <a:rPr lang="en-US" dirty="0"/>
              <a:t>The central nervous system (CNS), which includes the brain and the spinal cord.</a:t>
            </a:r>
          </a:p>
          <a:p>
            <a:pPr marL="0" indent="0">
              <a:buNone/>
            </a:pPr>
            <a:endParaRPr lang="en-US" dirty="0"/>
          </a:p>
          <a:p>
            <a:r>
              <a:rPr lang="en-US" dirty="0"/>
              <a:t>The peripheral nervous system (PNS), which includes sensory receptors, nerves, and ganglia.</a:t>
            </a:r>
          </a:p>
        </p:txBody>
      </p:sp>
    </p:spTree>
    <p:extLst>
      <p:ext uri="{BB962C8B-B14F-4D97-AF65-F5344CB8AC3E}">
        <p14:creationId xmlns:p14="http://schemas.microsoft.com/office/powerpoint/2010/main" val="9463533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p14:dur="10">
        <p159:morph option="byObject"/>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760" y="0"/>
            <a:ext cx="10515600" cy="1325563"/>
          </a:xfrm>
        </p:spPr>
        <p:txBody>
          <a:bodyPr>
            <a:normAutofit/>
          </a:bodyPr>
          <a:lstStyle/>
          <a:p>
            <a:pPr algn="ctr"/>
            <a:r>
              <a:rPr lang="en-US" sz="4000" dirty="0">
                <a:latin typeface="Arial" panose="020B0604020202020204" pitchFamily="34" charset="0"/>
                <a:cs typeface="Arial" panose="020B0604020202020204" pitchFamily="34" charset="0"/>
              </a:rPr>
              <a:t>Organization of the nervous system</a:t>
            </a:r>
          </a:p>
        </p:txBody>
      </p:sp>
      <p:pic>
        <p:nvPicPr>
          <p:cNvPr id="4" name="Content Placeholder 3"/>
          <p:cNvPicPr>
            <a:picLocks noGrp="1" noChangeAspect="1"/>
          </p:cNvPicPr>
          <p:nvPr>
            <p:ph idx="1"/>
          </p:nvPr>
        </p:nvPicPr>
        <p:blipFill>
          <a:blip r:embed="rId4"/>
          <a:stretch>
            <a:fillRect/>
          </a:stretch>
        </p:blipFill>
        <p:spPr>
          <a:xfrm>
            <a:off x="2872051" y="1051319"/>
            <a:ext cx="5804590" cy="4607139"/>
          </a:xfrm>
          <a:prstGeom prst="rect">
            <a:avLst/>
          </a:prstGeom>
        </p:spPr>
      </p:pic>
      <p:pic>
        <p:nvPicPr>
          <p:cNvPr id="5" name="Picture 4">
            <a:extLst>
              <a:ext uri="{FF2B5EF4-FFF2-40B4-BE49-F238E27FC236}">
                <a16:creationId xmlns:a16="http://schemas.microsoft.com/office/drawing/2014/main" id="{11177DAF-4ADC-4440-BB1C-0A40AFC50D26}"/>
              </a:ext>
            </a:extLst>
          </p:cNvPr>
          <p:cNvPicPr>
            <a:picLocks noChangeAspect="1"/>
          </p:cNvPicPr>
          <p:nvPr/>
        </p:nvPicPr>
        <p:blipFill>
          <a:blip r:embed="rId5"/>
          <a:stretch>
            <a:fillRect/>
          </a:stretch>
        </p:blipFill>
        <p:spPr>
          <a:xfrm>
            <a:off x="7193280" y="5551724"/>
            <a:ext cx="2418824" cy="1261997"/>
          </a:xfrm>
          <a:prstGeom prst="rect">
            <a:avLst/>
          </a:prstGeom>
        </p:spPr>
      </p:pic>
      <p:cxnSp>
        <p:nvCxnSpPr>
          <p:cNvPr id="7" name="Straight Connector 6">
            <a:extLst>
              <a:ext uri="{FF2B5EF4-FFF2-40B4-BE49-F238E27FC236}">
                <a16:creationId xmlns:a16="http://schemas.microsoft.com/office/drawing/2014/main" id="{3A4E6F9E-A8A7-4248-95DF-D18111D2CF65}"/>
              </a:ext>
            </a:extLst>
          </p:cNvPr>
          <p:cNvCxnSpPr/>
          <p:nvPr/>
        </p:nvCxnSpPr>
        <p:spPr>
          <a:xfrm flipH="1" flipV="1">
            <a:off x="6675120" y="5551724"/>
            <a:ext cx="518160" cy="808436"/>
          </a:xfrm>
          <a:prstGeom prst="line">
            <a:avLst/>
          </a:prstGeom>
        </p:spPr>
        <p:style>
          <a:lnRef idx="1">
            <a:schemeClr val="dk1"/>
          </a:lnRef>
          <a:fillRef idx="0">
            <a:schemeClr val="dk1"/>
          </a:fillRef>
          <a:effectRef idx="0">
            <a:schemeClr val="dk1"/>
          </a:effectRef>
          <a:fontRef idx="minor">
            <a:schemeClr val="tx1"/>
          </a:fontRef>
        </p:style>
      </p:cxnSp>
      <p:pic>
        <p:nvPicPr>
          <p:cNvPr id="8" name="Audio 7">
            <a:hlinkClick r:id="" action="ppaction://media"/>
            <a:extLst>
              <a:ext uri="{FF2B5EF4-FFF2-40B4-BE49-F238E27FC236}">
                <a16:creationId xmlns:a16="http://schemas.microsoft.com/office/drawing/2014/main" id="{7A7762FC-B06C-FB41-BFC1-AC35A4576D3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214223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318198">
        <p159:morph option="byObject"/>
      </p:transition>
    </mc:Choice>
    <mc:Fallback>
      <p:transition spd="slow" advTm="31819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14" x="7813675" y="822325"/>
          <p14:tracePt t="14" x="7785100" y="822325"/>
          <p14:tracePt t="86" x="7605713" y="822325"/>
          <p14:tracePt t="86" x="7589838" y="822325"/>
          <p14:tracePt t="94" x="7575550" y="822325"/>
          <p14:tracePt t="102" x="7559675" y="822325"/>
          <p14:tracePt t="110" x="7545388" y="822325"/>
          <p14:tracePt t="127" x="7531100" y="822325"/>
          <p14:tracePt t="134" x="7515225" y="822325"/>
          <p14:tracePt t="142" x="7500938" y="822325"/>
          <p14:tracePt t="158" x="7485063" y="822325"/>
          <p14:tracePt t="166" x="7470775" y="822325"/>
          <p14:tracePt t="182" x="7454900" y="822325"/>
          <p14:tracePt t="190" x="7440613" y="836613"/>
          <p14:tracePt t="198" x="7426325" y="836613"/>
          <p14:tracePt t="222" x="7410450" y="836613"/>
          <p14:tracePt t="231" x="7396163" y="836613"/>
          <p14:tracePt t="255" x="7380288" y="836613"/>
          <p14:tracePt t="265" x="7380288" y="850900"/>
          <p14:tracePt t="281" x="7366000" y="850900"/>
          <p14:tracePt t="311" x="7351713" y="866775"/>
          <p14:tracePt t="897" x="7335838" y="866775"/>
          <p14:tracePt t="905" x="7321550" y="866775"/>
          <p14:tracePt t="921" x="7305675" y="866775"/>
          <p14:tracePt t="929" x="7291388" y="866775"/>
          <p14:tracePt t="937" x="7277100" y="881063"/>
          <p14:tracePt t="949" x="7261225" y="881063"/>
          <p14:tracePt t="952" x="7246938" y="881063"/>
          <p14:tracePt t="961" x="7231063" y="896938"/>
          <p14:tracePt t="977" x="7216775" y="896938"/>
          <p14:tracePt t="993" x="7200900" y="911225"/>
          <p14:tracePt t="1001" x="7186613" y="911225"/>
          <p14:tracePt t="1025" x="7172325" y="927100"/>
          <p14:tracePt t="1057" x="7156450" y="927100"/>
          <p14:tracePt t="1097" x="7142163" y="927100"/>
          <p14:tracePt t="1169" x="7126288" y="927100"/>
          <p14:tracePt t="1226" x="7112000" y="927100"/>
          <p14:tracePt t="1290" x="7097713" y="927100"/>
          <p14:tracePt t="1346" x="7081838" y="927100"/>
          <p14:tracePt t="1394" x="7067550" y="927100"/>
          <p14:tracePt t="1442" x="7051675" y="927100"/>
          <p14:tracePt t="1474" x="7051675" y="941388"/>
          <p14:tracePt t="1507" x="7037388" y="941388"/>
          <p14:tracePt t="1563" x="7023100" y="941388"/>
          <p14:tracePt t="1595" x="7007225" y="941388"/>
          <p14:tracePt t="1604" x="7007225" y="955675"/>
          <p14:tracePt t="1635" x="6992938" y="955675"/>
          <p14:tracePt t="1675" x="6977063" y="955675"/>
          <p14:tracePt t="1691" x="6977063" y="971550"/>
          <p14:tracePt t="1715" x="6962775" y="971550"/>
          <p14:tracePt t="1764" x="6946900" y="971550"/>
          <p14:tracePt t="1796" x="6946900" y="985838"/>
          <p14:tracePt t="1876" x="6946900" y="1001713"/>
          <p14:tracePt t="2566" x="6932613" y="1001713"/>
          <p14:tracePt t="2575" x="6918325" y="1001713"/>
          <p14:tracePt t="2582" x="6902450" y="1016000"/>
          <p14:tracePt t="2590" x="6888163" y="1016000"/>
          <p14:tracePt t="2598" x="6872288" y="1016000"/>
          <p14:tracePt t="2606" x="6858000" y="1030288"/>
          <p14:tracePt t="2615" x="6843713" y="1030288"/>
          <p14:tracePt t="2622" x="6827838" y="1046163"/>
          <p14:tracePt t="2631" x="6813550" y="1046163"/>
          <p14:tracePt t="2638" x="6797675" y="1060450"/>
          <p14:tracePt t="2648" x="6783388" y="1060450"/>
          <p14:tracePt t="2654" x="6769100" y="1060450"/>
          <p14:tracePt t="2665" x="6769100" y="1076325"/>
          <p14:tracePt t="2670" x="6753225" y="1076325"/>
          <p14:tracePt t="2686" x="6738938" y="1076325"/>
          <p14:tracePt t="2726" x="6738938" y="1090613"/>
          <p14:tracePt t="3336" x="6753225" y="1090613"/>
          <p14:tracePt t="3353" x="6769100" y="1090613"/>
          <p14:tracePt t="3361" x="6783388" y="1090613"/>
          <p14:tracePt t="3369" x="6813550" y="1090613"/>
          <p14:tracePt t="3376" x="6843713" y="1090613"/>
          <p14:tracePt t="3384" x="6872288" y="1090613"/>
          <p14:tracePt t="3393" x="6902450" y="1090613"/>
          <p14:tracePt t="3401" x="6946900" y="1090613"/>
          <p14:tracePt t="3409" x="6977063" y="1090613"/>
          <p14:tracePt t="3417" x="7007225" y="1090613"/>
          <p14:tracePt t="3425" x="7051675" y="1090613"/>
          <p14:tracePt t="3433" x="7097713" y="1090613"/>
          <p14:tracePt t="3441" x="7156450" y="1076325"/>
          <p14:tracePt t="3449" x="7186613" y="1076325"/>
          <p14:tracePt t="3457" x="7216775" y="1076325"/>
          <p14:tracePt t="3465" x="7261225" y="1076325"/>
          <p14:tracePt t="3473" x="7305675" y="1060450"/>
          <p14:tracePt t="3481" x="7366000" y="1060450"/>
          <p14:tracePt t="3490" x="7396163" y="1060450"/>
          <p14:tracePt t="3498" x="7454900" y="1046163"/>
          <p14:tracePt t="3505" x="7485063" y="1046163"/>
          <p14:tracePt t="3516" x="7545388" y="1046163"/>
          <p14:tracePt t="3521" x="7589838" y="1046163"/>
          <p14:tracePt t="3532" x="7634288" y="1030288"/>
          <p14:tracePt t="3537" x="7694613" y="1030288"/>
          <p14:tracePt t="3547" x="7739063" y="1030288"/>
          <p14:tracePt t="3553" x="7769225" y="1030288"/>
          <p14:tracePt t="3561" x="7813675" y="1030288"/>
          <p14:tracePt t="3570" x="7859713" y="1030288"/>
          <p14:tracePt t="3577" x="7904163" y="1016000"/>
          <p14:tracePt t="3585" x="7934325" y="1016000"/>
          <p14:tracePt t="3593" x="7978775" y="1016000"/>
          <p14:tracePt t="3602" x="8008938" y="1016000"/>
          <p14:tracePt t="3609" x="8039100" y="1016000"/>
          <p14:tracePt t="3617" x="8067675" y="1001713"/>
          <p14:tracePt t="3625" x="8097838" y="1001713"/>
          <p14:tracePt t="3633" x="8128000" y="1001713"/>
          <p14:tracePt t="3641" x="8172450" y="1001713"/>
          <p14:tracePt t="3649" x="8202613" y="1001713"/>
          <p14:tracePt t="3657" x="8232775" y="1001713"/>
          <p14:tracePt t="3665" x="8262938" y="1001713"/>
          <p14:tracePt t="3673" x="8307388" y="1001713"/>
          <p14:tracePt t="3681" x="8351838" y="1001713"/>
          <p14:tracePt t="3690" x="8367713" y="1001713"/>
          <p14:tracePt t="3698" x="8412163" y="1001713"/>
          <p14:tracePt t="3706" x="8456613" y="1001713"/>
          <p14:tracePt t="3714" x="8501063" y="1001713"/>
          <p14:tracePt t="3722" x="8531225" y="1001713"/>
          <p14:tracePt t="3731" x="8575675" y="1001713"/>
          <p14:tracePt t="3738" x="8605838" y="1001713"/>
          <p14:tracePt t="3748" x="8650288" y="1001713"/>
          <p14:tracePt t="3754" x="8696325" y="1001713"/>
          <p14:tracePt t="3764" x="8740775" y="1001713"/>
          <p14:tracePt t="3770" x="8770938" y="1001713"/>
          <p14:tracePt t="3780" x="8815388" y="1001713"/>
          <p14:tracePt t="3786" x="8845550" y="1001713"/>
          <p14:tracePt t="3796" x="8890000" y="1001713"/>
          <p14:tracePt t="3802" x="8920163" y="1001713"/>
          <p14:tracePt t="3813" x="8950325" y="1001713"/>
          <p14:tracePt t="3818" x="8978900" y="1001713"/>
          <p14:tracePt t="3830" x="9009063" y="1001713"/>
          <p14:tracePt t="3834" x="9039225" y="1001713"/>
          <p14:tracePt t="3846" x="9069388" y="1001713"/>
          <p14:tracePt t="3850" x="9099550" y="1001713"/>
          <p14:tracePt t="3863" x="9129713" y="1001713"/>
          <p14:tracePt t="3866" x="9158288" y="1001713"/>
          <p14:tracePt t="3879" x="9188450" y="1001713"/>
          <p14:tracePt t="3882" x="9218613" y="1001713"/>
          <p14:tracePt t="3896" x="9248775" y="1001713"/>
          <p14:tracePt t="3898" x="9278938" y="1001713"/>
          <p14:tracePt t="3913" x="9309100" y="1001713"/>
          <p14:tracePt t="3915" x="9323388" y="1001713"/>
          <p14:tracePt t="3930" x="9337675" y="1001713"/>
          <p14:tracePt t="3932" x="9353550" y="1001713"/>
          <p14:tracePt t="3946" x="9367838" y="1001713"/>
          <p14:tracePt t="3949" x="9383713" y="1001713"/>
          <p14:tracePt t="3963" x="9398000" y="1001713"/>
          <p14:tracePt t="3980" x="9412288" y="1001713"/>
          <p14:tracePt t="3987" x="9428163" y="1001713"/>
          <p14:tracePt t="4011" x="9442450" y="1001713"/>
          <p14:tracePt t="4212" x="9428163" y="1001713"/>
          <p14:tracePt t="4252" x="9412288" y="1001713"/>
          <p14:tracePt t="4268" x="9398000" y="1001713"/>
          <p14:tracePt t="4276" x="9383713" y="1001713"/>
          <p14:tracePt t="4292" x="9353550" y="1001713"/>
          <p14:tracePt t="4300" x="9337675" y="1001713"/>
          <p14:tracePt t="4308" x="9293225" y="1001713"/>
          <p14:tracePt t="4316" x="9263063" y="1001713"/>
          <p14:tracePt t="4324" x="9204325" y="985838"/>
          <p14:tracePt t="4332" x="9158288" y="985838"/>
          <p14:tracePt t="4340" x="9083675" y="985838"/>
          <p14:tracePt t="4348" x="9009063" y="985838"/>
          <p14:tracePt t="4356" x="8890000" y="985838"/>
          <p14:tracePt t="4365" x="8770938" y="985838"/>
          <p14:tracePt t="4372" x="8621713" y="985838"/>
          <p14:tracePt t="4381" x="8486775" y="985838"/>
          <p14:tracePt t="4388" x="8321675" y="985838"/>
          <p14:tracePt t="4398" x="8128000" y="985838"/>
          <p14:tracePt t="4404" x="7918450" y="985838"/>
          <p14:tracePt t="4415" x="7708900" y="985838"/>
          <p14:tracePt t="4420" x="7485063" y="985838"/>
          <p14:tracePt t="4428" x="7277100" y="1001713"/>
          <p14:tracePt t="4436" x="7081838" y="1016000"/>
          <p14:tracePt t="4443" x="6992938" y="1030288"/>
          <p14:tracePt t="4452" x="6827838" y="1060450"/>
          <p14:tracePt t="4460" x="6692900" y="1076325"/>
          <p14:tracePt t="4468" x="6559550" y="1104900"/>
          <p14:tracePt t="4476" x="6438900" y="1135063"/>
          <p14:tracePt t="4484" x="6335713" y="1150938"/>
          <p14:tracePt t="4492" x="6261100" y="1181100"/>
          <p14:tracePt t="4500" x="6184900" y="1195388"/>
          <p14:tracePt t="4508" x="6156325" y="1209675"/>
          <p14:tracePt t="4516" x="6096000" y="1225550"/>
          <p14:tracePt t="4524" x="6051550" y="1225550"/>
          <p14:tracePt t="4532" x="6021388" y="1239838"/>
          <p14:tracePt t="4540" x="5991225" y="1255713"/>
          <p14:tracePt t="4548" x="5961063" y="1255713"/>
          <p14:tracePt t="4565" x="5946775" y="1270000"/>
          <p14:tracePt t="4572" x="5930900" y="1270000"/>
          <p14:tracePt t="4596" x="5916613" y="1270000"/>
          <p14:tracePt t="5199" x="5902325" y="1270000"/>
          <p14:tracePt t="5207" x="5886450" y="1270000"/>
          <p14:tracePt t="5215" x="5872163" y="1270000"/>
          <p14:tracePt t="5223" x="5856288" y="1255713"/>
          <p14:tracePt t="5231" x="5842000" y="1255713"/>
          <p14:tracePt t="5238" x="5827713" y="1255713"/>
          <p14:tracePt t="5248" x="5781675" y="1239838"/>
          <p14:tracePt t="5254" x="5737225" y="1225550"/>
          <p14:tracePt t="5266" x="5722938" y="1209675"/>
          <p14:tracePt t="5270" x="5662613" y="1195388"/>
          <p14:tracePt t="5281" x="5648325" y="1181100"/>
          <p14:tracePt t="5286" x="5602288" y="1165225"/>
          <p14:tracePt t="5295" x="5573713" y="1150938"/>
          <p14:tracePt t="5303" x="5527675" y="1135063"/>
          <p14:tracePt t="5311" x="5499100" y="1135063"/>
          <p14:tracePt t="5319" x="5468938" y="1120775"/>
          <p14:tracePt t="5327" x="5438775" y="1104900"/>
          <p14:tracePt t="5335" x="5408613" y="1104900"/>
          <p14:tracePt t="5343" x="5378450" y="1090613"/>
          <p14:tracePt t="5351" x="5348288" y="1090613"/>
          <p14:tracePt t="5359" x="5334000" y="1090613"/>
          <p14:tracePt t="5367" x="5303838" y="1076325"/>
          <p14:tracePt t="5375" x="5273675" y="1076325"/>
          <p14:tracePt t="5383" x="5245100" y="1076325"/>
          <p14:tracePt t="5391" x="5214938" y="1076325"/>
          <p14:tracePt t="5399" x="5199063" y="1060450"/>
          <p14:tracePt t="5407" x="5168900" y="1046163"/>
          <p14:tracePt t="5415" x="5140325" y="1046163"/>
          <p14:tracePt t="5424" x="5110163" y="1046163"/>
          <p14:tracePt t="5431" x="5080000" y="1030288"/>
          <p14:tracePt t="5440" x="5049838" y="1016000"/>
          <p14:tracePt t="5447" x="5019675" y="1016000"/>
          <p14:tracePt t="5455" x="4991100" y="1001713"/>
          <p14:tracePt t="5464" x="4960938" y="1001713"/>
          <p14:tracePt t="5472" x="4945063" y="985838"/>
          <p14:tracePt t="5481" x="4914900" y="985838"/>
          <p14:tracePt t="5488" x="4900613" y="971550"/>
          <p14:tracePt t="5498" x="4870450" y="971550"/>
          <p14:tracePt t="5504" x="4856163" y="971550"/>
          <p14:tracePt t="5513" x="4826000" y="955675"/>
          <p14:tracePt t="5519" x="4811713" y="955675"/>
          <p14:tracePt t="5530" x="4781550" y="955675"/>
          <p14:tracePt t="5536" x="4751388" y="955675"/>
          <p14:tracePt t="5546" x="4737100" y="955675"/>
          <p14:tracePt t="5551" x="4721225" y="955675"/>
          <p14:tracePt t="5563" x="4691063" y="955675"/>
          <p14:tracePt t="5567" x="4676775" y="955675"/>
          <p14:tracePt t="5580" x="4646613" y="955675"/>
          <p14:tracePt t="5583" x="4632325" y="955675"/>
          <p14:tracePt t="5596" x="4616450" y="955675"/>
          <p14:tracePt t="5599" x="4602163" y="955675"/>
          <p14:tracePt t="5613" x="4572000" y="955675"/>
          <p14:tracePt t="5616" x="4557713" y="955675"/>
          <p14:tracePt t="5630" x="4541838" y="955675"/>
          <p14:tracePt t="5632" x="4527550" y="971550"/>
          <p14:tracePt t="5646" x="4511675" y="971550"/>
          <p14:tracePt t="5649" x="4497388" y="971550"/>
          <p14:tracePt t="5663" x="4467225" y="985838"/>
          <p14:tracePt t="5665" x="4452938" y="985838"/>
          <p14:tracePt t="5680" x="4437063" y="985838"/>
          <p14:tracePt t="5682" x="4422775" y="985838"/>
          <p14:tracePt t="5696" x="4406900" y="1001713"/>
          <p14:tracePt t="5699" x="4378325" y="1001713"/>
          <p14:tracePt t="5713" x="4362450" y="1001713"/>
          <p14:tracePt t="5715" x="4332288" y="1016000"/>
          <p14:tracePt t="5730" x="4318000" y="1016000"/>
          <p14:tracePt t="5731" x="4287838" y="1030288"/>
          <p14:tracePt t="5736" x="4273550" y="1030288"/>
          <p14:tracePt t="5746" x="4257675" y="1030288"/>
          <p14:tracePt t="5753" x="4229100" y="1030288"/>
          <p14:tracePt t="5763" x="4198938" y="1046163"/>
          <p14:tracePt t="5768" x="4183063" y="1046163"/>
          <p14:tracePt t="5780" x="4168775" y="1046163"/>
          <p14:tracePt t="5784" x="4152900" y="1060450"/>
          <p14:tracePt t="5796" x="4124325" y="1060450"/>
          <p14:tracePt t="5800" x="4108450" y="1060450"/>
          <p14:tracePt t="5813" x="4094163" y="1060450"/>
          <p14:tracePt t="5825" x="4078288" y="1060450"/>
          <p14:tracePt t="5832" x="4064000" y="1076325"/>
          <p14:tracePt t="5848" x="4049713" y="1076325"/>
          <p14:tracePt t="5881" x="4033838" y="1076325"/>
          <p14:tracePt t="5898" x="4033838" y="1090613"/>
          <p14:tracePt t="6347" x="4019550" y="1090613"/>
          <p14:tracePt t="6367" x="4003675" y="1090613"/>
          <p14:tracePt t="6371" x="3989388" y="1090613"/>
          <p14:tracePt t="6383" x="3975100" y="1090613"/>
          <p14:tracePt t="6386" x="3959225" y="1090613"/>
          <p14:tracePt t="6403" x="3944938" y="1090613"/>
          <p14:tracePt t="6410" x="3929063" y="1090613"/>
          <p14:tracePt t="6418" x="3914775" y="1076325"/>
          <p14:tracePt t="6426" x="3898900" y="1076325"/>
          <p14:tracePt t="6435" x="3884613" y="1076325"/>
          <p14:tracePt t="6443" x="3870325" y="1076325"/>
          <p14:tracePt t="6458" x="3854450" y="1076325"/>
          <p14:tracePt t="6467" x="3840163" y="1076325"/>
          <p14:tracePt t="6482" x="3824288" y="1076325"/>
          <p14:tracePt t="6490" x="3810000" y="1076325"/>
          <p14:tracePt t="6507" x="3795713" y="1076325"/>
          <p14:tracePt t="6522" x="3779838" y="1076325"/>
          <p14:tracePt t="6547" x="3765550" y="1076325"/>
          <p14:tracePt t="6565" x="3749675" y="1076325"/>
          <p14:tracePt t="6581" x="3735388" y="1076325"/>
          <p14:tracePt t="6587" x="3721100" y="1076325"/>
          <p14:tracePt t="6603" x="3705225" y="1076325"/>
          <p14:tracePt t="6611" x="3690938" y="1076325"/>
          <p14:tracePt t="6627" x="3675063" y="1076325"/>
          <p14:tracePt t="6635" x="3660775" y="1076325"/>
          <p14:tracePt t="6651" x="3644900" y="1076325"/>
          <p14:tracePt t="6668" x="3630613" y="1076325"/>
          <p14:tracePt t="6675" x="3616325" y="1076325"/>
          <p14:tracePt t="6699" x="3600450" y="1076325"/>
          <p14:tracePt t="6716" x="3586163" y="1076325"/>
          <p14:tracePt t="6732" x="3570288" y="1076325"/>
          <p14:tracePt t="6740" x="3570288" y="1090613"/>
          <p14:tracePt t="6748" x="3556000" y="1090613"/>
          <p14:tracePt t="6765" x="3541713" y="1090613"/>
          <p14:tracePt t="6771" x="3541713" y="1104900"/>
          <p14:tracePt t="6782" x="3525838" y="1104900"/>
          <p14:tracePt t="6798" x="3511550" y="1104900"/>
          <p14:tracePt t="6804" x="3495675" y="1120775"/>
          <p14:tracePt t="6820" x="3481388" y="1120775"/>
          <p14:tracePt t="6828" x="3467100" y="1135063"/>
          <p14:tracePt t="6843" x="3451225" y="1135063"/>
          <p14:tracePt t="6852" x="3436938" y="1135063"/>
          <p14:tracePt t="6860" x="3436938" y="1150938"/>
          <p14:tracePt t="6868" x="3421063" y="1165225"/>
          <p14:tracePt t="6884" x="3406775" y="1181100"/>
          <p14:tracePt t="6892" x="3390900" y="1181100"/>
          <p14:tracePt t="6900" x="3376613" y="1195388"/>
          <p14:tracePt t="6908" x="3362325" y="1209675"/>
          <p14:tracePt t="6924" x="3346450" y="1225550"/>
          <p14:tracePt t="6932" x="3346450" y="1239838"/>
          <p14:tracePt t="6940" x="3332163" y="1239838"/>
          <p14:tracePt t="6948" x="3332163" y="1255713"/>
          <p14:tracePt t="6956" x="3316288" y="1270000"/>
          <p14:tracePt t="6964" x="3302000" y="1270000"/>
          <p14:tracePt t="6972" x="3302000" y="1284288"/>
          <p14:tracePt t="6982" x="3287713" y="1300163"/>
          <p14:tracePt t="6988" x="3287713" y="1314450"/>
          <p14:tracePt t="6999" x="3271838" y="1330325"/>
          <p14:tracePt t="7004" x="3271838" y="1344613"/>
          <p14:tracePt t="7016" x="3257550" y="1358900"/>
          <p14:tracePt t="7020" x="3257550" y="1374775"/>
          <p14:tracePt t="7031" x="3241675" y="1389063"/>
          <p14:tracePt t="7036" x="3241675" y="1419225"/>
          <p14:tracePt t="7044" x="3227388" y="1435100"/>
          <p14:tracePt t="7052" x="3227388" y="1449388"/>
          <p14:tracePt t="7064" x="3213100" y="1463675"/>
          <p14:tracePt t="7068" x="3213100" y="1493838"/>
          <p14:tracePt t="7077" x="3197225" y="1509713"/>
          <p14:tracePt t="7084" x="3182938" y="1538288"/>
          <p14:tracePt t="7092" x="3182938" y="1554163"/>
          <p14:tracePt t="7100" x="3182938" y="1568450"/>
          <p14:tracePt t="7109" x="3167063" y="1598613"/>
          <p14:tracePt t="7117" x="3167063" y="1612900"/>
          <p14:tracePt t="7125" x="3152775" y="1628775"/>
          <p14:tracePt t="7133" x="3152775" y="1643063"/>
          <p14:tracePt t="7141" x="3136900" y="1658938"/>
          <p14:tracePt t="7148" x="3136900" y="1673225"/>
          <p14:tracePt t="7157" x="3136900" y="1703388"/>
          <p14:tracePt t="7165" x="3122613" y="1703388"/>
          <p14:tracePt t="7173" x="3122613" y="1717675"/>
          <p14:tracePt t="7181" x="3122613" y="1747838"/>
          <p14:tracePt t="7189" x="3122613" y="1763713"/>
          <p14:tracePt t="7198" x="3122613" y="1778000"/>
          <p14:tracePt t="7205" x="3108325" y="1792288"/>
          <p14:tracePt t="7215" x="3108325" y="1808163"/>
          <p14:tracePt t="7221" x="3108325" y="1838325"/>
          <p14:tracePt t="7231" x="3108325" y="1852613"/>
          <p14:tracePt t="7237" x="3108325" y="1882775"/>
          <p14:tracePt t="7248" x="3108325" y="1912938"/>
          <p14:tracePt t="7253" x="3108325" y="1943100"/>
          <p14:tracePt t="7263" x="3108325" y="1957388"/>
          <p14:tracePt t="7269" x="3108325" y="1987550"/>
          <p14:tracePt t="7280" x="3108325" y="2017713"/>
          <p14:tracePt t="7285" x="3108325" y="2032000"/>
          <p14:tracePt t="7296" x="3108325" y="2062163"/>
          <p14:tracePt t="7301" x="3122613" y="2092325"/>
          <p14:tracePt t="7313" x="3122613" y="2106613"/>
          <p14:tracePt t="7317" x="3136900" y="2136775"/>
          <p14:tracePt t="7330" x="3136900" y="2151063"/>
          <p14:tracePt t="7333" x="3152775" y="2181225"/>
          <p14:tracePt t="7346" x="3152775" y="2197100"/>
          <p14:tracePt t="7349" x="3167063" y="2225675"/>
          <p14:tracePt t="7363" x="3182938" y="2255838"/>
          <p14:tracePt t="7365" x="3197225" y="2271713"/>
          <p14:tracePt t="7380" x="3213100" y="2300288"/>
          <p14:tracePt t="7382" x="3227388" y="2330450"/>
          <p14:tracePt t="7396" x="3257550" y="2360613"/>
          <p14:tracePt t="7398" x="3287713" y="2390775"/>
          <p14:tracePt t="7414" x="3302000" y="2405063"/>
          <p14:tracePt t="7416" x="3332163" y="2435225"/>
          <p14:tracePt t="7430" x="3346450" y="2465388"/>
          <p14:tracePt t="7433" x="3376613" y="2479675"/>
          <p14:tracePt t="7447" x="3390900" y="2495550"/>
          <p14:tracePt t="7449" x="3421063" y="2525713"/>
          <p14:tracePt t="7463" x="3436938" y="2540000"/>
          <p14:tracePt t="7464" x="3451225" y="2554288"/>
          <p14:tracePt t="7470" x="3467100" y="2570163"/>
          <p14:tracePt t="7480" x="3481388" y="2584450"/>
          <p14:tracePt t="7493" x="3495675" y="2600325"/>
          <p14:tracePt t="7510" x="3511550" y="2600325"/>
          <p14:tracePt t="7518" x="3525838" y="2614613"/>
          <p14:tracePt t="7542" x="3541713" y="2614613"/>
          <p14:tracePt t="7551" x="3541713" y="2628900"/>
          <p14:tracePt t="7558" x="3556000" y="2628900"/>
          <p14:tracePt t="7574" x="3570288" y="2628900"/>
          <p14:tracePt t="7590" x="3586163" y="2628900"/>
          <p14:tracePt t="7598" x="3600450" y="2628900"/>
          <p14:tracePt t="7606" x="3616325" y="2628900"/>
          <p14:tracePt t="7615" x="3630613" y="2628900"/>
          <p14:tracePt t="7622" x="3644900" y="2628900"/>
          <p14:tracePt t="7632" x="3660775" y="2628900"/>
          <p14:tracePt t="7638" x="3675063" y="2628900"/>
          <p14:tracePt t="7648" x="3690938" y="2628900"/>
          <p14:tracePt t="7654" x="3705225" y="2628900"/>
          <p14:tracePt t="7665" x="3735388" y="2628900"/>
          <p14:tracePt t="7670" x="3749675" y="2628900"/>
          <p14:tracePt t="7681" x="3765550" y="2628900"/>
          <p14:tracePt t="7686" x="3779838" y="2628900"/>
          <p14:tracePt t="7694" x="3795713" y="2628900"/>
          <p14:tracePt t="7702" x="3824288" y="2628900"/>
          <p14:tracePt t="7711" x="3840163" y="2614613"/>
          <p14:tracePt t="7719" x="3854450" y="2600325"/>
          <p14:tracePt t="7726" x="3870325" y="2600325"/>
          <p14:tracePt t="7735" x="3898900" y="2570163"/>
          <p14:tracePt t="7743" x="3914775" y="2554288"/>
          <p14:tracePt t="7751" x="3929063" y="2540000"/>
          <p14:tracePt t="7759" x="3944938" y="2525713"/>
          <p14:tracePt t="7767" x="3959225" y="2509838"/>
          <p14:tracePt t="7775" x="3975100" y="2479675"/>
          <p14:tracePt t="7782" x="3989388" y="2465388"/>
          <p14:tracePt t="7791" x="4003675" y="2451100"/>
          <p14:tracePt t="7799" x="4019550" y="2435225"/>
          <p14:tracePt t="7807" x="4033838" y="2405063"/>
          <p14:tracePt t="7815" x="4049713" y="2390775"/>
          <p14:tracePt t="7823" x="4064000" y="2374900"/>
          <p14:tracePt t="7831" x="4078288" y="2360613"/>
          <p14:tracePt t="7839" x="4094163" y="2330450"/>
          <p14:tracePt t="7848" x="4108450" y="2316163"/>
          <p14:tracePt t="7855" x="4108450" y="2286000"/>
          <p14:tracePt t="7865" x="4124325" y="2271713"/>
          <p14:tracePt t="7871" x="4138613" y="2255838"/>
          <p14:tracePt t="7881" x="4152900" y="2241550"/>
          <p14:tracePt t="7887" x="4152900" y="2211388"/>
          <p14:tracePt t="7897" x="4168775" y="2197100"/>
          <p14:tracePt t="7903" x="4183063" y="2181225"/>
          <p14:tracePt t="7913" x="4198938" y="2151063"/>
          <p14:tracePt t="7919" x="4213225" y="2136775"/>
          <p14:tracePt t="7930" x="4229100" y="2106613"/>
          <p14:tracePt t="7935" x="4243388" y="2092325"/>
          <p14:tracePt t="7947" x="4257675" y="2062163"/>
          <p14:tracePt t="7951" x="4273550" y="2032000"/>
          <p14:tracePt t="7963" x="4287838" y="2017713"/>
          <p14:tracePt t="7967" x="4287838" y="1987550"/>
          <p14:tracePt t="7980" x="4303713" y="1987550"/>
          <p14:tracePt t="7983" x="4318000" y="1957388"/>
          <p14:tracePt t="7997" x="4318000" y="1943100"/>
          <p14:tracePt t="7999" x="4332288" y="1943100"/>
          <p14:tracePt t="8013" x="4332288" y="1927225"/>
          <p14:tracePt t="8016" x="4348163" y="1912938"/>
          <p14:tracePt t="8031" x="4348163" y="1897063"/>
          <p14:tracePt t="8047" x="4362450" y="1882775"/>
          <p14:tracePt t="8050" x="4362450" y="1866900"/>
          <p14:tracePt t="8065" x="4378325" y="1852613"/>
          <p14:tracePt t="8082" x="4392613" y="1838325"/>
          <p14:tracePt t="8098" x="4406900" y="1822450"/>
          <p14:tracePt t="8113" x="4422775" y="1822450"/>
          <p14:tracePt t="8114" x="4422775" y="1808163"/>
          <p14:tracePt t="8120" x="4437063" y="1808163"/>
          <p14:tracePt t="8130" x="4452938" y="1808163"/>
          <p14:tracePt t="8136" x="4467225" y="1792288"/>
          <p14:tracePt t="8146" x="4483100" y="1792288"/>
          <p14:tracePt t="8152" x="4497388" y="1792288"/>
          <p14:tracePt t="8163" x="4511675" y="1792288"/>
          <p14:tracePt t="8168" x="4541838" y="1792288"/>
          <p14:tracePt t="8180" x="4557713" y="1792288"/>
          <p14:tracePt t="8184" x="4572000" y="1792288"/>
          <p14:tracePt t="8196" x="4586288" y="1792288"/>
          <p14:tracePt t="8200" x="4602163" y="1792288"/>
          <p14:tracePt t="8213" x="4616450" y="1792288"/>
          <p14:tracePt t="8216" x="4632325" y="1792288"/>
          <p14:tracePt t="8230" x="4646613" y="1792288"/>
          <p14:tracePt t="8232" x="4660900" y="1792288"/>
          <p14:tracePt t="8247" x="4676775" y="1792288"/>
          <p14:tracePt t="8248" x="4676775" y="1808163"/>
          <p14:tracePt t="8263" x="4691063" y="1808163"/>
          <p14:tracePt t="8266" x="4691063" y="1822450"/>
          <p14:tracePt t="8280" x="4706938" y="1822450"/>
          <p14:tracePt t="8281" x="4721225" y="1822450"/>
          <p14:tracePt t="8296" x="4721225" y="1838325"/>
          <p14:tracePt t="8298" x="4737100" y="1852613"/>
          <p14:tracePt t="8314" x="4751388" y="1866900"/>
          <p14:tracePt t="8330" x="4751388" y="1882775"/>
          <p14:tracePt t="8331" x="4765675" y="1897063"/>
          <p14:tracePt t="8344" x="4781550" y="1912938"/>
          <p14:tracePt t="8353" x="4781550" y="1927225"/>
          <p14:tracePt t="8365" x="4795838" y="1927225"/>
          <p14:tracePt t="8368" x="4795838" y="1943100"/>
          <p14:tracePt t="8377" x="4811713" y="1943100"/>
          <p14:tracePt t="8385" x="4826000" y="1957388"/>
          <p14:tracePt t="8409" x="4840288" y="1971675"/>
          <p14:tracePt t="8417" x="4856163" y="1971675"/>
          <p14:tracePt t="8433" x="4870450" y="1971675"/>
          <p14:tracePt t="8449" x="4886325" y="1971675"/>
          <p14:tracePt t="8466" x="4900613" y="1971675"/>
          <p14:tracePt t="8482" x="4914900" y="1971675"/>
          <p14:tracePt t="8499" x="4930775" y="1971675"/>
          <p14:tracePt t="8530" x="4945063" y="1971675"/>
          <p14:tracePt t="8658" x="4930775" y="1971675"/>
          <p14:tracePt t="8674" x="4914900" y="1971675"/>
          <p14:tracePt t="8682" x="4900613" y="1971675"/>
          <p14:tracePt t="8698" x="4886325" y="1971675"/>
          <p14:tracePt t="8706" x="4870450" y="1971675"/>
          <p14:tracePt t="8722" x="4856163" y="1971675"/>
          <p14:tracePt t="8732" x="4840288" y="1957388"/>
          <p14:tracePt t="8737" x="4826000" y="1957388"/>
          <p14:tracePt t="8754" x="4811713" y="1957388"/>
          <p14:tracePt t="8765" x="4795838" y="1957388"/>
          <p14:tracePt t="8769" x="4781550" y="1943100"/>
          <p14:tracePt t="8786" x="4765675" y="1943100"/>
          <p14:tracePt t="8794" x="4751388" y="1927225"/>
          <p14:tracePt t="8802" x="4737100" y="1927225"/>
          <p14:tracePt t="8810" x="4721225" y="1912938"/>
          <p14:tracePt t="8819" x="4706938" y="1912938"/>
          <p14:tracePt t="8826" x="4691063" y="1897063"/>
          <p14:tracePt t="8842" x="4676775" y="1882775"/>
          <p14:tracePt t="8850" x="4660900" y="1866900"/>
          <p14:tracePt t="8858" x="4646613" y="1852613"/>
          <p14:tracePt t="8874" x="4632325" y="1838325"/>
          <p14:tracePt t="8882" x="4616450" y="1838325"/>
          <p14:tracePt t="8890" x="4616450" y="1822450"/>
          <p14:tracePt t="8898" x="4602163" y="1808163"/>
          <p14:tracePt t="8907" x="4586288" y="1808163"/>
          <p14:tracePt t="8915" x="4572000" y="1792288"/>
          <p14:tracePt t="8922" x="4557713" y="1778000"/>
          <p14:tracePt t="8933" x="4557713" y="1763713"/>
          <p14:tracePt t="8938" x="4541838" y="1763713"/>
          <p14:tracePt t="8949" x="4527550" y="1747838"/>
          <p14:tracePt t="8954" x="4527550" y="1733550"/>
          <p14:tracePt t="8965" x="4511675" y="1717675"/>
          <p14:tracePt t="8978" x="4497388" y="1703388"/>
          <p14:tracePt t="8987" x="4497388" y="1689100"/>
          <p14:tracePt t="8995" x="4497388" y="1673225"/>
          <p14:tracePt t="9003" x="4483100" y="1658938"/>
          <p14:tracePt t="9019" x="4483100" y="1643063"/>
          <p14:tracePt t="9027" x="4483100" y="1628775"/>
          <p14:tracePt t="9035" x="4483100" y="1612900"/>
          <p14:tracePt t="9043" x="4483100" y="1598613"/>
          <p14:tracePt t="9059" x="4483100" y="1584325"/>
          <p14:tracePt t="9075" x="4483100" y="1568450"/>
          <p14:tracePt t="9083" x="4483100" y="1554163"/>
          <p14:tracePt t="9091" x="4483100" y="1538288"/>
          <p14:tracePt t="9099" x="4483100" y="1524000"/>
          <p14:tracePt t="9115" x="4483100" y="1509713"/>
          <p14:tracePt t="9123" x="4497388" y="1493838"/>
          <p14:tracePt t="9132" x="4511675" y="1479550"/>
          <p14:tracePt t="9139" x="4527550" y="1463675"/>
          <p14:tracePt t="9148" x="4541838" y="1449388"/>
          <p14:tracePt t="9155" x="4557713" y="1419225"/>
          <p14:tracePt t="9166" x="4586288" y="1404938"/>
          <p14:tracePt t="9171" x="4602163" y="1389063"/>
          <p14:tracePt t="9182" x="4632325" y="1374775"/>
          <p14:tracePt t="9187" x="4646613" y="1358900"/>
          <p14:tracePt t="9198" x="4660900" y="1358900"/>
          <p14:tracePt t="9203" x="4691063" y="1344613"/>
          <p14:tracePt t="9211" x="4706938" y="1330325"/>
          <p14:tracePt t="9220" x="4721225" y="1330325"/>
          <p14:tracePt t="9227" x="4737100" y="1330325"/>
          <p14:tracePt t="9236" x="4751388" y="1314450"/>
          <p14:tracePt t="9243" x="4765675" y="1314450"/>
          <p14:tracePt t="9252" x="4795838" y="1314450"/>
          <p14:tracePt t="9260" x="4811713" y="1314450"/>
          <p14:tracePt t="9268" x="4826000" y="1314450"/>
          <p14:tracePt t="9275" x="4840288" y="1314450"/>
          <p14:tracePt t="9284" x="4856163" y="1314450"/>
          <p14:tracePt t="9292" x="4870450" y="1300163"/>
          <p14:tracePt t="9299" x="4886325" y="1300163"/>
          <p14:tracePt t="9307" x="4914900" y="1300163"/>
          <p14:tracePt t="9315" x="4930775" y="1300163"/>
          <p14:tracePt t="9324" x="4945063" y="1300163"/>
          <p14:tracePt t="9331" x="4975225" y="1300163"/>
          <p14:tracePt t="9340" x="4991100" y="1300163"/>
          <p14:tracePt t="9348" x="5005388" y="1300163"/>
          <p14:tracePt t="9356" x="5019675" y="1300163"/>
          <p14:tracePt t="9365" x="5049838" y="1300163"/>
          <p14:tracePt t="9372" x="5065713" y="1300163"/>
          <p14:tracePt t="9381" x="5080000" y="1300163"/>
          <p14:tracePt t="9388" x="5094288" y="1300163"/>
          <p14:tracePt t="9398" x="5124450" y="1300163"/>
          <p14:tracePt t="9404" x="5140325" y="1300163"/>
          <p14:tracePt t="9413" x="5154613" y="1300163"/>
          <p14:tracePt t="9420" x="5168900" y="1300163"/>
          <p14:tracePt t="9430" x="5184775" y="1314450"/>
          <p14:tracePt t="9444" x="5199063" y="1314450"/>
          <p14:tracePt t="9453" x="5214938" y="1330325"/>
          <p14:tracePt t="9460" x="5229225" y="1330325"/>
          <p14:tracePt t="9476" x="5245100" y="1330325"/>
          <p14:tracePt t="9485" x="5259388" y="1344613"/>
          <p14:tracePt t="9500" x="5273675" y="1344613"/>
          <p14:tracePt t="9508" x="5289550" y="1344613"/>
          <p14:tracePt t="9516" x="5289550" y="1358900"/>
          <p14:tracePt t="9524" x="5303838" y="1358900"/>
          <p14:tracePt t="9532" x="5319713" y="1374775"/>
          <p14:tracePt t="9548" x="5334000" y="1374775"/>
          <p14:tracePt t="9557" x="5348288" y="1389063"/>
          <p14:tracePt t="9565" x="5364163" y="1404938"/>
          <p14:tracePt t="9582" x="5378450" y="1419225"/>
          <p14:tracePt t="9588" x="5394325" y="1419225"/>
          <p14:tracePt t="9598" x="5394325" y="1435100"/>
          <p14:tracePt t="9605" x="5408613" y="1435100"/>
          <p14:tracePt t="9615" x="5408613" y="1449388"/>
          <p14:tracePt t="9621" x="5422900" y="1449388"/>
          <p14:tracePt t="9632" x="5422900" y="1463675"/>
          <p14:tracePt t="9636" x="5438775" y="1463675"/>
          <p14:tracePt t="9645" x="5438775" y="1479550"/>
          <p14:tracePt t="9653" x="5453063" y="1479550"/>
          <p14:tracePt t="9665" x="5453063" y="1493838"/>
          <p14:tracePt t="9668" x="5453063" y="1509713"/>
          <p14:tracePt t="9685" x="5468938" y="1524000"/>
          <p14:tracePt t="9693" x="5468938" y="1538288"/>
          <p14:tracePt t="9709" x="5483225" y="1554163"/>
          <p14:tracePt t="9725" x="5483225" y="1568450"/>
          <p14:tracePt t="9733" x="5483225" y="1584325"/>
          <p14:tracePt t="9741" x="5483225" y="1598613"/>
          <p14:tracePt t="9757" x="5483225" y="1612900"/>
          <p14:tracePt t="9765" x="5483225" y="1628775"/>
          <p14:tracePt t="9773" x="5483225" y="1658938"/>
          <p14:tracePt t="9781" x="5483225" y="1673225"/>
          <p14:tracePt t="9798" x="5483225" y="1703388"/>
          <p14:tracePt t="9806" x="5483225" y="1717675"/>
          <p14:tracePt t="9815" x="5483225" y="1747838"/>
          <p14:tracePt t="9822" x="5483225" y="1763713"/>
          <p14:tracePt t="9832" x="5483225" y="1778000"/>
          <p14:tracePt t="9837" x="5468938" y="1792288"/>
          <p14:tracePt t="9848" x="5468938" y="1808163"/>
          <p14:tracePt t="9854" x="5453063" y="1822450"/>
          <p14:tracePt t="9861" x="5453063" y="1838325"/>
          <p14:tracePt t="9869" x="5438775" y="1838325"/>
          <p14:tracePt t="9877" x="5438775" y="1852613"/>
          <p14:tracePt t="9886" x="5438775" y="1866900"/>
          <p14:tracePt t="9893" x="5422900" y="1866900"/>
          <p14:tracePt t="9902" x="5422900" y="1882775"/>
          <p14:tracePt t="9910" x="5408613" y="1882775"/>
          <p14:tracePt t="9918" x="5408613" y="1897063"/>
          <p14:tracePt t="9926" x="5394325" y="1897063"/>
          <p14:tracePt t="9934" x="5378450" y="1912938"/>
          <p14:tracePt t="9942" x="5364163" y="1912938"/>
          <p14:tracePt t="9949" x="5364163" y="1927225"/>
          <p14:tracePt t="9958" x="5348288" y="1927225"/>
          <p14:tracePt t="9965" x="5334000" y="1927225"/>
          <p14:tracePt t="9974" x="5319713" y="1927225"/>
          <p14:tracePt t="9982" x="5319713" y="1943100"/>
          <p14:tracePt t="9990" x="5303838" y="1943100"/>
          <p14:tracePt t="9998" x="5289550" y="1943100"/>
          <p14:tracePt t="10006" x="5273675" y="1957388"/>
          <p14:tracePt t="10015" x="5259388" y="1957388"/>
          <p14:tracePt t="10022" x="5245100" y="1957388"/>
          <p14:tracePt t="10031" x="5245100" y="1971675"/>
          <p14:tracePt t="10038" x="5229225" y="1971675"/>
          <p14:tracePt t="10048" x="5214938" y="1971675"/>
          <p14:tracePt t="10054" x="5199063" y="1971675"/>
          <p14:tracePt t="10065" x="5184775" y="1971675"/>
          <p14:tracePt t="10070" x="5168900" y="1987550"/>
          <p14:tracePt t="10080" x="5154613" y="1987550"/>
          <p14:tracePt t="10086" x="5124450" y="1987550"/>
          <p14:tracePt t="10102" x="5110163" y="2001838"/>
          <p14:tracePt t="10113" x="5094288" y="2001838"/>
          <p14:tracePt t="10118" x="5065713" y="2001838"/>
          <p14:tracePt t="10130" x="5049838" y="2001838"/>
          <p14:tracePt t="10134" x="5035550" y="2017713"/>
          <p14:tracePt t="10150" x="5019675" y="2017713"/>
          <p14:tracePt t="10163" x="5005388" y="2017713"/>
          <p14:tracePt t="10166" x="4991100" y="2032000"/>
          <p14:tracePt t="10190" x="4975225" y="2032000"/>
          <p14:tracePt t="10206" x="4960938" y="2032000"/>
          <p14:tracePt t="10239" x="4945063" y="2032000"/>
          <p14:tracePt t="10584" x="4960938" y="2032000"/>
          <p14:tracePt t="10592" x="4960938" y="2046288"/>
          <p14:tracePt t="10600" x="4991100" y="2062163"/>
          <p14:tracePt t="10608" x="5005388" y="2076450"/>
          <p14:tracePt t="10616" x="5035550" y="2092325"/>
          <p14:tracePt t="10624" x="5065713" y="2106613"/>
          <p14:tracePt t="10631" x="5080000" y="2120900"/>
          <p14:tracePt t="10639" x="5094288" y="2136775"/>
          <p14:tracePt t="10647" x="5124450" y="2136775"/>
          <p14:tracePt t="10656" x="5140325" y="2151063"/>
          <p14:tracePt t="10665" x="5154613" y="2151063"/>
          <p14:tracePt t="10681" x="5168900" y="2166938"/>
          <p14:tracePt t="10761" x="5168900" y="2181225"/>
          <p14:tracePt t="10873" x="5168900" y="2197100"/>
          <p14:tracePt t="10905" x="5168900" y="2211388"/>
          <p14:tracePt t="10937" x="5168900" y="2225675"/>
          <p14:tracePt t="10969" x="5168900" y="2241550"/>
          <p14:tracePt t="10985" x="5168900" y="2255838"/>
          <p14:tracePt t="11001" x="5168900" y="2271713"/>
          <p14:tracePt t="11017" x="5154613" y="2286000"/>
          <p14:tracePt t="11025" x="5154613" y="2300288"/>
          <p14:tracePt t="11033" x="5154613" y="2316163"/>
          <p14:tracePt t="11042" x="5154613" y="2330450"/>
          <p14:tracePt t="11049" x="5154613" y="2346325"/>
          <p14:tracePt t="11057" x="5154613" y="2360613"/>
          <p14:tracePt t="11065" x="5154613" y="2390775"/>
          <p14:tracePt t="11073" x="5154613" y="2405063"/>
          <p14:tracePt t="11082" x="5154613" y="2435225"/>
          <p14:tracePt t="11089" x="5154613" y="2465388"/>
          <p14:tracePt t="11098" x="5154613" y="2495550"/>
          <p14:tracePt t="11106" x="5154613" y="2509838"/>
          <p14:tracePt t="11115" x="5154613" y="2540000"/>
          <p14:tracePt t="11122" x="5140325" y="2584450"/>
          <p14:tracePt t="11132" x="5140325" y="2614613"/>
          <p14:tracePt t="11138" x="5140325" y="2644775"/>
          <p14:tracePt t="11148" x="5140325" y="2689225"/>
          <p14:tracePt t="11153" x="5140325" y="2763838"/>
          <p14:tracePt t="11162" x="5140325" y="2779713"/>
          <p14:tracePt t="11170" x="5140325" y="2838450"/>
          <p14:tracePt t="11178" x="5124450" y="2882900"/>
          <p14:tracePt t="11186" x="5124450" y="2913063"/>
          <p14:tracePt t="11194" x="5124450" y="2959100"/>
          <p14:tracePt t="11202" x="5124450" y="3003550"/>
          <p14:tracePt t="11210" x="5124450" y="3048000"/>
          <p14:tracePt t="11218" x="5110163" y="3092450"/>
          <p14:tracePt t="11226" x="5110163" y="3122613"/>
          <p14:tracePt t="11234" x="5110163" y="3182938"/>
          <p14:tracePt t="11242" x="5110163" y="3213100"/>
          <p14:tracePt t="11250" x="5094288" y="3257550"/>
          <p14:tracePt t="11258" x="5094288" y="3302000"/>
          <p14:tracePt t="11266" x="5094288" y="3332163"/>
          <p14:tracePt t="11274" x="5080000" y="3376613"/>
          <p14:tracePt t="11282" x="5080000" y="3406775"/>
          <p14:tracePt t="11290" x="5080000" y="3451225"/>
          <p14:tracePt t="11298" x="5080000" y="3495675"/>
          <p14:tracePt t="11306" x="5065713" y="3525838"/>
          <p14:tracePt t="11315" x="5065713" y="3556000"/>
          <p14:tracePt t="11322" x="5065713" y="3586163"/>
          <p14:tracePt t="11331" x="5065713" y="3630613"/>
          <p14:tracePt t="11338" x="5065713" y="3644900"/>
          <p14:tracePt t="11348" x="5065713" y="3675063"/>
          <p14:tracePt t="11354" x="5065713" y="3705225"/>
          <p14:tracePt t="11365" x="5065713" y="3721100"/>
          <p14:tracePt t="11370" x="5049838" y="3749675"/>
          <p14:tracePt t="11381" x="5049838" y="3765550"/>
          <p14:tracePt t="11387" x="5049838" y="3795713"/>
          <p14:tracePt t="11396" x="5049838" y="3810000"/>
          <p14:tracePt t="11403" x="5049838" y="3824288"/>
          <p14:tracePt t="11413" x="5049838" y="3854450"/>
          <p14:tracePt t="11418" x="5049838" y="3870325"/>
          <p14:tracePt t="11430" x="5049838" y="3884613"/>
          <p14:tracePt t="11435" x="5049838" y="3898900"/>
          <p14:tracePt t="11447" x="5049838" y="3914775"/>
          <p14:tracePt t="11450" x="5049838" y="3929063"/>
          <p14:tracePt t="11463" x="5049838" y="3944938"/>
          <p14:tracePt t="11466" x="5049838" y="3975100"/>
          <p14:tracePt t="11482" x="5049838" y="3989388"/>
          <p14:tracePt t="11497" x="5049838" y="4003675"/>
          <p14:tracePt t="11499" x="5049838" y="4033838"/>
          <p14:tracePt t="11513" x="5049838" y="4049713"/>
          <p14:tracePt t="11516" x="5049838" y="4064000"/>
          <p14:tracePt t="11530" x="5049838" y="4078288"/>
          <p14:tracePt t="11532" x="5049838" y="4094163"/>
          <p14:tracePt t="11547" x="5049838" y="4108450"/>
          <p14:tracePt t="11549" x="5049838" y="4124325"/>
          <p14:tracePt t="11563" x="5049838" y="4138613"/>
          <p14:tracePt t="11565" x="5049838" y="4152900"/>
          <p14:tracePt t="11580" x="5049838" y="4168775"/>
          <p14:tracePt t="11581" x="5049838" y="4183063"/>
          <p14:tracePt t="11596" x="5049838" y="4198938"/>
          <p14:tracePt t="11597" x="5049838" y="4213225"/>
          <p14:tracePt t="11603" x="5049838" y="4229100"/>
          <p14:tracePt t="11613" x="5049838" y="4243388"/>
          <p14:tracePt t="11619" x="5049838" y="4257675"/>
          <p14:tracePt t="11629" x="5049838" y="4273550"/>
          <p14:tracePt t="11635" x="5049838" y="4287838"/>
          <p14:tracePt t="11646" x="5049838" y="4303713"/>
          <p14:tracePt t="11659" x="5049838" y="4318000"/>
          <p14:tracePt t="11667" x="5049838" y="4332288"/>
          <p14:tracePt t="11675" x="5049838" y="4348163"/>
          <p14:tracePt t="11683" x="5049838" y="4362450"/>
          <p14:tracePt t="11692" x="5049838" y="4378325"/>
          <p14:tracePt t="11699" x="5049838" y="4392613"/>
          <p14:tracePt t="11707" x="5049838" y="4406900"/>
          <p14:tracePt t="11715" x="5049838" y="4422775"/>
          <p14:tracePt t="11725" x="5049838" y="4437063"/>
          <p14:tracePt t="11731" x="5049838" y="4452938"/>
          <p14:tracePt t="11739" x="5049838" y="4467225"/>
          <p14:tracePt t="11748" x="5049838" y="4483100"/>
          <p14:tracePt t="11756" x="5049838" y="4497388"/>
          <p14:tracePt t="11764" x="5049838" y="4511675"/>
          <p14:tracePt t="11772" x="5049838" y="4527550"/>
          <p14:tracePt t="11781" x="5049838" y="4541838"/>
          <p14:tracePt t="11788" x="5049838" y="4557713"/>
          <p14:tracePt t="11798" x="5049838" y="4572000"/>
          <p14:tracePt t="11814" x="5049838" y="4586288"/>
          <p14:tracePt t="11820" x="5049838" y="4602163"/>
          <p14:tracePt t="11836" x="5049838" y="4616450"/>
          <p14:tracePt t="11844" x="5049838" y="4632325"/>
          <p14:tracePt t="11852" x="5049838" y="4646613"/>
          <p14:tracePt t="11868" x="5049838" y="4660900"/>
          <p14:tracePt t="11884" x="5049838" y="4676775"/>
          <p14:tracePt t="11900" x="5049838" y="4691063"/>
          <p14:tracePt t="11932" x="5049838" y="4706938"/>
          <p14:tracePt t="11956" x="5035550" y="4706938"/>
          <p14:tracePt t="11996" x="5019675" y="4706938"/>
          <p14:tracePt t="12005" x="5005388" y="4706938"/>
          <p14:tracePt t="12326" x="5019675" y="4706938"/>
          <p14:tracePt t="12334" x="5049838" y="4706938"/>
          <p14:tracePt t="12342" x="5049838" y="4691063"/>
          <p14:tracePt t="12356" x="5065713" y="4676775"/>
          <p14:tracePt t="12358" x="5094288" y="4660900"/>
          <p14:tracePt t="12365" x="5124450" y="4616450"/>
          <p14:tracePt t="12373" x="5154613" y="4572000"/>
          <p14:tracePt t="12382" x="5184775" y="4541838"/>
          <p14:tracePt t="12389" x="5199063" y="4483100"/>
          <p14:tracePt t="12398" x="5229225" y="4422775"/>
          <p14:tracePt t="12406" x="5245100" y="4348163"/>
          <p14:tracePt t="12415" x="5273675" y="4273550"/>
          <p14:tracePt t="12421" x="5319713" y="4168775"/>
          <p14:tracePt t="12431" x="5364163" y="3989388"/>
          <p14:tracePt t="12438" x="5422900" y="3840163"/>
          <p14:tracePt t="12448" x="5468938" y="3675063"/>
          <p14:tracePt t="12453" x="5543550" y="3511550"/>
          <p14:tracePt t="12462" x="5632450" y="3302000"/>
          <p14:tracePt t="12470" x="5737225" y="3078163"/>
          <p14:tracePt t="12478" x="5856288" y="2838450"/>
          <p14:tracePt t="12486" x="5991225" y="2614613"/>
          <p14:tracePt t="12494" x="6156325" y="2360613"/>
          <p14:tracePt t="12502" x="6335713" y="2120900"/>
          <p14:tracePt t="12510" x="6515100" y="1897063"/>
          <p14:tracePt t="12518" x="6708775" y="1703388"/>
          <p14:tracePt t="12526" x="6888163" y="1538288"/>
          <p14:tracePt t="12535" x="6977063" y="1479550"/>
          <p14:tracePt t="12542" x="7142163" y="1374775"/>
          <p14:tracePt t="12550" x="7261225" y="1300163"/>
          <p14:tracePt t="12558" x="7366000" y="1255713"/>
          <p14:tracePt t="12566" x="7410450" y="1239838"/>
          <p14:tracePt t="12574" x="7470775" y="1209675"/>
          <p14:tracePt t="12582" x="7531100" y="1195388"/>
          <p14:tracePt t="12590" x="7559675" y="1195388"/>
          <p14:tracePt t="12598" x="7589838" y="1195388"/>
          <p14:tracePt t="12607" x="7620000" y="1195388"/>
          <p14:tracePt t="12622" x="7634288" y="1195388"/>
          <p14:tracePt t="12654" x="7650163" y="1195388"/>
          <p14:tracePt t="12743" x="7650163" y="1209675"/>
          <p14:tracePt t="12751" x="7650163" y="1225550"/>
          <p14:tracePt t="12759" x="7650163" y="1239838"/>
          <p14:tracePt t="12767" x="7650163" y="1270000"/>
          <p14:tracePt t="12775" x="7650163" y="1284288"/>
          <p14:tracePt t="12783" x="7634288" y="1314450"/>
          <p14:tracePt t="12791" x="7620000" y="1330325"/>
          <p14:tracePt t="12799" x="7605713" y="1358900"/>
          <p14:tracePt t="12807" x="7605713" y="1374775"/>
          <p14:tracePt t="12815" x="7589838" y="1389063"/>
          <p14:tracePt t="12823" x="7575550" y="1419225"/>
          <p14:tracePt t="12839" x="7559675" y="1435100"/>
          <p14:tracePt t="12855" x="7559675" y="1449388"/>
          <p14:tracePt t="12879" x="7545388" y="1449388"/>
          <p14:tracePt t="12928" x="7545388" y="1463675"/>
          <p14:tracePt t="12968" x="7531100" y="1463675"/>
          <p14:tracePt t="12976" x="7531100" y="1479550"/>
          <p14:tracePt t="12992" x="7515225" y="1479550"/>
          <p14:tracePt t="13008" x="7515225" y="1493838"/>
          <p14:tracePt t="13023" x="7515225" y="1509713"/>
          <p14:tracePt t="13032" x="7500938" y="1509713"/>
          <p14:tracePt t="13048" x="7500938" y="1524000"/>
          <p14:tracePt t="13056" x="7500938" y="1538288"/>
          <p14:tracePt t="13072" x="7500938" y="1554163"/>
          <p14:tracePt t="13088" x="7500938" y="1568450"/>
          <p14:tracePt t="13098" x="7500938" y="1584325"/>
          <p14:tracePt t="13111" x="7500938" y="1598613"/>
          <p14:tracePt t="13120" x="7500938" y="1612900"/>
          <p14:tracePt t="13128" x="7500938" y="1628775"/>
          <p14:tracePt t="13136" x="7500938" y="1643063"/>
          <p14:tracePt t="13144" x="7500938" y="1658938"/>
          <p14:tracePt t="13152" x="7500938" y="1673225"/>
          <p14:tracePt t="13160" x="7515225" y="1689100"/>
          <p14:tracePt t="13176" x="7515225" y="1703388"/>
          <p14:tracePt t="13184" x="7515225" y="1717675"/>
          <p14:tracePt t="13192" x="7515225" y="1733550"/>
          <p14:tracePt t="13200" x="7531100" y="1733550"/>
          <p14:tracePt t="13208" x="7531100" y="1747838"/>
          <p14:tracePt t="13232" x="7531100" y="1763713"/>
          <p14:tracePt t="13240" x="7545388" y="1763713"/>
          <p14:tracePt t="13256" x="7545388" y="1778000"/>
          <p14:tracePt t="13272" x="7559675" y="1778000"/>
          <p14:tracePt t="13282" x="7559675" y="1792288"/>
          <p14:tracePt t="13289" x="7575550" y="1792288"/>
          <p14:tracePt t="13313" x="7589838" y="1808163"/>
          <p14:tracePt t="13321" x="7605713" y="1808163"/>
          <p14:tracePt t="13337" x="7605713" y="1822450"/>
          <p14:tracePt t="13345" x="7620000" y="1822450"/>
          <p14:tracePt t="13353" x="7634288" y="1822450"/>
          <p14:tracePt t="13369" x="7650163" y="1838325"/>
          <p14:tracePt t="13377" x="7664450" y="1838325"/>
          <p14:tracePt t="13385" x="7680325" y="1838325"/>
          <p14:tracePt t="13401" x="7694613" y="1852613"/>
          <p14:tracePt t="13409" x="7708900" y="1852613"/>
          <p14:tracePt t="13417" x="7724775" y="1852613"/>
          <p14:tracePt t="13425" x="7739063" y="1852613"/>
          <p14:tracePt t="13433" x="7754938" y="1866900"/>
          <p14:tracePt t="13441" x="7769225" y="1866900"/>
          <p14:tracePt t="13449" x="7785100" y="1866900"/>
          <p14:tracePt t="13457" x="7799388" y="1866900"/>
          <p14:tracePt t="13465" x="7813675" y="1882775"/>
          <p14:tracePt t="13474" x="7829550" y="1882775"/>
          <p14:tracePt t="13482" x="7843838" y="1882775"/>
          <p14:tracePt t="13489" x="7859713" y="1882775"/>
          <p14:tracePt t="13498" x="7874000" y="1882775"/>
          <p14:tracePt t="13505" x="7888288" y="1882775"/>
          <p14:tracePt t="13521" x="7904163" y="1897063"/>
          <p14:tracePt t="13532" x="7918450" y="1897063"/>
          <p14:tracePt t="13545" x="7934325" y="1897063"/>
          <p14:tracePt t="13554" x="7948613" y="1897063"/>
          <p14:tracePt t="13569" x="7962900" y="1897063"/>
          <p14:tracePt t="13577" x="7978775" y="1897063"/>
          <p14:tracePt t="13593" x="7993063" y="1897063"/>
          <p14:tracePt t="13602" x="8008938" y="1897063"/>
          <p14:tracePt t="13610" x="8023225" y="1897063"/>
          <p14:tracePt t="13618" x="8039100" y="1897063"/>
          <p14:tracePt t="13626" x="8053388" y="1882775"/>
          <p14:tracePt t="13634" x="8067675" y="1882775"/>
          <p14:tracePt t="13642" x="8083550" y="1882775"/>
          <p14:tracePt t="13649" x="8097838" y="1882775"/>
          <p14:tracePt t="13666" x="8113713" y="1882775"/>
          <p14:tracePt t="13674" x="8113713" y="1866900"/>
          <p14:tracePt t="13682" x="8128000" y="1866900"/>
          <p14:tracePt t="13699" x="8142288" y="1852613"/>
          <p14:tracePt t="13715" x="8158163" y="1852613"/>
          <p14:tracePt t="13722" x="8158163" y="1838325"/>
          <p14:tracePt t="13738" x="8158163" y="1822450"/>
          <p14:tracePt t="13748" x="8172450" y="1808163"/>
          <p14:tracePt t="13754" x="8172450" y="1792288"/>
          <p14:tracePt t="13765" x="8188325" y="1778000"/>
          <p14:tracePt t="13770" x="8188325" y="1763713"/>
          <p14:tracePt t="13778" x="8202613" y="1733550"/>
          <p14:tracePt t="13787" x="8202613" y="1717675"/>
          <p14:tracePt t="13794" x="8216900" y="1689100"/>
          <p14:tracePt t="13803" x="8216900" y="1673225"/>
          <p14:tracePt t="13810" x="8216900" y="1643063"/>
          <p14:tracePt t="13818" x="8232775" y="1628775"/>
          <p14:tracePt t="13826" x="8232775" y="1612900"/>
          <p14:tracePt t="13835" x="8232775" y="1598613"/>
          <p14:tracePt t="13843" x="8232775" y="1584325"/>
          <p14:tracePt t="13858" x="8232775" y="1568450"/>
          <p14:tracePt t="13874" x="8232775" y="1554163"/>
          <p14:tracePt t="13882" x="8216900" y="1554163"/>
          <p14:tracePt t="13891" x="8216900" y="1538288"/>
          <p14:tracePt t="13898" x="8188325" y="1538288"/>
          <p14:tracePt t="13906" x="8172450" y="1524000"/>
          <p14:tracePt t="13916" x="8158163" y="1509713"/>
          <p14:tracePt t="13922" x="8142288" y="1509713"/>
          <p14:tracePt t="13933" x="8113713" y="1493838"/>
          <p14:tracePt t="13939" x="8083550" y="1479550"/>
          <p14:tracePt t="13949" x="8067675" y="1463675"/>
          <p14:tracePt t="13954" x="8039100" y="1463675"/>
          <p14:tracePt t="13965" x="8023225" y="1463675"/>
          <p14:tracePt t="13971" x="8008938" y="1449388"/>
          <p14:tracePt t="13982" x="7993063" y="1449388"/>
          <p14:tracePt t="13986" x="7978775" y="1449388"/>
          <p14:tracePt t="13995" x="7962900" y="1449388"/>
          <p14:tracePt t="14003" x="7948613" y="1449388"/>
          <p14:tracePt t="14019" x="7934325" y="1449388"/>
          <p14:tracePt t="14043" x="7918450" y="1449388"/>
          <p14:tracePt t="14067" x="7904163" y="1449388"/>
          <p14:tracePt t="14091" x="7888288" y="1449388"/>
          <p14:tracePt t="14107" x="7874000" y="1449388"/>
          <p14:tracePt t="14115" x="7859713" y="1449388"/>
          <p14:tracePt t="14132" x="7829550" y="1449388"/>
          <p14:tracePt t="14140" x="7813675" y="1463675"/>
          <p14:tracePt t="14148" x="7799388" y="1479550"/>
          <p14:tracePt t="14156" x="7785100" y="1493838"/>
          <p14:tracePt t="14165" x="7754938" y="1493838"/>
          <p14:tracePt t="14171" x="7739063" y="1524000"/>
          <p14:tracePt t="14183" x="7724775" y="1524000"/>
          <p14:tracePt t="14187" x="7708900" y="1538288"/>
          <p14:tracePt t="14199" x="7694613" y="1554163"/>
          <p14:tracePt t="14203" x="7680325" y="1568450"/>
          <p14:tracePt t="14212" x="7664450" y="1584325"/>
          <p14:tracePt t="14220" x="7650163" y="1584325"/>
          <p14:tracePt t="14227" x="7650163" y="1598613"/>
          <p14:tracePt t="14236" x="7634288" y="1598613"/>
          <p14:tracePt t="14244" x="7620000" y="1612900"/>
          <p14:tracePt t="14268" x="7605713" y="1612900"/>
          <p14:tracePt t="14276" x="7605713" y="1628775"/>
          <p14:tracePt t="14284" x="7589838" y="1628775"/>
          <p14:tracePt t="14299" x="7575550" y="1643063"/>
          <p14:tracePt t="14308" x="7559675" y="1643063"/>
          <p14:tracePt t="14323" x="7545388" y="1658938"/>
          <p14:tracePt t="14332" x="7531100" y="1658938"/>
          <p14:tracePt t="14340" x="7515225" y="1673225"/>
          <p14:tracePt t="14348" x="7485063" y="1689100"/>
          <p14:tracePt t="14356" x="7470775" y="1689100"/>
          <p14:tracePt t="14365" x="7454900" y="1703388"/>
          <p14:tracePt t="14372" x="7426325" y="1717675"/>
          <p14:tracePt t="14382" x="7410450" y="1717675"/>
          <p14:tracePt t="14388" x="7396163" y="1733550"/>
          <p14:tracePt t="14398" x="7366000" y="1747838"/>
          <p14:tracePt t="14404" x="7335838" y="1763713"/>
          <p14:tracePt t="14416" x="7321550" y="1778000"/>
          <p14:tracePt t="14420" x="7305675" y="1808163"/>
          <p14:tracePt t="14428" x="7277100" y="1822450"/>
          <p14:tracePt t="14436" x="7246938" y="1838325"/>
          <p14:tracePt t="14444" x="7200900" y="1866900"/>
          <p14:tracePt t="14453" x="7172325" y="1897063"/>
          <p14:tracePt t="14460" x="7126288" y="1897063"/>
          <p14:tracePt t="14469" x="7097713" y="1927225"/>
          <p14:tracePt t="14477" x="7067550" y="1927225"/>
          <p14:tracePt t="14485" x="7007225" y="1957388"/>
          <p14:tracePt t="14492" x="6962775" y="1957388"/>
          <p14:tracePt t="14501" x="6932613" y="1957388"/>
          <p14:tracePt t="14509" x="6902450" y="1971675"/>
          <p14:tracePt t="14516" x="6858000" y="1987550"/>
          <p14:tracePt t="14524" x="6813550" y="1987550"/>
          <p14:tracePt t="14532" x="6783388" y="1987550"/>
          <p14:tracePt t="14541" x="6738938" y="2001838"/>
          <p14:tracePt t="14548" x="6692900" y="2001838"/>
          <p14:tracePt t="14557" x="6664325" y="2017713"/>
          <p14:tracePt t="14565" x="6634163" y="2017713"/>
          <p14:tracePt t="14573" x="6589713" y="2017713"/>
          <p14:tracePt t="14581" x="6559550" y="2017713"/>
          <p14:tracePt t="14589" x="6529388" y="2017713"/>
          <p14:tracePt t="14598" x="6515100" y="2017713"/>
          <p14:tracePt t="14605" x="6484938" y="2017713"/>
          <p14:tracePt t="14615" x="6454775" y="2017713"/>
          <p14:tracePt t="14621" x="6438900" y="2017713"/>
          <p14:tracePt t="14632" x="6410325" y="2032000"/>
          <p14:tracePt t="14637" x="6380163" y="2032000"/>
          <p14:tracePt t="14648" x="6364288" y="2032000"/>
          <p14:tracePt t="14653" x="6335713" y="2032000"/>
          <p14:tracePt t="14663" x="6319838" y="2032000"/>
          <p14:tracePt t="14669" x="6289675" y="2046288"/>
          <p14:tracePt t="14679" x="6261100" y="2046288"/>
          <p14:tracePt t="14685" x="6230938" y="2046288"/>
          <p14:tracePt t="14696" x="6200775" y="2062163"/>
          <p14:tracePt t="14701" x="6170613" y="2062163"/>
          <p14:tracePt t="14713" x="6140450" y="2062163"/>
          <p14:tracePt t="14716" x="6110288" y="2062163"/>
          <p14:tracePt t="14730" x="6081713" y="2062163"/>
          <p14:tracePt t="14733" x="6051550" y="2076450"/>
          <p14:tracePt t="14747" x="6021388" y="2076450"/>
          <p14:tracePt t="14749" x="5991225" y="2076450"/>
          <p14:tracePt t="14763" x="5961063" y="2076450"/>
          <p14:tracePt t="14765" x="5946775" y="2076450"/>
          <p14:tracePt t="14780" x="5930900" y="2092325"/>
          <p14:tracePt t="14782" x="5916613" y="2092325"/>
          <p14:tracePt t="14797" x="5902325" y="2092325"/>
          <p14:tracePt t="14799" x="5886450" y="2092325"/>
          <p14:tracePt t="14814" x="5872163" y="2092325"/>
          <p14:tracePt t="14816" x="5856288" y="2092325"/>
          <p14:tracePt t="14830" x="5842000" y="2106613"/>
          <p14:tracePt t="14833" x="5827713" y="2106613"/>
          <p14:tracePt t="14847" x="5811838" y="2106613"/>
          <p14:tracePt t="14848" x="5797550" y="2106613"/>
          <p14:tracePt t="14853" x="5781675" y="2106613"/>
          <p14:tracePt t="14863" x="5767388" y="2106613"/>
          <p14:tracePt t="14870" x="5753100" y="2120900"/>
          <p14:tracePt t="14880" x="5722938" y="2120900"/>
          <p14:tracePt t="14886" x="5707063" y="2120900"/>
          <p14:tracePt t="14897" x="5692775" y="2120900"/>
          <p14:tracePt t="14902" x="5676900" y="2120900"/>
          <p14:tracePt t="14914" x="5648325" y="2120900"/>
          <p14:tracePt t="14917" x="5632450" y="2120900"/>
          <p14:tracePt t="14930" x="5618163" y="2136775"/>
          <p14:tracePt t="14934" x="5602288" y="2136775"/>
          <p14:tracePt t="14947" x="5573713" y="2136775"/>
          <p14:tracePt t="14949" x="5557838" y="2136775"/>
          <p14:tracePt t="14963" x="5543550" y="2136775"/>
          <p14:tracePt t="14966" x="5527675" y="2136775"/>
          <p14:tracePt t="14980" x="5513388" y="2136775"/>
          <p14:tracePt t="14983" x="5499100" y="2136775"/>
          <p14:tracePt t="14997" x="5468938" y="2136775"/>
          <p14:tracePt t="14998" x="5453063" y="2136775"/>
          <p14:tracePt t="15013" x="5438775" y="2136775"/>
          <p14:tracePt t="15016" x="5422900" y="2136775"/>
          <p14:tracePt t="15030" x="5408613" y="2136775"/>
          <p14:tracePt t="15032" x="5378450" y="2136775"/>
          <p14:tracePt t="15047" x="5364163" y="2136775"/>
          <p14:tracePt t="15049" x="5348288" y="2136775"/>
          <p14:tracePt t="15063" x="5334000" y="2136775"/>
          <p14:tracePt t="15064" x="5319713" y="2136775"/>
          <p14:tracePt t="15070" x="5303838" y="2136775"/>
          <p14:tracePt t="15080" x="5289550" y="2136775"/>
          <p14:tracePt t="15086" x="5273675" y="2120900"/>
          <p14:tracePt t="15097" x="5259388" y="2120900"/>
          <p14:tracePt t="15110" x="5245100" y="2120900"/>
          <p14:tracePt t="15119" x="5245100" y="2106613"/>
          <p14:tracePt t="15127" x="5229225" y="2106613"/>
          <p14:tracePt t="15167" x="5214938" y="2106613"/>
          <p14:tracePt t="15319" x="5229225" y="2120900"/>
          <p14:tracePt t="15327" x="5245100" y="2136775"/>
          <p14:tracePt t="15335" x="5273675" y="2151063"/>
          <p14:tracePt t="15343" x="5289550" y="2151063"/>
          <p14:tracePt t="15356" x="5303838" y="2181225"/>
          <p14:tracePt t="15359" x="5334000" y="2197100"/>
          <p14:tracePt t="15367" x="5364163" y="2211388"/>
          <p14:tracePt t="15375" x="5394325" y="2241550"/>
          <p14:tracePt t="15383" x="5422900" y="2255838"/>
          <p14:tracePt t="15391" x="5468938" y="2286000"/>
          <p14:tracePt t="15399" x="5499100" y="2300288"/>
          <p14:tracePt t="15408" x="5527675" y="2330450"/>
          <p14:tracePt t="15415" x="5557838" y="2346325"/>
          <p14:tracePt t="15424" x="5588000" y="2374900"/>
          <p14:tracePt t="15431" x="5632450" y="2374900"/>
          <p14:tracePt t="15440" x="5662613" y="2390775"/>
          <p14:tracePt t="15448" x="5676900" y="2405063"/>
          <p14:tracePt t="15456" x="5692775" y="2420938"/>
          <p14:tracePt t="15465" x="5707063" y="2420938"/>
          <p14:tracePt t="15472" x="5722938" y="2420938"/>
          <p14:tracePt t="15482" x="5722938" y="2435225"/>
          <p14:tracePt t="15488" x="5737225" y="2435225"/>
          <p14:tracePt t="15504" x="5753100" y="2435225"/>
          <p14:tracePt t="15520" x="5753100" y="2451100"/>
          <p14:tracePt t="15688" x="5737225" y="2451100"/>
          <p14:tracePt t="15705" x="5722938" y="2451100"/>
          <p14:tracePt t="15728" x="5707063" y="2451100"/>
          <p14:tracePt t="15737" x="5692775" y="2451100"/>
          <p14:tracePt t="15753" x="5676900" y="2451100"/>
          <p14:tracePt t="15760" x="5662613" y="2451100"/>
          <p14:tracePt t="15769" x="5648325" y="2451100"/>
          <p14:tracePt t="15777" x="5632450" y="2451100"/>
          <p14:tracePt t="15792" x="5618163" y="2451100"/>
          <p14:tracePt t="15801" x="5602288" y="2435225"/>
          <p14:tracePt t="15809" x="5588000" y="2435225"/>
          <p14:tracePt t="15825" x="5573713" y="2435225"/>
          <p14:tracePt t="15833" x="5557838" y="2435225"/>
          <p14:tracePt t="15841" x="5543550" y="2420938"/>
          <p14:tracePt t="15848" x="5527675" y="2420938"/>
          <p14:tracePt t="15856" x="5513388" y="2420938"/>
          <p14:tracePt t="15873" x="5499100" y="2405063"/>
          <p14:tracePt t="15882" x="5483225" y="2405063"/>
          <p14:tracePt t="15899" x="5468938" y="2405063"/>
          <p14:tracePt t="15916" x="5453063" y="2405063"/>
          <p14:tracePt t="15932" x="5438775" y="2405063"/>
          <p14:tracePt t="15945" x="5422900" y="2405063"/>
          <p14:tracePt t="15961" x="5408613" y="2405063"/>
          <p14:tracePt t="15969" x="5394325" y="2390775"/>
          <p14:tracePt t="15977" x="5378450" y="2390775"/>
          <p14:tracePt t="15994" x="5364163" y="2390775"/>
          <p14:tracePt t="16009" x="5348288" y="2390775"/>
          <p14:tracePt t="16025" x="5334000" y="2390775"/>
          <p14:tracePt t="16041" x="5334000" y="2374900"/>
          <p14:tracePt t="16057" x="5319713" y="2374900"/>
          <p14:tracePt t="16122" x="5303838" y="2374900"/>
          <p14:tracePt t="16154" x="5289550" y="2374900"/>
          <p14:tracePt t="16291" x="5303838" y="2374900"/>
          <p14:tracePt t="16299" x="5319713" y="2390775"/>
          <p14:tracePt t="16306" x="5348288" y="2420938"/>
          <p14:tracePt t="16314" x="5364163" y="2435225"/>
          <p14:tracePt t="16322" x="5394325" y="2451100"/>
          <p14:tracePt t="16334" x="5408613" y="2479675"/>
          <p14:tracePt t="16338" x="5438775" y="2495550"/>
          <p14:tracePt t="16349" x="5468938" y="2509838"/>
          <p14:tracePt t="16354" x="5483225" y="2525713"/>
          <p14:tracePt t="16366" x="5499100" y="2540000"/>
          <p14:tracePt t="16370" x="5513388" y="2540000"/>
          <p14:tracePt t="16378" x="5513388" y="2554288"/>
          <p14:tracePt t="16386" x="5527675" y="2570163"/>
          <p14:tracePt t="16410" x="5543550" y="2570163"/>
          <p14:tracePt t="16426" x="5543550" y="2584450"/>
          <p14:tracePt t="16555" x="5527675" y="2584450"/>
          <p14:tracePt t="16566" x="5513388" y="2584450"/>
          <p14:tracePt t="16579" x="5499100" y="2584450"/>
          <p14:tracePt t="16587" x="5483225" y="2584450"/>
          <p14:tracePt t="16600" x="5468938" y="2584450"/>
          <p14:tracePt t="16603" x="5453063" y="2600325"/>
          <p14:tracePt t="16611" x="5438775" y="2600325"/>
          <p14:tracePt t="16619" x="5422900" y="2600325"/>
          <p14:tracePt t="16627" x="5408613" y="2614613"/>
          <p14:tracePt t="16643" x="5394325" y="2628900"/>
          <p14:tracePt t="16652" x="5378450" y="2644775"/>
          <p14:tracePt t="16659" x="5364163" y="2644775"/>
          <p14:tracePt t="16668" x="5364163" y="2659063"/>
          <p14:tracePt t="16676" x="5348288" y="2674938"/>
          <p14:tracePt t="16691" x="5334000" y="2689225"/>
          <p14:tracePt t="16699" x="5319713" y="2689225"/>
          <p14:tracePt t="16708" x="5303838" y="2705100"/>
          <p14:tracePt t="16715" x="5303838" y="2719388"/>
          <p14:tracePt t="16725" x="5289550" y="2733675"/>
          <p14:tracePt t="16740" x="5273675" y="2749550"/>
          <p14:tracePt t="16756" x="5259388" y="2763838"/>
          <p14:tracePt t="16772" x="5259388" y="2779713"/>
          <p14:tracePt t="16782" x="5245100" y="2779713"/>
          <p14:tracePt t="16788" x="5245100" y="2794000"/>
          <p14:tracePt t="16876" x="5245100" y="2808288"/>
          <p14:tracePt t="16900" x="5245100" y="2824163"/>
          <p14:tracePt t="16917" x="5259388" y="2824163"/>
          <p14:tracePt t="16924" x="5259388" y="2838450"/>
          <p14:tracePt t="16932" x="5273675" y="2838450"/>
          <p14:tracePt t="16941" x="5289550" y="2854325"/>
          <p14:tracePt t="16948" x="5289550" y="2868613"/>
          <p14:tracePt t="16956" x="5303838" y="2882900"/>
          <p14:tracePt t="16965" x="5319713" y="2898775"/>
          <p14:tracePt t="16972" x="5334000" y="2913063"/>
          <p14:tracePt t="16982" x="5348288" y="2928938"/>
          <p14:tracePt t="16988" x="5378450" y="2943225"/>
          <p14:tracePt t="16999" x="5394325" y="2959100"/>
          <p14:tracePt t="17004" x="5422900" y="2973388"/>
          <p14:tracePt t="17015" x="5438775" y="3003550"/>
          <p14:tracePt t="17020" x="5468938" y="3017838"/>
          <p14:tracePt t="17028" x="5483225" y="3033713"/>
          <p14:tracePt t="17037" x="5499100" y="3048000"/>
          <p14:tracePt t="17044" x="5527675" y="3062288"/>
          <p14:tracePt t="17053" x="5543550" y="3078163"/>
          <p14:tracePt t="17060" x="5557838" y="3092450"/>
          <p14:tracePt t="17077" x="5573713" y="3108325"/>
          <p14:tracePt t="17109" x="5588000" y="3122613"/>
          <p14:tracePt t="17165" x="5588000" y="3136900"/>
          <p14:tracePt t="17183" x="5573713" y="3152775"/>
          <p14:tracePt t="17199" x="5543550" y="3182938"/>
          <p14:tracePt t="17205" x="5527675" y="3197225"/>
          <p14:tracePt t="17215" x="5513388" y="3213100"/>
          <p14:tracePt t="17221" x="5499100" y="3227388"/>
          <p14:tracePt t="17232" x="5483225" y="3257550"/>
          <p14:tracePt t="17237" x="5468938" y="3271838"/>
          <p14:tracePt t="17245" x="5453063" y="3287713"/>
          <p14:tracePt t="17253" x="5438775" y="3316288"/>
          <p14:tracePt t="17261" x="5408613" y="3332163"/>
          <p14:tracePt t="17270" x="5394325" y="3362325"/>
          <p14:tracePt t="17278" x="5394325" y="3376613"/>
          <p14:tracePt t="17285" x="5378450" y="3406775"/>
          <p14:tracePt t="17298" x="5364163" y="3421063"/>
          <p14:tracePt t="17309" x="5348288" y="3451225"/>
          <p14:tracePt t="17318" x="5348288" y="3467100"/>
          <p14:tracePt t="17325" x="5334000" y="3467100"/>
          <p14:tracePt t="17334" x="5334000" y="3481388"/>
          <p14:tracePt t="17341" x="5334000" y="3495675"/>
          <p14:tracePt t="17349" x="5334000" y="3511550"/>
          <p14:tracePt t="17358" x="5334000" y="3525838"/>
          <p14:tracePt t="17365" x="5334000" y="3541713"/>
          <p14:tracePt t="17382" x="5334000" y="3556000"/>
          <p14:tracePt t="17390" x="5334000" y="3570288"/>
          <p14:tracePt t="17399" x="5334000" y="3586163"/>
          <p14:tracePt t="17406" x="5334000" y="3600450"/>
          <p14:tracePt t="17415" x="5334000" y="3616325"/>
          <p14:tracePt t="17422" x="5334000" y="3630613"/>
          <p14:tracePt t="17433" x="5334000" y="3644900"/>
          <p14:tracePt t="17438" x="5334000" y="3675063"/>
          <p14:tracePt t="17448" x="5334000" y="3690938"/>
          <p14:tracePt t="17454" x="5348288" y="3705225"/>
          <p14:tracePt t="17462" x="5348288" y="3735388"/>
          <p14:tracePt t="17470" x="5364163" y="3765550"/>
          <p14:tracePt t="17478" x="5378450" y="3779838"/>
          <p14:tracePt t="17486" x="5378450" y="3795713"/>
          <p14:tracePt t="17498" x="5378450" y="3810000"/>
          <p14:tracePt t="17502" x="5394325" y="3840163"/>
          <p14:tracePt t="17510" x="5394325" y="3854450"/>
          <p14:tracePt t="17518" x="5408613" y="3870325"/>
          <p14:tracePt t="17534" x="5408613" y="3884613"/>
          <p14:tracePt t="17542" x="5422900" y="3898900"/>
          <p14:tracePt t="17550" x="5422900" y="3914775"/>
          <p14:tracePt t="17558" x="5438775" y="3929063"/>
          <p14:tracePt t="17566" x="5438775" y="3944938"/>
          <p14:tracePt t="17574" x="5453063" y="3959225"/>
          <p14:tracePt t="17582" x="5468938" y="3975100"/>
          <p14:tracePt t="17591" x="5483225" y="3989388"/>
          <p14:tracePt t="17599" x="5483225" y="4003675"/>
          <p14:tracePt t="17606" x="5499100" y="4019550"/>
          <p14:tracePt t="17615" x="5499100" y="4033838"/>
          <p14:tracePt t="17622" x="5513388" y="4033838"/>
          <p14:tracePt t="17632" x="5513388" y="4049713"/>
          <p14:tracePt t="17639" x="5527675" y="4064000"/>
          <p14:tracePt t="17654" x="5527675" y="4078288"/>
          <p14:tracePt t="17678" x="5527675" y="4094163"/>
          <p14:tracePt t="18080" x="5527675" y="4078288"/>
          <p14:tracePt t="18088" x="5527675" y="4064000"/>
          <p14:tracePt t="18100" x="5527675" y="4033838"/>
          <p14:tracePt t="18104" x="5527675" y="4019550"/>
          <p14:tracePt t="18112" x="5527675" y="4003675"/>
          <p14:tracePt t="18120" x="5527675" y="3989388"/>
          <p14:tracePt t="18128" x="5527675" y="3959225"/>
          <p14:tracePt t="18136" x="5527675" y="3944938"/>
          <p14:tracePt t="18144" x="5527675" y="3929063"/>
          <p14:tracePt t="18152" x="5527675" y="3914775"/>
          <p14:tracePt t="18168" x="5527675" y="3898900"/>
          <p14:tracePt t="18177" x="5513388" y="3884613"/>
          <p14:tracePt t="18184" x="5499100" y="3884613"/>
          <p14:tracePt t="18192" x="5499100" y="3870325"/>
          <p14:tracePt t="18200" x="5483225" y="3870325"/>
          <p14:tracePt t="18209" x="5483225" y="3854450"/>
          <p14:tracePt t="18216" x="5468938" y="3854450"/>
          <p14:tracePt t="18225" x="5453063" y="3854450"/>
          <p14:tracePt t="18256" x="5438775" y="3854450"/>
          <p14:tracePt t="18297" x="5422900" y="3854450"/>
          <p14:tracePt t="18321" x="5408613" y="3870325"/>
          <p14:tracePt t="18332" x="5394325" y="3870325"/>
          <p14:tracePt t="18336" x="5378450" y="3898900"/>
          <p14:tracePt t="18345" x="5378450" y="3914775"/>
          <p14:tracePt t="18353" x="5348288" y="3944938"/>
          <p14:tracePt t="18361" x="5334000" y="3959225"/>
          <p14:tracePt t="18369" x="5319713" y="3989388"/>
          <p14:tracePt t="18377" x="5303838" y="4019550"/>
          <p14:tracePt t="18385" x="5289550" y="4049713"/>
          <p14:tracePt t="18393" x="5273675" y="4064000"/>
          <p14:tracePt t="18401" x="5259388" y="4094163"/>
          <p14:tracePt t="18409" x="5245100" y="4108450"/>
          <p14:tracePt t="18417" x="5229225" y="4124325"/>
          <p14:tracePt t="18425" x="5229225" y="4138613"/>
          <p14:tracePt t="18433" x="5214938" y="4152900"/>
          <p14:tracePt t="18449" x="5199063" y="4168775"/>
          <p14:tracePt t="18506" x="5199063" y="4183063"/>
          <p14:tracePt t="18546" x="5199063" y="4198938"/>
          <p14:tracePt t="18634" x="5214938" y="4198938"/>
          <p14:tracePt t="18658" x="5229225" y="4198938"/>
          <p14:tracePt t="18673" x="5245100" y="4198938"/>
          <p14:tracePt t="18714" x="5259388" y="4198938"/>
          <p14:tracePt t="18794" x="5259388" y="4183063"/>
          <p14:tracePt t="18834" x="5259388" y="4168775"/>
          <p14:tracePt t="19003" x="5259388" y="4183063"/>
          <p14:tracePt t="19012" x="5259388" y="4198938"/>
          <p14:tracePt t="19019" x="5259388" y="4213225"/>
          <p14:tracePt t="19027" x="5259388" y="4229100"/>
          <p14:tracePt t="19036" x="5273675" y="4243388"/>
          <p14:tracePt t="19043" x="5273675" y="4257675"/>
          <p14:tracePt t="19051" x="5273675" y="4273550"/>
          <p14:tracePt t="19059" x="5273675" y="4287838"/>
          <p14:tracePt t="19067" x="5273675" y="4303713"/>
          <p14:tracePt t="19083" x="5273675" y="4318000"/>
          <p14:tracePt t="19107" x="5273675" y="4332288"/>
          <p14:tracePt t="19284" x="5289550" y="4332288"/>
          <p14:tracePt t="19308" x="5303838" y="4348163"/>
          <p14:tracePt t="19324" x="5319713" y="4362450"/>
          <p14:tracePt t="19332" x="5334000" y="4378325"/>
          <p14:tracePt t="19340" x="5348288" y="4392613"/>
          <p14:tracePt t="19348" x="5364163" y="4406900"/>
          <p14:tracePt t="19356" x="5364163" y="4422775"/>
          <p14:tracePt t="19366" x="5378450" y="4437063"/>
          <p14:tracePt t="19372" x="5394325" y="4452938"/>
          <p14:tracePt t="19382" x="5408613" y="4483100"/>
          <p14:tracePt t="19388" x="5422900" y="4497388"/>
          <p14:tracePt t="19399" x="5438775" y="4511675"/>
          <p14:tracePt t="19404" x="5438775" y="4527550"/>
          <p14:tracePt t="19415" x="5453063" y="4541838"/>
          <p14:tracePt t="19420" x="5453063" y="4557713"/>
          <p14:tracePt t="19428" x="5468938" y="4557713"/>
          <p14:tracePt t="19436" x="5468938" y="4572000"/>
          <p14:tracePt t="19444" x="5483225" y="4586288"/>
          <p14:tracePt t="19453" x="5483225" y="4602163"/>
          <p14:tracePt t="19469" x="5499100" y="4616450"/>
          <p14:tracePt t="19484" x="5499100" y="4632325"/>
          <p14:tracePt t="19493" x="5513388" y="4632325"/>
          <p14:tracePt t="19508" x="5513388" y="4646613"/>
          <p14:tracePt t="19516" x="5513388" y="4660900"/>
          <p14:tracePt t="19525" x="5527675" y="4660900"/>
          <p14:tracePt t="19540" x="5543550" y="4676775"/>
          <p14:tracePt t="19557" x="5557838" y="4691063"/>
          <p14:tracePt t="19566" x="5573713" y="4691063"/>
          <p14:tracePt t="19572" x="5588000" y="4706938"/>
          <p14:tracePt t="19582" x="5588000" y="4721225"/>
          <p14:tracePt t="19589" x="5618163" y="4721225"/>
          <p14:tracePt t="19598" x="5632450" y="4737100"/>
          <p14:tracePt t="19605" x="5662613" y="4751388"/>
          <p14:tracePt t="19615" x="5692775" y="4765675"/>
          <p14:tracePt t="19620" x="5707063" y="4781550"/>
          <p14:tracePt t="19631" x="5737225" y="4795838"/>
          <p14:tracePt t="19637" x="5767388" y="4811713"/>
          <p14:tracePt t="19644" x="5811838" y="4826000"/>
          <p14:tracePt t="19653" x="5827713" y="4826000"/>
          <p14:tracePt t="19661" x="5872163" y="4840288"/>
          <p14:tracePt t="19670" x="5902325" y="4856163"/>
          <p14:tracePt t="19677" x="5930900" y="4870450"/>
          <p14:tracePt t="19685" x="5976938" y="4870450"/>
          <p14:tracePt t="19693" x="6007100" y="4886325"/>
          <p14:tracePt t="19701" x="6035675" y="4900613"/>
          <p14:tracePt t="19709" x="6065838" y="4900613"/>
          <p14:tracePt t="19717" x="6096000" y="4914900"/>
          <p14:tracePt t="19725" x="6110288" y="4914900"/>
          <p14:tracePt t="19733" x="6126163" y="4930775"/>
          <p14:tracePt t="19741" x="6140450" y="4945063"/>
          <p14:tracePt t="19749" x="6156325" y="4945063"/>
          <p14:tracePt t="19758" x="6170613" y="4960938"/>
          <p14:tracePt t="19765" x="6184900" y="4960938"/>
          <p14:tracePt t="19774" x="6184900" y="4975225"/>
          <p14:tracePt t="19782" x="6200775" y="4975225"/>
          <p14:tracePt t="19799" x="6215063" y="4991100"/>
          <p14:tracePt t="19805" x="6215063" y="5005388"/>
          <p14:tracePt t="19816" x="6230938" y="5005388"/>
          <p14:tracePt t="19832" x="6245225" y="5019675"/>
          <p14:tracePt t="19837" x="6245225" y="5035550"/>
          <p14:tracePt t="19845" x="6261100" y="5035550"/>
          <p14:tracePt t="19854" x="6275388" y="5049838"/>
          <p14:tracePt t="19862" x="6275388" y="5065713"/>
          <p14:tracePt t="19870" x="6289675" y="5080000"/>
          <p14:tracePt t="19877" x="6305550" y="5094288"/>
          <p14:tracePt t="19886" x="6319838" y="5110163"/>
          <p14:tracePt t="19894" x="6335713" y="5140325"/>
          <p14:tracePt t="19902" x="6350000" y="5154613"/>
          <p14:tracePt t="19909" x="6364288" y="5168900"/>
          <p14:tracePt t="19918" x="6364288" y="5199063"/>
          <p14:tracePt t="19926" x="6380163" y="5214938"/>
          <p14:tracePt t="19934" x="6410325" y="5229225"/>
          <p14:tracePt t="19942" x="6424613" y="5259388"/>
          <p14:tracePt t="19950" x="6424613" y="5273675"/>
          <p14:tracePt t="19958" x="6438900" y="5289550"/>
          <p14:tracePt t="19966" x="6469063" y="5319713"/>
          <p14:tracePt t="19974" x="6469063" y="5348288"/>
          <p14:tracePt t="19982" x="6484938" y="5364163"/>
          <p14:tracePt t="19990" x="6499225" y="5394325"/>
          <p14:tracePt t="19998" x="6515100" y="5422900"/>
          <p14:tracePt t="20006" x="6529388" y="5453063"/>
          <p14:tracePt t="20015" x="6543675" y="5499100"/>
          <p14:tracePt t="20022" x="6559550" y="5527675"/>
          <p14:tracePt t="20032" x="6559550" y="5557838"/>
          <p14:tracePt t="20038" x="6573838" y="5602288"/>
          <p14:tracePt t="20048" x="6573838" y="5632450"/>
          <p14:tracePt t="20054" x="6589713" y="5662613"/>
          <p14:tracePt t="20065" x="6589713" y="5692775"/>
          <p14:tracePt t="20070" x="6589713" y="5707063"/>
          <p14:tracePt t="20080" x="6589713" y="5737225"/>
          <p14:tracePt t="20087" x="6589713" y="5753100"/>
          <p14:tracePt t="20102" x="6589713" y="5767388"/>
          <p14:tracePt t="20113" x="6589713" y="5781675"/>
          <p14:tracePt t="20135" x="6604000" y="5781675"/>
          <p14:tracePt t="20143" x="6604000" y="5797550"/>
          <p14:tracePt t="20166" x="6604000" y="5811838"/>
          <p14:tracePt t="20175" x="6604000" y="5827713"/>
          <p14:tracePt t="20191" x="6618288" y="5842000"/>
          <p14:tracePt t="20199" x="6618288" y="5856288"/>
          <p14:tracePt t="20207" x="6618288" y="5872163"/>
          <p14:tracePt t="20215" x="6634163" y="5872163"/>
          <p14:tracePt t="20223" x="6634163" y="5886450"/>
          <p14:tracePt t="20232" x="6634163" y="5902325"/>
          <p14:tracePt t="20239" x="6648450" y="5916613"/>
          <p14:tracePt t="20249" x="6664325" y="5930900"/>
          <p14:tracePt t="20265" x="6678613" y="5946775"/>
          <p14:tracePt t="20271" x="6692900" y="5961063"/>
          <p14:tracePt t="20282" x="6723063" y="5976938"/>
          <p14:tracePt t="20286" x="6738938" y="5991225"/>
          <p14:tracePt t="20295" x="6753225" y="6007100"/>
          <p14:tracePt t="20303" x="6783388" y="6021388"/>
          <p14:tracePt t="20311" x="6797675" y="6021388"/>
          <p14:tracePt t="20319" x="6813550" y="6035675"/>
          <p14:tracePt t="20327" x="6827838" y="6035675"/>
          <p14:tracePt t="20335" x="6827838" y="6051550"/>
          <p14:tracePt t="20343" x="6843713" y="6051550"/>
          <p14:tracePt t="20359" x="6858000" y="6051550"/>
          <p14:tracePt t="20384" x="6872288" y="6051550"/>
          <p14:tracePt t="20408" x="6872288" y="6035675"/>
          <p14:tracePt t="20416" x="6872288" y="6021388"/>
          <p14:tracePt t="20424" x="6872288" y="6007100"/>
          <p14:tracePt t="20432" x="6872288" y="5976938"/>
          <p14:tracePt t="20440" x="6872288" y="5946775"/>
          <p14:tracePt t="20448" x="6872288" y="5930900"/>
          <p14:tracePt t="20456" x="6872288" y="5902325"/>
          <p14:tracePt t="20465" x="6872288" y="5886450"/>
          <p14:tracePt t="20472" x="6872288" y="5872163"/>
          <p14:tracePt t="20482" x="6872288" y="5856288"/>
          <p14:tracePt t="20488" x="6872288" y="5842000"/>
          <p14:tracePt t="20499" x="6872288" y="5827713"/>
          <p14:tracePt t="20511" x="6872288" y="5811838"/>
          <p14:tracePt t="20536" x="6872288" y="5797550"/>
          <p14:tracePt t="20552" x="6872288" y="5781675"/>
          <p14:tracePt t="20560" x="6858000" y="5781675"/>
          <p14:tracePt t="20568" x="6843713" y="5767388"/>
          <p14:tracePt t="20576" x="6827838" y="5753100"/>
          <p14:tracePt t="20584" x="6813550" y="5737225"/>
          <p14:tracePt t="20592" x="6797675" y="5722938"/>
          <p14:tracePt t="20600" x="6783388" y="5692775"/>
          <p14:tracePt t="20608" x="6769100" y="5676900"/>
          <p14:tracePt t="20616" x="6753225" y="5662613"/>
          <p14:tracePt t="20624" x="6753225" y="5632450"/>
          <p14:tracePt t="20632" x="6738938" y="5618163"/>
          <p14:tracePt t="20640" x="6723063" y="5602288"/>
          <p14:tracePt t="20656" x="6723063" y="5588000"/>
          <p14:tracePt t="20672" x="6708775" y="5573713"/>
          <p14:tracePt t="20704" x="6692900" y="5557838"/>
          <p14:tracePt t="20728" x="6678613" y="5543550"/>
          <p14:tracePt t="20744" x="6664325" y="5543550"/>
          <p14:tracePt t="20753" x="6648450" y="5527675"/>
          <p14:tracePt t="20761" x="6634163" y="5527675"/>
          <p14:tracePt t="20769" x="6618288" y="5513388"/>
          <p14:tracePt t="20777" x="6604000" y="5513388"/>
          <p14:tracePt t="20785" x="6589713" y="5499100"/>
          <p14:tracePt t="20793" x="6573838" y="5483225"/>
          <p14:tracePt t="20801" x="6559550" y="5483225"/>
          <p14:tracePt t="20809" x="6543675" y="5468938"/>
          <p14:tracePt t="20816" x="6529388" y="5468938"/>
          <p14:tracePt t="20825" x="6499225" y="5453063"/>
          <p14:tracePt t="20833" x="6484938" y="5438775"/>
          <p14:tracePt t="20841" x="6469063" y="5438775"/>
          <p14:tracePt t="20849" x="6454775" y="5422900"/>
          <p14:tracePt t="20857" x="6438900" y="5422900"/>
          <p14:tracePt t="20865" x="6424613" y="5408613"/>
          <p14:tracePt t="20873" x="6410325" y="5408613"/>
          <p14:tracePt t="20882" x="6380163" y="5394325"/>
          <p14:tracePt t="20889" x="6364288" y="5394325"/>
          <p14:tracePt t="20898" x="6350000" y="5378450"/>
          <p14:tracePt t="20916" x="6335713" y="5364163"/>
          <p14:tracePt t="20921" x="6319838" y="5364163"/>
          <p14:tracePt t="20932" x="6305550" y="5348288"/>
          <p14:tracePt t="20937" x="6289675" y="5348288"/>
          <p14:tracePt t="20945" x="6275388" y="5334000"/>
          <p14:tracePt t="20953" x="6261100" y="5319713"/>
          <p14:tracePt t="20961" x="6245225" y="5303838"/>
          <p14:tracePt t="20970" x="6230938" y="5273675"/>
          <p14:tracePt t="20977" x="6200775" y="5245100"/>
          <p14:tracePt t="20985" x="6184900" y="5214938"/>
          <p14:tracePt t="20994" x="6170613" y="5168900"/>
          <p14:tracePt t="21001" x="6140450" y="5124450"/>
          <p14:tracePt t="21009" x="6110288" y="5080000"/>
          <p14:tracePt t="21017" x="6096000" y="5019675"/>
          <p14:tracePt t="21025" x="6081713" y="4975225"/>
          <p14:tracePt t="21033" x="6065838" y="4914900"/>
          <p14:tracePt t="21041" x="6051550" y="4840288"/>
          <p14:tracePt t="21049" x="6035675" y="4765675"/>
          <p14:tracePt t="21057" x="6035675" y="4706938"/>
          <p14:tracePt t="21065" x="6021388" y="4632325"/>
          <p14:tracePt t="21073" x="6021388" y="4572000"/>
          <p14:tracePt t="21082" x="6021388" y="4541838"/>
          <p14:tracePt t="21090" x="6021388" y="4452938"/>
          <p14:tracePt t="21099" x="6021388" y="4422775"/>
          <p14:tracePt t="21106" x="6021388" y="4362450"/>
          <p14:tracePt t="21115" x="6007100" y="4273550"/>
          <p14:tracePt t="21121" x="5991225" y="4183063"/>
          <p14:tracePt t="23434" x="6007100" y="4168775"/>
          <p14:tracePt t="23442" x="6035675" y="4168775"/>
          <p14:tracePt t="23449" x="6065838" y="4138613"/>
          <p14:tracePt t="23458" x="6096000" y="4124325"/>
          <p14:tracePt t="23466" x="6140450" y="4094163"/>
          <p14:tracePt t="23474" x="6184900" y="4064000"/>
          <p14:tracePt t="23486" x="6215063" y="4049713"/>
          <p14:tracePt t="23489" x="6245225" y="4033838"/>
          <p14:tracePt t="23499" x="6289675" y="4003675"/>
          <p14:tracePt t="23506" x="6319838" y="3975100"/>
          <p14:tracePt t="23515" x="6350000" y="3959225"/>
          <p14:tracePt t="23522" x="6380163" y="3944938"/>
          <p14:tracePt t="23533" x="6394450" y="3914775"/>
          <p14:tracePt t="23538" x="6410325" y="3898900"/>
          <p14:tracePt t="23549" x="6424613" y="3898900"/>
          <p14:tracePt t="23554" x="6438900" y="3884613"/>
          <p14:tracePt t="23562" x="6454775" y="3870325"/>
          <p14:tracePt t="23578" x="6454775" y="3854450"/>
          <p14:tracePt t="23594" x="6454775" y="3840163"/>
          <p14:tracePt t="23610" x="6454775" y="3824288"/>
          <p14:tracePt t="23626" x="6454775" y="3795713"/>
          <p14:tracePt t="23635" x="6454775" y="3765550"/>
          <p14:tracePt t="23642" x="6454775" y="3749675"/>
          <p14:tracePt t="23651" x="6454775" y="3705225"/>
          <p14:tracePt t="23659" x="6454775" y="3660775"/>
          <p14:tracePt t="23666" x="6454775" y="3616325"/>
          <p14:tracePt t="23675" x="6454775" y="3570288"/>
          <p14:tracePt t="23683" x="6454775" y="3511550"/>
          <p14:tracePt t="23690" x="6454775" y="3451225"/>
          <p14:tracePt t="23699" x="6454775" y="3390900"/>
          <p14:tracePt t="23707" x="6454775" y="3332163"/>
          <p14:tracePt t="23715" x="6454775" y="3271838"/>
          <p14:tracePt t="23723" x="6454775" y="3241675"/>
          <p14:tracePt t="23732" x="6454775" y="3197225"/>
          <p14:tracePt t="23739" x="6438900" y="3152775"/>
          <p14:tracePt t="23749" x="6438900" y="3122613"/>
          <p14:tracePt t="23755" x="6424613" y="3092450"/>
          <p14:tracePt t="23765" x="6424613" y="3062288"/>
          <p14:tracePt t="23771" x="6410325" y="3048000"/>
          <p14:tracePt t="23779" x="6410325" y="3017838"/>
          <p14:tracePt t="23787" x="6394450" y="3003550"/>
          <p14:tracePt t="23803" x="6380163" y="2987675"/>
          <p14:tracePt t="23811" x="6380163" y="2973388"/>
          <p14:tracePt t="23819" x="6364288" y="2959100"/>
          <p14:tracePt t="23827" x="6364288" y="2943225"/>
          <p14:tracePt t="23835" x="6350000" y="2928938"/>
          <p14:tracePt t="23843" x="6335713" y="2898775"/>
          <p14:tracePt t="23851" x="6319838" y="2882900"/>
          <p14:tracePt t="23859" x="6319838" y="2868613"/>
          <p14:tracePt t="23867" x="6305550" y="2838450"/>
          <p14:tracePt t="23875" x="6275388" y="2808288"/>
          <p14:tracePt t="23883" x="6261100" y="2779713"/>
          <p14:tracePt t="23891" x="6245225" y="2749550"/>
          <p14:tracePt t="23899" x="6215063" y="2719388"/>
          <p14:tracePt t="23907" x="6200775" y="2689225"/>
          <p14:tracePt t="23915" x="6170613" y="2674938"/>
          <p14:tracePt t="23923" x="6140450" y="2644775"/>
          <p14:tracePt t="23933" x="6126163" y="2628900"/>
          <p14:tracePt t="23939" x="6110288" y="2600325"/>
          <p14:tracePt t="23949" x="6081713" y="2584450"/>
          <p14:tracePt t="23955" x="6065838" y="2554288"/>
          <p14:tracePt t="23965" x="6051550" y="2540000"/>
          <p14:tracePt t="23971" x="6021388" y="2525713"/>
          <p14:tracePt t="23983" x="6007100" y="2495550"/>
          <p14:tracePt t="23987" x="5991225" y="2479675"/>
          <p14:tracePt t="23998" x="5976938" y="2479675"/>
          <p14:tracePt t="24003" x="5961063" y="2465388"/>
          <p14:tracePt t="24011" x="5946775" y="2451100"/>
          <p14:tracePt t="24020" x="5930900" y="2451100"/>
          <p14:tracePt t="24027" x="5930900" y="2435225"/>
          <p14:tracePt t="24036" x="5916613" y="2420938"/>
          <p14:tracePt t="24044" x="5902325" y="2420938"/>
          <p14:tracePt t="24052" x="5886450" y="2405063"/>
          <p14:tracePt t="24059" x="5872163" y="2405063"/>
          <p14:tracePt t="24068" x="5856288" y="2390775"/>
          <p14:tracePt t="24076" x="5842000" y="2390775"/>
          <p14:tracePt t="24084" x="5827713" y="2374900"/>
          <p14:tracePt t="24100" x="5811838" y="2360613"/>
          <p14:tracePt t="24108" x="5797550" y="2360613"/>
          <p14:tracePt t="24116" x="5797550" y="2346325"/>
          <p14:tracePt t="24123" x="5781675" y="2346325"/>
          <p14:tracePt t="24132" x="5767388" y="2330450"/>
          <p14:tracePt t="24150" x="5753100" y="2316163"/>
          <p14:tracePt t="24165" x="5737225" y="2316163"/>
          <p14:tracePt t="24172" x="5737225" y="2300288"/>
          <p14:tracePt t="24182" x="5722938" y="2286000"/>
          <p14:tracePt t="24199" x="5707063" y="2271713"/>
          <p14:tracePt t="24212" x="5707063" y="2255838"/>
          <p14:tracePt t="24221" x="5692775" y="2255838"/>
          <p14:tracePt t="24229" x="5692775" y="2241550"/>
          <p14:tracePt t="24236" x="5676900" y="2241550"/>
          <p14:tracePt t="24244" x="5676900" y="2225675"/>
          <p14:tracePt t="24260" x="5662613" y="2211388"/>
          <p14:tracePt t="24269" x="5662613" y="2197100"/>
          <p14:tracePt t="24285" x="5648325" y="2181225"/>
          <p14:tracePt t="24293" x="5648325" y="2166938"/>
          <p14:tracePt t="24309" x="5648325" y="2151063"/>
          <p14:tracePt t="24316" x="5632450" y="2136775"/>
          <p14:tracePt t="24332" x="5632450" y="2120900"/>
          <p14:tracePt t="24341" x="5632450" y="2106613"/>
          <p14:tracePt t="24349" x="5632450" y="2092325"/>
          <p14:tracePt t="24357" x="5618163" y="2076450"/>
          <p14:tracePt t="24373" x="5618163" y="2062163"/>
          <p14:tracePt t="24382" x="5618163" y="2046288"/>
          <p14:tracePt t="24389" x="5602288" y="2032000"/>
          <p14:tracePt t="24399" x="5602288" y="2017713"/>
          <p14:tracePt t="24405" x="5588000" y="2001838"/>
          <p14:tracePt t="24415" x="5588000" y="1971675"/>
          <p14:tracePt t="24421" x="5573713" y="1957388"/>
          <p14:tracePt t="24430" x="5573713" y="1927225"/>
          <p14:tracePt t="24436" x="5557838" y="1912938"/>
          <p14:tracePt t="24445" x="5543550" y="1882775"/>
          <p14:tracePt t="24453" x="5527675" y="1852613"/>
          <p14:tracePt t="24461" x="5513388" y="1808163"/>
          <p14:tracePt t="24469" x="5499100" y="1792288"/>
          <p14:tracePt t="24477" x="5468938" y="1733550"/>
          <p14:tracePt t="24485" x="5453063" y="1703388"/>
          <p14:tracePt t="24493" x="5422900" y="1658938"/>
          <p14:tracePt t="24501" x="5408613" y="1612900"/>
          <p14:tracePt t="24509" x="5394325" y="1598613"/>
          <p14:tracePt t="24517" x="5378450" y="1538288"/>
          <p14:tracePt t="24525" x="5348288" y="1509713"/>
          <p14:tracePt t="24533" x="5334000" y="1479550"/>
          <p14:tracePt t="24541" x="5319713" y="1449388"/>
          <p14:tracePt t="24549" x="5303838" y="1404938"/>
          <p14:tracePt t="24557" x="5289550" y="1389063"/>
          <p14:tracePt t="24565" x="5273675" y="1358900"/>
          <p14:tracePt t="24573" x="5259388" y="1344613"/>
          <p14:tracePt t="24582" x="5259388" y="1314450"/>
          <p14:tracePt t="24589" x="5245100" y="1300163"/>
          <p14:tracePt t="24599" x="5229225" y="1284288"/>
          <p14:tracePt t="24605" x="5214938" y="1270000"/>
          <p14:tracePt t="24622" x="5199063" y="1255713"/>
          <p14:tracePt t="24633" x="5199063" y="1239838"/>
          <p14:tracePt t="24637" x="5184775" y="1225550"/>
          <p14:tracePt t="24654" x="5168900" y="1209675"/>
          <p14:tracePt t="24670" x="5168900" y="1195388"/>
          <p14:tracePt t="24678" x="5154613" y="1195388"/>
          <p14:tracePt t="24686" x="5154613" y="1181100"/>
          <p14:tracePt t="24693" x="5140325" y="1165225"/>
          <p14:tracePt t="24717" x="5124450" y="1150938"/>
          <p14:tracePt t="24726" x="5124450" y="1135063"/>
          <p14:tracePt t="24733" x="5110163" y="1135063"/>
          <p14:tracePt t="24750" x="5094288" y="1120775"/>
          <p14:tracePt t="24758" x="5080000" y="1104900"/>
          <p14:tracePt t="24765" x="5065713" y="1104900"/>
          <p14:tracePt t="24782" x="5049838" y="1090613"/>
          <p14:tracePt t="24790" x="5035550" y="1090613"/>
          <p14:tracePt t="24799" x="5019675" y="1090613"/>
          <p14:tracePt t="24806" x="5005388" y="1090613"/>
          <p14:tracePt t="24816" x="4991100" y="1090613"/>
          <p14:tracePt t="24822" x="4975225" y="1090613"/>
          <p14:tracePt t="24832" x="4960938" y="1090613"/>
          <p14:tracePt t="24838" x="4945063" y="1090613"/>
          <p14:tracePt t="24849" x="4930775" y="1090613"/>
          <p14:tracePt t="24854" x="4900613" y="1090613"/>
          <p14:tracePt t="24862" x="4886325" y="1090613"/>
          <p14:tracePt t="24871" x="4870450" y="1090613"/>
          <p14:tracePt t="24879" x="4856163" y="1104900"/>
          <p14:tracePt t="24886" x="4840288" y="1104900"/>
          <p14:tracePt t="24894" x="4811713" y="1135063"/>
          <p14:tracePt t="24902" x="4795838" y="1135063"/>
          <p14:tracePt t="24910" x="4781550" y="1150938"/>
          <p14:tracePt t="24919" x="4765675" y="1150938"/>
          <p14:tracePt t="24926" x="4751388" y="1165225"/>
          <p14:tracePt t="24935" x="4737100" y="1181100"/>
          <p14:tracePt t="24950" x="4721225" y="1195388"/>
          <p14:tracePt t="24958" x="4706938" y="1209675"/>
          <p14:tracePt t="24966" x="4691063" y="1209675"/>
          <p14:tracePt t="24975" x="4691063" y="1225550"/>
          <p14:tracePt t="24983" x="4676775" y="1225550"/>
          <p14:tracePt t="24991" x="4660900" y="1239838"/>
          <p14:tracePt t="25007" x="4646613" y="1255713"/>
          <p14:tracePt t="25015" x="4646613" y="1270000"/>
          <p14:tracePt t="25023" x="4632325" y="1270000"/>
          <p14:tracePt t="25032" x="4632325" y="1284288"/>
          <p14:tracePt t="25039" x="4616450" y="1300163"/>
          <p14:tracePt t="25048" x="4602163" y="1314450"/>
          <p14:tracePt t="25055" x="4602163" y="1330325"/>
          <p14:tracePt t="25066" x="4586288" y="1358900"/>
          <p14:tracePt t="25071" x="4572000" y="1389063"/>
          <p14:tracePt t="25079" x="4572000" y="1404938"/>
          <p14:tracePt t="25087" x="4557713" y="1435100"/>
          <p14:tracePt t="25095" x="4541838" y="1463675"/>
          <p14:tracePt t="25103" x="4541838" y="1493838"/>
          <p14:tracePt t="25111" x="4527550" y="1524000"/>
          <p14:tracePt t="25120" x="4527550" y="1554163"/>
          <p14:tracePt t="25127" x="4511675" y="1584325"/>
          <p14:tracePt t="25135" x="4497388" y="1612900"/>
          <p14:tracePt t="25143" x="4497388" y="1643063"/>
          <p14:tracePt t="25152" x="4497388" y="1673225"/>
          <p14:tracePt t="25159" x="4483100" y="1689100"/>
          <p14:tracePt t="25167" x="4483100" y="1717675"/>
          <p14:tracePt t="25175" x="4483100" y="1733550"/>
          <p14:tracePt t="25183" x="4483100" y="1747838"/>
          <p14:tracePt t="25192" x="4483100" y="1763713"/>
          <p14:tracePt t="25199" x="4483100" y="1778000"/>
          <p14:tracePt t="25208" x="4467225" y="1792288"/>
          <p14:tracePt t="25215" x="4467225" y="1808163"/>
          <p14:tracePt t="25223" x="4467225" y="1822450"/>
          <p14:tracePt t="25232" x="4467225" y="1838325"/>
          <p14:tracePt t="25239" x="4467225" y="1852613"/>
          <p14:tracePt t="25248" x="4467225" y="1866900"/>
          <p14:tracePt t="25265" x="4452938" y="1882775"/>
          <p14:tracePt t="25271" x="4452938" y="1897063"/>
          <p14:tracePt t="25282" x="4452938" y="1912938"/>
          <p14:tracePt t="25287" x="4452938" y="1927225"/>
          <p14:tracePt t="25299" x="4452938" y="1943100"/>
          <p14:tracePt t="25303" x="4452938" y="1957388"/>
          <p14:tracePt t="25312" x="4452938" y="1971675"/>
          <p14:tracePt t="25320" x="4452938" y="1987550"/>
          <p14:tracePt t="25328" x="4452938" y="2017713"/>
          <p14:tracePt t="25336" x="4452938" y="2032000"/>
          <p14:tracePt t="25345" x="4452938" y="2062163"/>
          <p14:tracePt t="25352" x="4452938" y="2092325"/>
          <p14:tracePt t="25360" x="4452938" y="2106613"/>
          <p14:tracePt t="25368" x="4452938" y="2136775"/>
          <p14:tracePt t="25376" x="4452938" y="2166938"/>
          <p14:tracePt t="25384" x="4452938" y="2197100"/>
          <p14:tracePt t="25392" x="4452938" y="2225675"/>
          <p14:tracePt t="25400" x="4467225" y="2255838"/>
          <p14:tracePt t="25408" x="4467225" y="2286000"/>
          <p14:tracePt t="25416" x="4467225" y="2316163"/>
          <p14:tracePt t="25424" x="4467225" y="2346325"/>
          <p14:tracePt t="25432" x="4467225" y="2374900"/>
          <p14:tracePt t="25440" x="4483100" y="2420938"/>
          <p14:tracePt t="25448" x="4483100" y="2435225"/>
          <p14:tracePt t="25457" x="4483100" y="2479675"/>
          <p14:tracePt t="25466" x="4497388" y="2509838"/>
          <p14:tracePt t="25472" x="4497388" y="2540000"/>
          <p14:tracePt t="25482" x="4511675" y="2570163"/>
          <p14:tracePt t="25488" x="4511675" y="2614613"/>
          <p14:tracePt t="25499" x="4511675" y="2644775"/>
          <p14:tracePt t="25504" x="4527550" y="2674938"/>
          <p14:tracePt t="25514" x="4527550" y="2719388"/>
          <p14:tracePt t="25520" x="4527550" y="2763838"/>
          <p14:tracePt t="25530" x="4527550" y="2794000"/>
          <p14:tracePt t="25536" x="4527550" y="2824163"/>
          <p14:tracePt t="25547" x="4527550" y="2854325"/>
          <p14:tracePt t="25553" x="4527550" y="2882900"/>
          <p14:tracePt t="25564" x="4527550" y="2913063"/>
          <p14:tracePt t="25569" x="4527550" y="2928938"/>
          <p14:tracePt t="25580" x="4527550" y="2959100"/>
          <p14:tracePt t="25584" x="4527550" y="2973388"/>
          <p14:tracePt t="25597" x="4527550" y="2987675"/>
          <p14:tracePt t="25601" x="4527550" y="3003550"/>
          <p14:tracePt t="25614" x="4527550" y="3017838"/>
          <p14:tracePt t="25617" x="4511675" y="3033713"/>
          <p14:tracePt t="25630" x="4511675" y="3048000"/>
          <p14:tracePt t="25633" x="4511675" y="3062288"/>
          <p14:tracePt t="25647" x="4497388" y="3092450"/>
          <p14:tracePt t="25649" x="4497388" y="3108325"/>
          <p14:tracePt t="25664" x="4497388" y="3122613"/>
          <p14:tracePt t="25666" x="4483100" y="3152775"/>
          <p14:tracePt t="25680" x="4467225" y="3182938"/>
          <p14:tracePt t="25682" x="4467225" y="3213100"/>
          <p14:tracePt t="25697" x="4452938" y="3241675"/>
          <p14:tracePt t="25699" x="4452938" y="3287713"/>
          <p14:tracePt t="25714" x="4452938" y="3302000"/>
          <p14:tracePt t="25715" x="4437063" y="3346450"/>
          <p14:tracePt t="25730" x="4437063" y="3376613"/>
          <p14:tracePt t="25731" x="4422775" y="3436938"/>
          <p14:tracePt t="25737" x="4406900" y="3451225"/>
          <p14:tracePt t="25747" x="4406900" y="3495675"/>
          <p14:tracePt t="25753" x="4406900" y="3556000"/>
          <p14:tracePt t="25764" x="4406900" y="3600450"/>
          <p14:tracePt t="25770" x="4406900" y="3630613"/>
          <p14:tracePt t="25781" x="4406900" y="3675063"/>
          <p14:tracePt t="25785" x="4406900" y="3735388"/>
          <p14:tracePt t="25797" x="4406900" y="3749675"/>
          <p14:tracePt t="25801" x="4406900" y="3795713"/>
          <p14:tracePt t="25814" x="4406900" y="3840163"/>
          <p14:tracePt t="25817" x="4406900" y="3884613"/>
          <p14:tracePt t="25830" x="4406900" y="3929063"/>
          <p14:tracePt t="25833" x="4406900" y="3959225"/>
          <p14:tracePt t="25847" x="4406900" y="3989388"/>
          <p14:tracePt t="25849" x="4422775" y="4019550"/>
          <p14:tracePt t="25864" x="4437063" y="4064000"/>
          <p14:tracePt t="25866" x="4452938" y="4094163"/>
          <p14:tracePt t="25880" x="4467225" y="4124325"/>
          <p14:tracePt t="25882" x="4483100" y="4168775"/>
          <p14:tracePt t="25897" x="4483100" y="4198938"/>
          <p14:tracePt t="25900" x="4511675" y="4229100"/>
          <p14:tracePt t="25914" x="4527550" y="4257675"/>
          <p14:tracePt t="25916" x="4541838" y="4287838"/>
          <p14:tracePt t="25930" x="4557713" y="4318000"/>
          <p14:tracePt t="25932" x="4572000" y="4348163"/>
          <p14:tracePt t="25947" x="4586288" y="4378325"/>
          <p14:tracePt t="25948" x="4602163" y="4392613"/>
          <p14:tracePt t="25954" x="4602163" y="4422775"/>
          <p14:tracePt t="25964" x="4616450" y="4452938"/>
          <p14:tracePt t="25969" x="4616450" y="4467225"/>
          <p14:tracePt t="25980" x="4632325" y="4483100"/>
          <p14:tracePt t="25986" x="4632325" y="4497388"/>
          <p14:tracePt t="25997" x="4646613" y="4511675"/>
          <p14:tracePt t="26002" x="4646613" y="4527550"/>
          <p14:tracePt t="26018" x="4646613" y="4541838"/>
          <p14:tracePt t="26050" x="4646613" y="4557713"/>
          <p14:tracePt t="26066" x="4646613" y="4572000"/>
          <p14:tracePt t="26082" x="4646613" y="4586288"/>
          <p14:tracePt t="26090" x="4646613" y="4602163"/>
          <p14:tracePt t="26099" x="4646613" y="4616450"/>
          <p14:tracePt t="26107" x="4646613" y="4632325"/>
          <p14:tracePt t="26116" x="4646613" y="4660900"/>
          <p14:tracePt t="26122" x="4646613" y="4676775"/>
          <p14:tracePt t="26132" x="4646613" y="4706938"/>
          <p14:tracePt t="26138" x="4646613" y="4721225"/>
          <p14:tracePt t="26150" x="4646613" y="4751388"/>
          <p14:tracePt t="26154" x="4646613" y="4765675"/>
          <p14:tracePt t="26162" x="4646613" y="4795838"/>
          <p14:tracePt t="26171" x="4646613" y="4811713"/>
          <p14:tracePt t="26178" x="4646613" y="4826000"/>
          <p14:tracePt t="26187" x="4646613" y="4840288"/>
          <p14:tracePt t="26195" x="4646613" y="4870450"/>
          <p14:tracePt t="26203" x="4646613" y="4900613"/>
          <p14:tracePt t="26215" x="4646613" y="4914900"/>
          <p14:tracePt t="26218" x="4646613" y="4945063"/>
          <p14:tracePt t="26226" x="4646613" y="4975225"/>
          <p14:tracePt t="26235" x="4646613" y="5005388"/>
          <p14:tracePt t="26242" x="4646613" y="5035550"/>
          <p14:tracePt t="26251" x="4646613" y="5065713"/>
          <p14:tracePt t="26258" x="4660900" y="5094288"/>
          <p14:tracePt t="26266" x="4660900" y="5124450"/>
          <p14:tracePt t="26275" x="4660900" y="5154613"/>
          <p14:tracePt t="26282" x="4676775" y="5199063"/>
          <p14:tracePt t="26291" x="4676775" y="5229225"/>
          <p14:tracePt t="26299" x="4691063" y="5259388"/>
          <p14:tracePt t="26307" x="4706938" y="5319713"/>
          <p14:tracePt t="26315" x="4721225" y="5334000"/>
          <p14:tracePt t="26323" x="4737100" y="5364163"/>
          <p14:tracePt t="26332" x="4751388" y="5422900"/>
          <p14:tracePt t="26339" x="4765675" y="5438775"/>
          <p14:tracePt t="26348" x="4795838" y="5468938"/>
          <p14:tracePt t="26355" x="4811713" y="5499100"/>
          <p14:tracePt t="26365" x="4826000" y="5543550"/>
          <p14:tracePt t="26371" x="4840288" y="5557838"/>
          <p14:tracePt t="26381" x="4856163" y="5588000"/>
          <p14:tracePt t="26387" x="4886325" y="5618163"/>
          <p14:tracePt t="26397" x="4900613" y="5648325"/>
          <p14:tracePt t="26403" x="4930775" y="5676900"/>
          <p14:tracePt t="26414" x="4945063" y="5692775"/>
          <p14:tracePt t="26419" x="4975225" y="5707063"/>
          <p14:tracePt t="26430" x="4991100" y="5737225"/>
          <p14:tracePt t="26435" x="5019675" y="5753100"/>
          <p14:tracePt t="26447" x="5049838" y="5767388"/>
          <p14:tracePt t="26451" x="5080000" y="5781675"/>
          <p14:tracePt t="26464" x="5094288" y="5797550"/>
          <p14:tracePt t="26467" x="5140325" y="5811838"/>
          <p14:tracePt t="26480" x="5168900" y="5827713"/>
          <p14:tracePt t="26483" x="5214938" y="5842000"/>
          <p14:tracePt t="26497" x="5245100" y="5842000"/>
          <p14:tracePt t="26499" x="5273675" y="5856288"/>
          <p14:tracePt t="26514" x="5303838" y="5872163"/>
          <p14:tracePt t="26517" x="5348288" y="5872163"/>
          <p14:tracePt t="26531" x="5364163" y="5872163"/>
          <p14:tracePt t="26533" x="5408613" y="5886450"/>
          <p14:tracePt t="26547" x="5422900" y="5886450"/>
          <p14:tracePt t="26550" x="5453063" y="5902325"/>
          <p14:tracePt t="26564" x="5483225" y="5902325"/>
          <p14:tracePt t="26565" x="5499100" y="5916613"/>
          <p14:tracePt t="26580" x="5513388" y="5916613"/>
          <p14:tracePt t="26582" x="5543550" y="5916613"/>
          <p14:tracePt t="26597" x="5557838" y="5916613"/>
          <p14:tracePt t="26598" x="5588000" y="5916613"/>
          <p14:tracePt t="26604" x="5602288" y="5916613"/>
          <p14:tracePt t="26614" x="5618163" y="5916613"/>
          <p14:tracePt t="26620" x="5632450" y="5916613"/>
          <p14:tracePt t="26630" x="5648325" y="5916613"/>
          <p14:tracePt t="26636" x="5662613" y="5916613"/>
          <p14:tracePt t="26647" x="5676900" y="5916613"/>
          <p14:tracePt t="26652" x="5707063" y="5916613"/>
          <p14:tracePt t="26664" x="5722938" y="5916613"/>
          <p14:tracePt t="26668" x="5753100" y="5916613"/>
          <p14:tracePt t="26680" x="5767388" y="5916613"/>
          <p14:tracePt t="26684" x="5797550" y="5902325"/>
          <p14:tracePt t="26697" x="5827713" y="5902325"/>
          <p14:tracePt t="26700" x="5842000" y="5902325"/>
          <p14:tracePt t="26714" x="5886450" y="5886450"/>
          <p14:tracePt t="26716" x="5916613" y="5886450"/>
          <p14:tracePt t="26730" x="5946775" y="5886450"/>
          <p14:tracePt t="26732" x="5976938" y="5872163"/>
          <p14:tracePt t="26747" x="6007100" y="5872163"/>
          <p14:tracePt t="26749" x="6051550" y="5856288"/>
          <p14:tracePt t="26764" x="6081713" y="5856288"/>
          <p14:tracePt t="26766" x="6096000" y="5842000"/>
          <p14:tracePt t="26780" x="6126163" y="5842000"/>
          <p14:tracePt t="26782" x="6156325" y="5827713"/>
          <p14:tracePt t="26797" x="6170613" y="5827713"/>
          <p14:tracePt t="26800" x="6184900" y="5811838"/>
          <p14:tracePt t="26814" x="6200775" y="5811838"/>
          <p14:tracePt t="26815" x="6230938" y="5797550"/>
          <p14:tracePt t="26820" x="6245225" y="5781675"/>
          <p14:tracePt t="26831" x="6261100" y="5767388"/>
          <p14:tracePt t="26837" x="6275388" y="5767388"/>
          <p14:tracePt t="26847" x="6289675" y="5753100"/>
          <p14:tracePt t="26853" x="6305550" y="5722938"/>
          <p14:tracePt t="26864" x="6335713" y="5707063"/>
          <p14:tracePt t="26868" x="6350000" y="5692775"/>
          <p14:tracePt t="26880" x="6364288" y="5676900"/>
          <p14:tracePt t="26884" x="6380163" y="5648325"/>
          <p14:tracePt t="26897" x="6410325" y="5632450"/>
          <p14:tracePt t="26900" x="6424613" y="5602288"/>
          <p14:tracePt t="26915" x="6438900" y="5588000"/>
          <p14:tracePt t="26917" x="6454775" y="5573713"/>
          <p14:tracePt t="26931" x="6469063" y="5557838"/>
          <p14:tracePt t="26934" x="6484938" y="5527675"/>
          <p14:tracePt t="26947" x="6499225" y="5513388"/>
          <p14:tracePt t="26964" x="6515100" y="5499100"/>
          <p14:tracePt t="26966" x="6515100" y="5483225"/>
          <p14:tracePt t="26981" x="6529388" y="5468938"/>
          <p14:tracePt t="26983" x="6529388" y="5453063"/>
          <p14:tracePt t="26997" x="6543675" y="5438775"/>
          <p14:tracePt t="26999" x="6543675" y="5422900"/>
          <p14:tracePt t="27014" x="6543675" y="5408613"/>
          <p14:tracePt t="27015" x="6559550" y="5394325"/>
          <p14:tracePt t="27030" x="6559550" y="5378450"/>
          <p14:tracePt t="27032" x="6559550" y="5348288"/>
          <p14:tracePt t="27037" x="6573838" y="5319713"/>
          <p14:tracePt t="27048" x="6573838" y="5289550"/>
          <p14:tracePt t="27053" x="6573838" y="5259388"/>
          <p14:tracePt t="27064" x="6589713" y="5229225"/>
          <p14:tracePt t="27069" x="6589713" y="5199063"/>
          <p14:tracePt t="27081" x="6604000" y="5168900"/>
          <p14:tracePt t="27085" x="6604000" y="5140325"/>
          <p14:tracePt t="27097" x="6604000" y="5110163"/>
          <p14:tracePt t="27101" x="6618288" y="5080000"/>
          <p14:tracePt t="27114" x="6618288" y="5065713"/>
          <p14:tracePt t="27117" x="6618288" y="5035550"/>
          <p14:tracePt t="27130" x="6618288" y="5005388"/>
          <p14:tracePt t="27133" x="6618288" y="4991100"/>
          <p14:tracePt t="27147" x="6634163" y="4975225"/>
          <p14:tracePt t="27150" x="6634163" y="4960938"/>
          <p14:tracePt t="27164" x="6634163" y="4930775"/>
          <p14:tracePt t="27166" x="6634163" y="4914900"/>
          <p14:tracePt t="27181" x="6634163" y="4900613"/>
          <p14:tracePt t="27183" x="6634163" y="4886325"/>
          <p14:tracePt t="27197" x="6634163" y="4856163"/>
          <p14:tracePt t="27200" x="6634163" y="4840288"/>
          <p14:tracePt t="27214" x="6634163" y="4826000"/>
          <p14:tracePt t="27216" x="6634163" y="4795838"/>
          <p14:tracePt t="27230" x="6634163" y="4781550"/>
          <p14:tracePt t="27233" x="6634163" y="4751388"/>
          <p14:tracePt t="27247" x="6634163" y="4737100"/>
          <p14:tracePt t="27249" x="6634163" y="4706938"/>
          <p14:tracePt t="27254" x="6634163" y="4676775"/>
          <p14:tracePt t="27264" x="6634163" y="4660900"/>
          <p14:tracePt t="27270" x="6634163" y="4632325"/>
          <p14:tracePt t="27280" x="6634163" y="4616450"/>
          <p14:tracePt t="27286" x="6634163" y="4602163"/>
          <p14:tracePt t="27297" x="6634163" y="4586288"/>
          <p14:tracePt t="27302" x="6634163" y="4557713"/>
          <p14:tracePt t="27314" x="6634163" y="4541838"/>
          <p14:tracePt t="27318" x="6634163" y="4527550"/>
          <p14:tracePt t="27330" x="6634163" y="4497388"/>
          <p14:tracePt t="27334" x="6618288" y="4497388"/>
          <p14:tracePt t="27347" x="6618288" y="4467225"/>
          <p14:tracePt t="27350" x="6618288" y="4437063"/>
          <p14:tracePt t="27364" x="6604000" y="4422775"/>
          <p14:tracePt t="27366" x="6604000" y="4406900"/>
          <p14:tracePt t="27380" x="6604000" y="4378325"/>
          <p14:tracePt t="27383" x="6589713" y="4362450"/>
          <p14:tracePt t="27397" x="6589713" y="4348163"/>
          <p14:tracePt t="27399" x="6589713" y="4318000"/>
          <p14:tracePt t="27414" x="6589713" y="4303713"/>
          <p14:tracePt t="27416" x="6573838" y="4273550"/>
          <p14:tracePt t="27431" x="6573838" y="4257675"/>
          <p14:tracePt t="27432" x="6573838" y="4243388"/>
          <p14:tracePt t="27447" x="6559550" y="4229100"/>
          <p14:tracePt t="27449" x="6559550" y="4198938"/>
          <p14:tracePt t="27464" x="6543675" y="4183063"/>
          <p14:tracePt t="27465" x="6543675" y="4168775"/>
          <p14:tracePt t="27471" x="6529388" y="4152900"/>
          <p14:tracePt t="27481" x="6515100" y="4138613"/>
          <p14:tracePt t="27487" x="6499225" y="4108450"/>
          <p14:tracePt t="27497" x="6499225" y="4094163"/>
          <p14:tracePt t="27503" x="6469063" y="4064000"/>
          <p14:tracePt t="27514" x="6454775" y="4033838"/>
          <p14:tracePt t="27518" x="6438900" y="4003675"/>
          <p14:tracePt t="27531" x="6410325" y="3959225"/>
          <p14:tracePt t="27534" x="6394450" y="3914775"/>
          <p14:tracePt t="27547" x="6380163" y="3884613"/>
          <p14:tracePt t="27550" x="6350000" y="3840163"/>
          <p14:tracePt t="27564" x="6335713" y="3795713"/>
          <p14:tracePt t="27567" x="6319838" y="3765550"/>
          <p14:tracePt t="27580" x="6305550" y="3721100"/>
          <p14:tracePt t="27582" x="6289675" y="3690938"/>
          <p14:tracePt t="27597" x="6261100" y="3630613"/>
          <p14:tracePt t="27599" x="6230938" y="3586163"/>
          <p14:tracePt t="27614" x="6230938" y="3541713"/>
          <p14:tracePt t="27615" x="6200775" y="3495675"/>
          <p14:tracePt t="27631" x="6184900" y="3451225"/>
          <p14:tracePt t="27633" x="6170613" y="3406775"/>
          <p14:tracePt t="27647" x="6156325" y="3376613"/>
          <p14:tracePt t="27649" x="6140450" y="3346450"/>
          <p14:tracePt t="27664" x="6126163" y="3302000"/>
          <p14:tracePt t="27665" x="6096000" y="3257550"/>
          <p14:tracePt t="27680" x="6081713" y="3227388"/>
          <p14:tracePt t="27681" x="6065838" y="3182938"/>
          <p14:tracePt t="27687" x="6051550" y="3167063"/>
          <p14:tracePt t="27697" x="6021388" y="3136900"/>
          <p14:tracePt t="27703" x="6007100" y="3108325"/>
          <p14:tracePt t="27714" x="5991225" y="3078163"/>
          <p14:tracePt t="27720" x="5961063" y="3048000"/>
          <p14:tracePt t="27731" x="5946775" y="3017838"/>
          <p14:tracePt t="27735" x="5930900" y="2987675"/>
          <p14:tracePt t="27747" x="5916613" y="2959100"/>
          <p14:tracePt t="27751" x="5902325" y="2928938"/>
          <p14:tracePt t="27764" x="5886450" y="2898775"/>
          <p14:tracePt t="27767" x="5872163" y="2868613"/>
          <p14:tracePt t="27780" x="5856288" y="2838450"/>
          <p14:tracePt t="27783" x="5856288" y="2824163"/>
          <p14:tracePt t="27797" x="5842000" y="2794000"/>
          <p14:tracePt t="27799" x="5827713" y="2763838"/>
          <p14:tracePt t="27814" x="5811838" y="2733675"/>
          <p14:tracePt t="27816" x="5797550" y="2705100"/>
          <p14:tracePt t="27831" x="5797550" y="2674938"/>
          <p14:tracePt t="27833" x="5781675" y="2644775"/>
          <p14:tracePt t="27847" x="5767388" y="2614613"/>
          <p14:tracePt t="27850" x="5767388" y="2584450"/>
          <p14:tracePt t="27864" x="5753100" y="2554288"/>
          <p14:tracePt t="27866" x="5753100" y="2525713"/>
          <p14:tracePt t="27880" x="5737225" y="2495550"/>
          <p14:tracePt t="27883" x="5722938" y="2465388"/>
          <p14:tracePt t="27897" x="5722938" y="2435225"/>
          <p14:tracePt t="27898" x="5707063" y="2420938"/>
          <p14:tracePt t="27904" x="5707063" y="2390775"/>
          <p14:tracePt t="27914" x="5707063" y="2360613"/>
          <p14:tracePt t="27920" x="5692775" y="2346325"/>
          <p14:tracePt t="27930" x="5692775" y="2316163"/>
          <p14:tracePt t="27936" x="5692775" y="2300288"/>
          <p14:tracePt t="27947" x="5692775" y="2271713"/>
          <p14:tracePt t="27952" x="5676900" y="2271713"/>
          <p14:tracePt t="27965" x="5676900" y="2241550"/>
          <p14:tracePt t="27968" x="5676900" y="2225675"/>
          <p14:tracePt t="27981" x="5676900" y="2211388"/>
          <p14:tracePt t="27984" x="5676900" y="2181225"/>
          <p14:tracePt t="28000" x="5676900" y="2151063"/>
          <p14:tracePt t="28014" x="5676900" y="2136775"/>
          <p14:tracePt t="28016" x="5676900" y="2106613"/>
          <p14:tracePt t="28033" x="5676900" y="2076450"/>
          <p14:tracePt t="28048" x="5676900" y="2062163"/>
          <p14:tracePt t="28050" x="5676900" y="2046288"/>
          <p14:tracePt t="28064" x="5676900" y="2017713"/>
          <p14:tracePt t="28080" x="5676900" y="2001838"/>
          <p14:tracePt t="28082" x="5676900" y="1971675"/>
          <p14:tracePt t="28098" x="5676900" y="1957388"/>
          <p14:tracePt t="28113" x="5676900" y="1943100"/>
          <p14:tracePt t="28115" x="5676900" y="1927225"/>
          <p14:tracePt t="28121" x="5676900" y="1912938"/>
          <p14:tracePt t="28130" x="5676900" y="1897063"/>
          <p14:tracePt t="28137" x="5662613" y="1882775"/>
          <p14:tracePt t="28147" x="5662613" y="1866900"/>
          <p14:tracePt t="28153" x="5662613" y="1852613"/>
          <p14:tracePt t="28164" x="5662613" y="1838325"/>
          <p14:tracePt t="28169" x="5662613" y="1808163"/>
          <p14:tracePt t="28180" x="5662613" y="1792288"/>
          <p14:tracePt t="28185" x="5662613" y="1778000"/>
          <p14:tracePt t="28197" x="5662613" y="1763713"/>
          <p14:tracePt t="28201" x="5662613" y="1747838"/>
          <p14:tracePt t="28214" x="5648325" y="1733550"/>
          <p14:tracePt t="28217" x="5648325" y="1703388"/>
          <p14:tracePt t="28233" x="5648325" y="1673225"/>
          <p14:tracePt t="28247" x="5648325" y="1658938"/>
          <p14:tracePt t="28249" x="5632450" y="1643063"/>
          <p14:tracePt t="28264" x="5632450" y="1612900"/>
          <p14:tracePt t="28266" x="5632450" y="1598613"/>
          <p14:tracePt t="28281" x="5618163" y="1584325"/>
          <p14:tracePt t="28283" x="5618163" y="1554163"/>
          <p14:tracePt t="28297" x="5618163" y="1538288"/>
          <p14:tracePt t="28299" x="5618163" y="1524000"/>
          <p14:tracePt t="28314" x="5602288" y="1509713"/>
          <p14:tracePt t="28316" x="5602288" y="1493838"/>
          <p14:tracePt t="28331" x="5602288" y="1479550"/>
          <p14:tracePt t="28332" x="5602288" y="1463675"/>
          <p14:tracePt t="28337" x="5588000" y="1449388"/>
          <p14:tracePt t="28353" x="5588000" y="1435100"/>
          <p14:tracePt t="28364" x="5573713" y="1435100"/>
          <p14:tracePt t="28369" x="5573713" y="1419225"/>
          <p14:tracePt t="28385" x="5557838" y="1404938"/>
          <p14:tracePt t="28401" x="5543550" y="1389063"/>
          <p14:tracePt t="28417" x="5527675" y="1374775"/>
          <p14:tracePt t="28433" x="5513388" y="1374775"/>
          <p14:tracePt t="28447" x="5513388" y="1358900"/>
          <p14:tracePt t="28449" x="5499100" y="1344613"/>
          <p14:tracePt t="28464" x="5483225" y="1344613"/>
          <p14:tracePt t="28467" x="5468938" y="1344613"/>
          <p14:tracePt t="28480" x="5453063" y="1330325"/>
          <p14:tracePt t="28483" x="5453063" y="1314450"/>
          <p14:tracePt t="28497" x="5438775" y="1314450"/>
          <p14:tracePt t="28499" x="5422900" y="1300163"/>
          <p14:tracePt t="28514" x="5408613" y="1284288"/>
          <p14:tracePt t="28530" x="5394325" y="1270000"/>
          <p14:tracePt t="28533" x="5378450" y="1270000"/>
          <p14:tracePt t="28547" x="5364163" y="1255713"/>
          <p14:tracePt t="28548" x="5348288" y="1255713"/>
          <p14:tracePt t="28554" x="5348288" y="1239838"/>
          <p14:tracePt t="28564" x="5334000" y="1239838"/>
          <p14:tracePt t="28570" x="5319713" y="1239838"/>
          <p14:tracePt t="28586" x="5303838" y="1225550"/>
          <p14:tracePt t="28602" x="5289550" y="1225550"/>
          <p14:tracePt t="28614" x="5273675" y="1209675"/>
          <p14:tracePt t="28626" x="5259388" y="1209675"/>
          <p14:tracePt t="28634" x="5245100" y="1209675"/>
          <p14:tracePt t="28642" x="5229225" y="1195388"/>
          <p14:tracePt t="28658" x="5214938" y="1195388"/>
          <p14:tracePt t="28666" x="5199063" y="1195388"/>
          <p14:tracePt t="28675" x="5184775" y="1181100"/>
          <p14:tracePt t="28682" x="5168900" y="1181100"/>
          <p14:tracePt t="28699" x="5154613" y="1181100"/>
          <p14:tracePt t="28707" x="5140325" y="1165225"/>
          <p14:tracePt t="28715" x="5124450" y="1165225"/>
          <p14:tracePt t="28739" x="5110163" y="1165225"/>
          <p14:tracePt t="28755" x="5094288" y="1165225"/>
          <p14:tracePt t="28771" x="5080000" y="1165225"/>
          <p14:tracePt t="28787" x="5065713" y="1165225"/>
          <p14:tracePt t="28810" x="5049838" y="1150938"/>
          <p14:tracePt t="47029" x="5049838" y="1165225"/>
          <p14:tracePt t="47037" x="5049838" y="1195388"/>
          <p14:tracePt t="47045" x="5065713" y="1225550"/>
          <p14:tracePt t="47053" x="5080000" y="1239838"/>
          <p14:tracePt t="47061" x="5094288" y="1270000"/>
          <p14:tracePt t="47076" x="5110163" y="1314450"/>
          <p14:tracePt t="47078" x="5124450" y="1344613"/>
          <p14:tracePt t="47085" x="5154613" y="1404938"/>
          <p14:tracePt t="47093" x="5154613" y="1419225"/>
          <p14:tracePt t="47101" x="5184775" y="1479550"/>
          <p14:tracePt t="47109" x="5199063" y="1524000"/>
          <p14:tracePt t="47117" x="5214938" y="1554163"/>
          <p14:tracePt t="47126" x="5245100" y="1598613"/>
          <p14:tracePt t="47133" x="5259388" y="1658938"/>
          <p14:tracePt t="47142" x="5273675" y="1703388"/>
          <p14:tracePt t="47149" x="5303838" y="1747838"/>
          <p14:tracePt t="47158" x="5319713" y="1808163"/>
          <p14:tracePt t="47166" x="5334000" y="1866900"/>
          <p14:tracePt t="47173" x="5364163" y="1927225"/>
          <p14:tracePt t="47183" x="5378450" y="1971675"/>
          <p14:tracePt t="47190" x="5394325" y="2032000"/>
          <p14:tracePt t="47199" x="5408613" y="2062163"/>
          <p14:tracePt t="47205" x="5422900" y="2106613"/>
          <p14:tracePt t="47216" x="5438775" y="2151063"/>
          <p14:tracePt t="47222" x="5468938" y="2197100"/>
          <p14:tracePt t="47231" x="5483225" y="2225675"/>
          <p14:tracePt t="47238" x="5499100" y="2255838"/>
          <p14:tracePt t="47248" x="5513388" y="2271713"/>
          <p14:tracePt t="47254" x="5527675" y="2300288"/>
          <p14:tracePt t="47265" x="5543550" y="2316163"/>
          <p14:tracePt t="47270" x="5557838" y="2330450"/>
          <p14:tracePt t="47281" x="5573713" y="2346325"/>
          <p14:tracePt t="47285" x="5588000" y="2360613"/>
          <p14:tracePt t="47298" x="5588000" y="2374900"/>
          <p14:tracePt t="47301" x="5602288" y="2374900"/>
          <p14:tracePt t="47315" x="5618163" y="2390775"/>
          <p14:tracePt t="47326" x="5632450" y="2405063"/>
          <p14:tracePt t="47350" x="5648325" y="2405063"/>
          <p14:tracePt t="47358" x="5648325" y="2420938"/>
          <p14:tracePt t="47367" x="5662613" y="2420938"/>
          <p14:tracePt t="47383" x="5676900" y="2420938"/>
          <p14:tracePt t="47390" x="5692775" y="2420938"/>
          <p14:tracePt t="47400" x="5707063" y="2420938"/>
          <p14:tracePt t="47406" x="5722938" y="2435225"/>
          <p14:tracePt t="47416" x="5737225" y="2435225"/>
          <p14:tracePt t="47422" x="5767388" y="2435225"/>
          <p14:tracePt t="47433" x="5781675" y="2435225"/>
          <p14:tracePt t="47438" x="5827713" y="2465388"/>
          <p14:tracePt t="47446" x="5842000" y="2465388"/>
          <p14:tracePt t="47454" x="5872163" y="2479675"/>
          <p14:tracePt t="47463" x="5902325" y="2495550"/>
          <p14:tracePt t="47471" x="5930900" y="2509838"/>
          <p14:tracePt t="47478" x="5961063" y="2525713"/>
          <p14:tracePt t="47487" x="5991225" y="2540000"/>
          <p14:tracePt t="47494" x="6021388" y="2554288"/>
          <p14:tracePt t="47503" x="6051550" y="2570163"/>
          <p14:tracePt t="47510" x="6081713" y="2584450"/>
          <p14:tracePt t="47519" x="6096000" y="2614613"/>
          <p14:tracePt t="47527" x="6126163" y="2628900"/>
          <p14:tracePt t="47534" x="6140450" y="2644775"/>
          <p14:tracePt t="47543" x="6156325" y="2659063"/>
          <p14:tracePt t="47550" x="6184900" y="2674938"/>
          <p14:tracePt t="47559" x="6200775" y="2689225"/>
          <p14:tracePt t="47575" x="6215063" y="2705100"/>
          <p14:tracePt t="47591" x="6230938" y="2705100"/>
          <p14:tracePt t="47599" x="6230938" y="2719388"/>
          <p14:tracePt t="47616" x="6245225" y="2719388"/>
          <p14:tracePt t="47655" x="6261100" y="2719388"/>
          <p14:tracePt t="50263" x="6245225" y="2719388"/>
          <p14:tracePt t="50271" x="6230938" y="2719388"/>
          <p14:tracePt t="50279" x="6215063" y="2719388"/>
          <p14:tracePt t="50287" x="6200775" y="2719388"/>
          <p14:tracePt t="50295" x="6184900" y="2719388"/>
          <p14:tracePt t="50304" x="6170613" y="2719388"/>
          <p14:tracePt t="50312" x="6140450" y="2719388"/>
          <p14:tracePt t="50321" x="6126163" y="2719388"/>
          <p14:tracePt t="50327" x="6110288" y="2719388"/>
          <p14:tracePt t="50335" x="6096000" y="2719388"/>
          <p14:tracePt t="50359" x="6081713" y="2719388"/>
          <p14:tracePt t="50375" x="6081713" y="2705100"/>
          <p14:tracePt t="50383" x="6065838" y="2705100"/>
          <p14:tracePt t="50400" x="6065838" y="2689225"/>
          <p14:tracePt t="50416" x="6065838" y="2674938"/>
          <p14:tracePt t="50424" x="6065838" y="2659063"/>
          <p14:tracePt t="50440" x="6065838" y="2644775"/>
          <p14:tracePt t="50456" x="6065838" y="2628900"/>
          <p14:tracePt t="50467" x="6065838" y="2614613"/>
          <p14:tracePt t="50472" x="6096000" y="2600325"/>
          <p14:tracePt t="50482" x="6126163" y="2600325"/>
          <p14:tracePt t="50488" x="6184900" y="2600325"/>
          <p14:tracePt t="50495" x="6245225" y="2600325"/>
          <p14:tracePt t="50504" x="6335713" y="2614613"/>
          <p14:tracePt t="50512" x="6424613" y="2659063"/>
          <p14:tracePt t="50520" x="6515100" y="2705100"/>
          <p14:tracePt t="50528" x="6604000" y="2763838"/>
          <p14:tracePt t="50536" x="6708775" y="2808288"/>
          <p14:tracePt t="50544" x="6783388" y="2868613"/>
          <p14:tracePt t="50552" x="6813550" y="2882900"/>
          <p14:tracePt t="50560" x="6858000" y="2928938"/>
          <p14:tracePt t="50568" x="6902450" y="2943225"/>
          <p14:tracePt t="50576" x="6932613" y="2959100"/>
          <p14:tracePt t="50584" x="6946900" y="2973388"/>
          <p14:tracePt t="50592" x="6962775" y="2987675"/>
          <p14:tracePt t="50600" x="6977063" y="2987675"/>
          <p14:tracePt t="50624" x="6977063" y="3003550"/>
          <p14:tracePt t="50634" x="6992938" y="3003550"/>
          <p14:tracePt t="50657" x="6992938" y="3017838"/>
          <p14:tracePt t="50667" x="6992938" y="3033713"/>
          <p14:tracePt t="50672" x="6992938" y="3048000"/>
          <p14:tracePt t="50684" x="6992938" y="3092450"/>
          <p14:tracePt t="50688" x="6992938" y="3136900"/>
          <p14:tracePt t="50699" x="6992938" y="3182938"/>
          <p14:tracePt t="50704" x="6992938" y="3271838"/>
          <p14:tracePt t="50712" x="6992938" y="3346450"/>
          <p14:tracePt t="50721" x="6992938" y="3511550"/>
          <p14:tracePt t="50729" x="6977063" y="3586163"/>
          <p14:tracePt t="50737" x="6946900" y="3705225"/>
          <p14:tracePt t="50745" x="6918325" y="3840163"/>
          <p14:tracePt t="50753" x="6888163" y="3959225"/>
          <p14:tracePt t="50761" x="6843713" y="4078288"/>
          <p14:tracePt t="50769" x="6797675" y="4213225"/>
          <p14:tracePt t="50777" x="6753225" y="4332288"/>
          <p14:tracePt t="50785" x="6708775" y="4437063"/>
          <p14:tracePt t="50793" x="6664325" y="4541838"/>
          <p14:tracePt t="50801" x="6618288" y="4646613"/>
          <p14:tracePt t="50809" x="6573838" y="4737100"/>
          <p14:tracePt t="50817" x="6529388" y="4826000"/>
          <p14:tracePt t="50825" x="6484938" y="4900613"/>
          <p14:tracePt t="50833" x="6454775" y="4975225"/>
          <p14:tracePt t="50841" x="6410325" y="5049838"/>
          <p14:tracePt t="50849" x="6380163" y="5094288"/>
          <p14:tracePt t="50857" x="6335713" y="5154613"/>
          <p14:tracePt t="50866" x="6289675" y="5199063"/>
          <p14:tracePt t="50873" x="6245225" y="5245100"/>
          <p14:tracePt t="50883" x="6184900" y="5289550"/>
          <p14:tracePt t="50889" x="6126163" y="5334000"/>
          <p14:tracePt t="50899" x="6065838" y="5348288"/>
          <p14:tracePt t="50905" x="5991225" y="5394325"/>
          <p14:tracePt t="50916" x="5902325" y="5422900"/>
          <p14:tracePt t="50921" x="5811838" y="5453063"/>
          <p14:tracePt t="50931" x="5648325" y="5483225"/>
          <p14:tracePt t="50937" x="5527675" y="5513388"/>
          <p14:tracePt t="50948" x="5453063" y="5527675"/>
          <p14:tracePt t="50954" x="5245100" y="5573713"/>
          <p14:tracePt t="50965" x="5094288" y="5588000"/>
          <p14:tracePt t="50969" x="4914900" y="5618163"/>
          <p14:tracePt t="50981" x="4737100" y="5632450"/>
          <p14:tracePt t="50985" x="4541838" y="5648325"/>
          <p14:tracePt t="50998" x="4362450" y="5648325"/>
          <p14:tracePt t="51001" x="4183063" y="5662613"/>
          <p14:tracePt t="51015" x="4003675" y="5676900"/>
          <p14:tracePt t="51017" x="3929063" y="5676900"/>
          <p14:tracePt t="51031" x="3779838" y="5676900"/>
          <p14:tracePt t="51033" x="3644900" y="5676900"/>
          <p14:tracePt t="51048" x="3525838" y="5676900"/>
          <p14:tracePt t="51051" x="3421063" y="5676900"/>
          <p14:tracePt t="51065" x="3316288" y="5676900"/>
          <p14:tracePt t="51066" x="3227388" y="5676900"/>
          <p14:tracePt t="51081" x="3136900" y="5676900"/>
          <p14:tracePt t="51083" x="3062288" y="5676900"/>
          <p14:tracePt t="51098" x="3003550" y="5676900"/>
          <p14:tracePt t="51100" x="2943225" y="5662613"/>
          <p14:tracePt t="51115" x="2882900" y="5648325"/>
          <p14:tracePt t="51116" x="2824163" y="5632450"/>
          <p14:tracePt t="51131" x="2779713" y="5602288"/>
          <p14:tracePt t="51132" x="2749550" y="5588000"/>
          <p14:tracePt t="51138" x="2689225" y="5543550"/>
          <p14:tracePt t="51148" x="2644775" y="5513388"/>
          <p14:tracePt t="51154" x="2600325" y="5483225"/>
          <p14:tracePt t="51165" x="2570163" y="5453063"/>
          <p14:tracePt t="51170" x="2540000" y="5422900"/>
          <p14:tracePt t="51181" x="2495550" y="5378450"/>
          <p14:tracePt t="51186" x="2479675" y="5348288"/>
          <p14:tracePt t="51198" x="2451100" y="5303838"/>
          <p14:tracePt t="51202" x="2435225" y="5273675"/>
          <p14:tracePt t="51215" x="2420938" y="5229225"/>
          <p14:tracePt t="51218" x="2405063" y="5184775"/>
          <p14:tracePt t="51231" x="2405063" y="5124450"/>
          <p14:tracePt t="51234" x="2405063" y="5065713"/>
          <p14:tracePt t="51248" x="2405063" y="5019675"/>
          <p14:tracePt t="51251" x="2405063" y="4960938"/>
          <p14:tracePt t="51265" x="2405063" y="4900613"/>
          <p14:tracePt t="51267" x="2405063" y="4826000"/>
          <p14:tracePt t="51282" x="2451100" y="4751388"/>
          <p14:tracePt t="51284" x="2495550" y="4676775"/>
          <p14:tracePt t="51298" x="2554288" y="4586288"/>
          <p14:tracePt t="51300" x="2614613" y="4497388"/>
          <p14:tracePt t="51316" x="2674938" y="4422775"/>
          <p14:tracePt t="51318" x="2749550" y="4348163"/>
          <p14:tracePt t="51331" x="2808288" y="4257675"/>
          <p14:tracePt t="51334" x="2882900" y="4183063"/>
          <p14:tracePt t="51348" x="2943225" y="4108450"/>
          <p14:tracePt t="51349" x="3017838" y="4033838"/>
          <p14:tracePt t="51354" x="3092450" y="3959225"/>
          <p14:tracePt t="51365" x="3167063" y="3884613"/>
          <p14:tracePt t="51371" x="3241675" y="3824288"/>
          <p14:tracePt t="51381" x="3316288" y="3765550"/>
          <p14:tracePt t="51387" x="3376613" y="3705225"/>
          <p14:tracePt t="51398" x="3436938" y="3644900"/>
          <p14:tracePt t="51403" x="3495675" y="3600450"/>
          <p14:tracePt t="51414" x="3556000" y="3541713"/>
          <p14:tracePt t="51418" x="3600450" y="3495675"/>
          <p14:tracePt t="51431" x="3660775" y="3436938"/>
          <p14:tracePt t="51435" x="3705225" y="3390900"/>
          <p14:tracePt t="51448" x="3765550" y="3346450"/>
          <p14:tracePt t="51451" x="3810000" y="3316288"/>
          <p14:tracePt t="51465" x="3854450" y="3271838"/>
          <p14:tracePt t="51467" x="3884613" y="3257550"/>
          <p14:tracePt t="51481" x="3929063" y="3227388"/>
          <p14:tracePt t="51483" x="3959225" y="3197225"/>
          <p14:tracePt t="51498" x="4003675" y="3182938"/>
          <p14:tracePt t="51501" x="4033838" y="3152775"/>
          <p14:tracePt t="51515" x="4078288" y="3136900"/>
          <p14:tracePt t="51517" x="4108450" y="3122613"/>
          <p14:tracePt t="51531" x="4168775" y="3108325"/>
          <p14:tracePt t="51534" x="4183063" y="3108325"/>
          <p14:tracePt t="51548" x="4213225" y="3092450"/>
          <p14:tracePt t="51550" x="4273550" y="3078163"/>
          <p14:tracePt t="51565" x="4303713" y="3062288"/>
          <p14:tracePt t="51566" x="4332288" y="3062288"/>
          <p14:tracePt t="51571" x="4378325" y="3048000"/>
          <p14:tracePt t="51581" x="4422775" y="3048000"/>
          <p14:tracePt t="51588" x="4467225" y="3033713"/>
          <p14:tracePt t="51598" x="4541838" y="3033713"/>
          <p14:tracePt t="51603" x="4586288" y="3017838"/>
          <p14:tracePt t="51615" x="4616450" y="3017838"/>
          <p14:tracePt t="51620" x="4660900" y="3003550"/>
          <p14:tracePt t="51631" x="4721225" y="3003550"/>
          <p14:tracePt t="51635" x="4781550" y="2987675"/>
          <p14:tracePt t="51648" x="4840288" y="2973388"/>
          <p14:tracePt t="51651" x="4900613" y="2973388"/>
          <p14:tracePt t="51664" x="4960938" y="2959100"/>
          <p14:tracePt t="51668" x="5019675" y="2959100"/>
          <p14:tracePt t="51682" x="5080000" y="2943225"/>
          <p14:tracePt t="51684" x="5140325" y="2943225"/>
          <p14:tracePt t="51698" x="5214938" y="2943225"/>
          <p14:tracePt t="51700" x="5273675" y="2943225"/>
          <p14:tracePt t="51715" x="5334000" y="2943225"/>
          <p14:tracePt t="51717" x="5394325" y="2943225"/>
          <p14:tracePt t="51732" x="5468938" y="2943225"/>
          <p14:tracePt t="51734" x="5513388" y="2943225"/>
          <p14:tracePt t="51748" x="5573713" y="2943225"/>
          <p14:tracePt t="51750" x="5632450" y="2943225"/>
          <p14:tracePt t="51765" x="5692775" y="2943225"/>
          <p14:tracePt t="51766" x="5737225" y="2943225"/>
          <p14:tracePt t="51781" x="5797550" y="2943225"/>
          <p14:tracePt t="51782" x="5842000" y="2943225"/>
          <p14:tracePt t="51788" x="5902325" y="2943225"/>
          <p14:tracePt t="51798" x="5916613" y="2943225"/>
          <p14:tracePt t="51804" x="5961063" y="2943225"/>
          <p14:tracePt t="51815" x="6007100" y="2943225"/>
          <p14:tracePt t="51820" x="6051550" y="2959100"/>
          <p14:tracePt t="51831" x="6081713" y="2973388"/>
          <p14:tracePt t="51836" x="6110288" y="2973388"/>
          <p14:tracePt t="51848" x="6140450" y="2987675"/>
          <p14:tracePt t="51852" x="6170613" y="3003550"/>
          <p14:tracePt t="51865" x="6200775" y="3003550"/>
          <p14:tracePt t="51868" x="6230938" y="3017838"/>
          <p14:tracePt t="51881" x="6245225" y="3017838"/>
          <p14:tracePt t="51884" x="6275388" y="3033713"/>
          <p14:tracePt t="51898" x="6305550" y="3048000"/>
          <p14:tracePt t="51900" x="6335713" y="3048000"/>
          <p14:tracePt t="51915" x="6364288" y="3062288"/>
          <p14:tracePt t="51917" x="6394450" y="3078163"/>
          <p14:tracePt t="51931" x="6424613" y="3078163"/>
          <p14:tracePt t="51933" x="6438900" y="3092450"/>
          <p14:tracePt t="51948" x="6469063" y="3108325"/>
          <p14:tracePt t="51951" x="6484938" y="3122613"/>
          <p14:tracePt t="51965" x="6499225" y="3122613"/>
          <p14:tracePt t="51966" x="6529388" y="3136900"/>
          <p14:tracePt t="51981" x="6559550" y="3152775"/>
          <p14:tracePt t="51983" x="6573838" y="3167063"/>
          <p14:tracePt t="51998" x="6604000" y="3182938"/>
          <p14:tracePt t="51999" x="6618288" y="3197225"/>
          <p14:tracePt t="52004" x="6648450" y="3213100"/>
          <p14:tracePt t="52015" x="6678613" y="3241675"/>
          <p14:tracePt t="52021" x="6708775" y="3257550"/>
          <p14:tracePt t="52031" x="6738938" y="3271838"/>
          <p14:tracePt t="52037" x="6783388" y="3316288"/>
          <p14:tracePt t="52048" x="6813550" y="3332163"/>
          <p14:tracePt t="52053" x="6858000" y="3362325"/>
          <p14:tracePt t="52065" x="6888163" y="3406775"/>
          <p14:tracePt t="52069" x="6902450" y="3421063"/>
          <p14:tracePt t="52081" x="6946900" y="3451225"/>
          <p14:tracePt t="52085" x="6977063" y="3481388"/>
          <p14:tracePt t="52098" x="7007225" y="3511550"/>
          <p14:tracePt t="52101" x="7037388" y="3541713"/>
          <p14:tracePt t="52115" x="7051675" y="3570288"/>
          <p14:tracePt t="52117" x="7067550" y="3586163"/>
          <p14:tracePt t="52132" x="7081838" y="3616325"/>
          <p14:tracePt t="52135" x="7097713" y="3630613"/>
          <p14:tracePt t="52148" x="7112000" y="3644900"/>
          <p14:tracePt t="52150" x="7112000" y="3660775"/>
          <p14:tracePt t="52165" x="7126288" y="3675063"/>
          <p14:tracePt t="52167" x="7126288" y="3690938"/>
          <p14:tracePt t="52181" x="7126288" y="3705225"/>
          <p14:tracePt t="52183" x="7142163" y="3735388"/>
          <p14:tracePt t="52198" x="7142163" y="3749675"/>
          <p14:tracePt t="52200" x="7142163" y="3765550"/>
          <p14:tracePt t="52215" x="7142163" y="3810000"/>
          <p14:tracePt t="52216" x="7142163" y="3840163"/>
          <p14:tracePt t="52222" x="7142163" y="3884613"/>
          <p14:tracePt t="52231" x="7142163" y="3914775"/>
          <p14:tracePt t="52238" x="7142163" y="3944938"/>
          <p14:tracePt t="52248" x="7142163" y="3975100"/>
          <p14:tracePt t="52254" x="7126288" y="4019550"/>
          <p14:tracePt t="52265" x="7126288" y="4064000"/>
          <p14:tracePt t="52270" x="7112000" y="4094163"/>
          <p14:tracePt t="52281" x="7112000" y="4124325"/>
          <p14:tracePt t="52285" x="7097713" y="4168775"/>
          <p14:tracePt t="52298" x="7097713" y="4198938"/>
          <p14:tracePt t="52301" x="7081838" y="4229100"/>
          <p14:tracePt t="52315" x="7081838" y="4257675"/>
          <p14:tracePt t="52317" x="7067550" y="4303713"/>
          <p14:tracePt t="52332" x="7067550" y="4332288"/>
          <p14:tracePt t="52334" x="7051675" y="4362450"/>
          <p14:tracePt t="52348" x="7051675" y="4378325"/>
          <p14:tracePt t="52351" x="7037388" y="4406900"/>
          <p14:tracePt t="52366" x="7023100" y="4437063"/>
          <p14:tracePt t="52368" x="7023100" y="4452938"/>
          <p14:tracePt t="52381" x="7007225" y="4483100"/>
          <p14:tracePt t="52384" x="7007225" y="4497388"/>
          <p14:tracePt t="52398" x="6992938" y="4511675"/>
          <p14:tracePt t="52401" x="6977063" y="4541838"/>
          <p14:tracePt t="52415" x="6962775" y="4557713"/>
          <p14:tracePt t="52417" x="6946900" y="4586288"/>
          <p14:tracePt t="52431" x="6932613" y="4616450"/>
          <p14:tracePt t="52433" x="6918325" y="4632325"/>
          <p14:tracePt t="52438" x="6888163" y="4660900"/>
          <p14:tracePt t="52448" x="6872288" y="4691063"/>
          <p14:tracePt t="52454" x="6858000" y="4706938"/>
          <p14:tracePt t="52465" x="6827838" y="4737100"/>
          <p14:tracePt t="52470" x="6797675" y="4765675"/>
          <p14:tracePt t="52481" x="6783388" y="4795838"/>
          <p14:tracePt t="52486" x="6723063" y="4826000"/>
          <p14:tracePt t="52498" x="6708775" y="4840288"/>
          <p14:tracePt t="52502" x="6678613" y="4870450"/>
          <p14:tracePt t="52515" x="6634163" y="4900613"/>
          <p14:tracePt t="52518" x="6604000" y="4930775"/>
          <p14:tracePt t="52532" x="6559550" y="4960938"/>
          <p14:tracePt t="52534" x="6529388" y="4991100"/>
          <p14:tracePt t="52548" x="6469063" y="5005388"/>
          <p14:tracePt t="52550" x="6438900" y="5035550"/>
          <p14:tracePt t="52565" x="6394450" y="5065713"/>
          <p14:tracePt t="52568" x="6364288" y="5080000"/>
          <p14:tracePt t="52582" x="6305550" y="5110163"/>
          <p14:tracePt t="52584" x="6275388" y="5124450"/>
          <p14:tracePt t="52598" x="6230938" y="5154613"/>
          <p14:tracePt t="52600" x="6200775" y="5168900"/>
          <p14:tracePt t="52615" x="6156325" y="5184775"/>
          <p14:tracePt t="52617" x="6096000" y="5214938"/>
          <p14:tracePt t="52632" x="6081713" y="5229225"/>
          <p14:tracePt t="52634" x="6007100" y="5245100"/>
          <p14:tracePt t="52648" x="5961063" y="5273675"/>
          <p14:tracePt t="52649" x="5946775" y="5273675"/>
          <p14:tracePt t="52655" x="5902325" y="5289550"/>
          <p14:tracePt t="52665" x="5856288" y="5303838"/>
          <p14:tracePt t="52671" x="5811838" y="5319713"/>
          <p14:tracePt t="52682" x="5767388" y="5334000"/>
          <p14:tracePt t="52687" x="5737225" y="5348288"/>
          <p14:tracePt t="52698" x="5692775" y="5348288"/>
          <p14:tracePt t="52703" x="5648325" y="5364163"/>
          <p14:tracePt t="52715" x="5602288" y="5378450"/>
          <p14:tracePt t="52719" x="5543550" y="5394325"/>
          <p14:tracePt t="52731" x="5499100" y="5408613"/>
          <p14:tracePt t="52734" x="5453063" y="5408613"/>
          <p14:tracePt t="52747" x="5394325" y="5422900"/>
          <p14:tracePt t="52750" x="5348288" y="5422900"/>
          <p14:tracePt t="52765" x="5303838" y="5438775"/>
          <p14:tracePt t="52767" x="5273675" y="5438775"/>
          <p14:tracePt t="52781" x="5199063" y="5453063"/>
          <p14:tracePt t="52783" x="5140325" y="5453063"/>
          <p14:tracePt t="52798" x="5094288" y="5453063"/>
          <p14:tracePt t="52800" x="5035550" y="5453063"/>
          <p14:tracePt t="52815" x="4975225" y="5453063"/>
          <p14:tracePt t="52816" x="4914900" y="5453063"/>
          <p14:tracePt t="52831" x="4856163" y="5453063"/>
          <p14:tracePt t="52832" x="4795838" y="5453063"/>
          <p14:tracePt t="52848" x="4751388" y="5453063"/>
          <p14:tracePt t="52850" x="4706938" y="5453063"/>
          <p14:tracePt t="52864" x="4616450" y="5453063"/>
          <p14:tracePt t="52865" x="4586288" y="5453063"/>
          <p14:tracePt t="52871" x="4511675" y="5453063"/>
          <p14:tracePt t="52881" x="4452938" y="5453063"/>
          <p14:tracePt t="52888" x="4392613" y="5453063"/>
          <p14:tracePt t="52898" x="4348163" y="5438775"/>
          <p14:tracePt t="52903" x="4303713" y="5438775"/>
          <p14:tracePt t="52915" x="4243388" y="5422900"/>
          <p14:tracePt t="52919" x="4213225" y="5408613"/>
          <p14:tracePt t="52931" x="4138613" y="5394325"/>
          <p14:tracePt t="52935" x="4094163" y="5394325"/>
          <p14:tracePt t="52948" x="4049713" y="5378450"/>
          <p14:tracePt t="52952" x="4003675" y="5364163"/>
          <p14:tracePt t="52965" x="3975100" y="5348288"/>
          <p14:tracePt t="52968" x="3898900" y="5334000"/>
          <p14:tracePt t="52981" x="3854450" y="5319713"/>
          <p14:tracePt t="52983" x="3824288" y="5319713"/>
          <p14:tracePt t="52998" x="3779838" y="5289550"/>
          <p14:tracePt t="53001" x="3735388" y="5289550"/>
          <p14:tracePt t="53015" x="3705225" y="5273675"/>
          <p14:tracePt t="53017" x="3675063" y="5259388"/>
          <p14:tracePt t="53031" x="3630613" y="5245100"/>
          <p14:tracePt t="53034" x="3600450" y="5229225"/>
          <p14:tracePt t="53048" x="3586163" y="5214938"/>
          <p14:tracePt t="53050" x="3570288" y="5199063"/>
          <p14:tracePt t="53065" x="3541713" y="5199063"/>
          <p14:tracePt t="53067" x="3525838" y="5168900"/>
          <p14:tracePt t="53082" x="3511550" y="5168900"/>
          <p14:tracePt t="53082" x="3495675" y="5154613"/>
          <p14:tracePt t="53088" x="3467100" y="5140325"/>
          <p14:tracePt t="53098" x="3451225" y="5124450"/>
          <p14:tracePt t="53104" x="3436938" y="5124450"/>
          <p14:tracePt t="53115" x="3421063" y="5110163"/>
          <p14:tracePt t="53121" x="3406775" y="5094288"/>
          <p14:tracePt t="53131" x="3376613" y="5080000"/>
          <p14:tracePt t="53136" x="3362325" y="5065713"/>
          <p14:tracePt t="53147" x="3332163" y="5049838"/>
          <p14:tracePt t="53152" x="3302000" y="5019675"/>
          <p14:tracePt t="53165" x="3287713" y="5005388"/>
          <p14:tracePt t="53168" x="3257550" y="4991100"/>
          <p14:tracePt t="53181" x="3241675" y="4960938"/>
          <p14:tracePt t="53184" x="3213100" y="4945063"/>
          <p14:tracePt t="53198" x="3197225" y="4930775"/>
          <p14:tracePt t="53200" x="3182938" y="4900613"/>
          <p14:tracePt t="53215" x="3167063" y="4886325"/>
          <p14:tracePt t="53217" x="3152775" y="4870450"/>
          <p14:tracePt t="53231" x="3136900" y="4856163"/>
          <p14:tracePt t="53233" x="3122613" y="4826000"/>
          <p14:tracePt t="53248" x="3122613" y="4811713"/>
          <p14:tracePt t="53250" x="3108325" y="4795838"/>
          <p14:tracePt t="53265" x="3108325" y="4781550"/>
          <p14:tracePt t="53268" x="3092450" y="4765675"/>
          <p14:tracePt t="53283" x="3092450" y="4751388"/>
          <p14:tracePt t="53298" x="3092450" y="4737100"/>
          <p14:tracePt t="53299" x="3078163" y="4721225"/>
          <p14:tracePt t="53313" x="3078163" y="4706938"/>
          <p14:tracePt t="53329" x="3078163" y="4691063"/>
          <p14:tracePt t="53369" x="3078163" y="4676775"/>
          <p14:tracePt t="53794" x="3108325" y="4676775"/>
          <p14:tracePt t="53803" x="3122613" y="4676775"/>
          <p14:tracePt t="53810" x="3152775" y="4676775"/>
          <p14:tracePt t="53824" x="3197225" y="4660900"/>
          <p14:tracePt t="53828" x="3241675" y="4660900"/>
          <p14:tracePt t="53834" x="3287713" y="4646613"/>
          <p14:tracePt t="53843" x="3346450" y="4646613"/>
          <p14:tracePt t="53851" x="3376613" y="4646613"/>
          <p14:tracePt t="53859" x="3421063" y="4632325"/>
          <p14:tracePt t="53866" x="3467100" y="4632325"/>
          <p14:tracePt t="53874" x="3495675" y="4616450"/>
          <p14:tracePt t="53884" x="3525838" y="4616450"/>
          <p14:tracePt t="53891" x="3570288" y="4602163"/>
          <p14:tracePt t="53900" x="3600450" y="4602163"/>
          <p14:tracePt t="53907" x="3616325" y="4586288"/>
          <p14:tracePt t="53917" x="3644900" y="4586288"/>
          <p14:tracePt t="53923" x="3675063" y="4572000"/>
          <p14:tracePt t="53934" x="3690938" y="4572000"/>
          <p14:tracePt t="53939" x="3721100" y="4557713"/>
          <p14:tracePt t="53949" x="3749675" y="4557713"/>
          <p14:tracePt t="53955" x="3765550" y="4541838"/>
          <p14:tracePt t="53963" x="3779838" y="4527550"/>
          <p14:tracePt t="53971" x="3795713" y="4527550"/>
          <p14:tracePt t="53983" x="3824288" y="4497388"/>
          <p14:tracePt t="53987" x="3840163" y="4497388"/>
          <p14:tracePt t="53994" x="3854450" y="4483100"/>
          <p14:tracePt t="54003" x="3884613" y="4467225"/>
          <p14:tracePt t="54011" x="3898900" y="4437063"/>
          <p14:tracePt t="54019" x="3914775" y="4422775"/>
          <p14:tracePt t="54027" x="3944938" y="4392613"/>
          <p14:tracePt t="54035" x="3959225" y="4378325"/>
          <p14:tracePt t="54043" x="3975100" y="4348163"/>
          <p14:tracePt t="54051" x="4003675" y="4318000"/>
          <p14:tracePt t="54059" x="4033838" y="4287838"/>
          <p14:tracePt t="54067" x="4049713" y="4257675"/>
          <p14:tracePt t="54076" x="4064000" y="4229100"/>
          <p14:tracePt t="54083" x="4094163" y="4198938"/>
          <p14:tracePt t="54092" x="4108450" y="4183063"/>
          <p14:tracePt t="54099" x="4124325" y="4152900"/>
          <p14:tracePt t="54107" x="4152900" y="4124325"/>
          <p14:tracePt t="54116" x="4168775" y="4094163"/>
          <p14:tracePt t="54124" x="4213225" y="4049713"/>
          <p14:tracePt t="54133" x="4229100" y="4033838"/>
          <p14:tracePt t="54140" x="4273550" y="3989388"/>
          <p14:tracePt t="54150" x="4303713" y="3959225"/>
          <p14:tracePt t="54155" x="4318000" y="3944938"/>
          <p14:tracePt t="54166" x="4362450" y="3898900"/>
          <p14:tracePt t="54172" x="4392613" y="3884613"/>
          <p14:tracePt t="54181" x="4437063" y="3840163"/>
          <p14:tracePt t="54188" x="4467225" y="3824288"/>
          <p14:tracePt t="54198" x="4527550" y="3779838"/>
          <p14:tracePt t="54203" x="4557713" y="3749675"/>
          <p14:tracePt t="54215" x="4616450" y="3721100"/>
          <p14:tracePt t="54220" x="4646613" y="3705225"/>
          <p14:tracePt t="54232" x="4676775" y="3705225"/>
          <p14:tracePt t="54235" x="4706938" y="3675063"/>
          <p14:tracePt t="54248" x="4751388" y="3675063"/>
          <p14:tracePt t="54251" x="4781550" y="3660775"/>
          <p14:tracePt t="54265" x="4811713" y="3644900"/>
          <p14:tracePt t="54268" x="4840288" y="3644900"/>
          <p14:tracePt t="54282" x="4856163" y="3644900"/>
          <p14:tracePt t="54284" x="4886325" y="3630613"/>
          <p14:tracePt t="54298" x="4914900" y="3630613"/>
          <p14:tracePt t="54300" x="4945063" y="3630613"/>
          <p14:tracePt t="54315" x="4960938" y="3630613"/>
          <p14:tracePt t="54317" x="4991100" y="3616325"/>
          <p14:tracePt t="54332" x="5005388" y="3616325"/>
          <p14:tracePt t="54333" x="5035550" y="3600450"/>
          <p14:tracePt t="54348" x="5065713" y="3600450"/>
          <p14:tracePt t="54350" x="5080000" y="3586163"/>
          <p14:tracePt t="54365" x="5110163" y="3586163"/>
          <p14:tracePt t="54367" x="5124450" y="3570288"/>
          <p14:tracePt t="54381" x="5154613" y="3556000"/>
          <p14:tracePt t="54382" x="5168900" y="3541713"/>
          <p14:tracePt t="54388" x="5199063" y="3525838"/>
          <p14:tracePt t="54398" x="5214938" y="3511550"/>
          <p14:tracePt t="54405" x="5229225" y="3495675"/>
          <p14:tracePt t="54415" x="5245100" y="3467100"/>
          <p14:tracePt t="54420" x="5259388" y="3436938"/>
          <p14:tracePt t="54431" x="5273675" y="3421063"/>
          <p14:tracePt t="54436" x="5273675" y="3390900"/>
          <p14:tracePt t="54448" x="5289550" y="3362325"/>
          <p14:tracePt t="54452" x="5289550" y="3346450"/>
          <p14:tracePt t="54465" x="5289550" y="3316288"/>
          <p14:tracePt t="54468" x="5303838" y="3287713"/>
          <p14:tracePt t="54482" x="5303838" y="3257550"/>
          <p14:tracePt t="54484" x="5303838" y="3227388"/>
          <p14:tracePt t="54498" x="5303838" y="3197225"/>
          <p14:tracePt t="54500" x="5303838" y="3167063"/>
          <p14:tracePt t="54515" x="5303838" y="3136900"/>
          <p14:tracePt t="54517" x="5303838" y="3122613"/>
          <p14:tracePt t="54532" x="5289550" y="3092450"/>
          <p14:tracePt t="54535" x="5273675" y="3078163"/>
          <p14:tracePt t="54548" x="5259388" y="3048000"/>
          <p14:tracePt t="54550" x="5259388" y="3033713"/>
          <p14:tracePt t="54565" x="5245100" y="3033713"/>
          <p14:tracePt t="54567" x="5229225" y="3017838"/>
          <p14:tracePt t="54582" x="5214938" y="3003550"/>
          <p14:tracePt t="54598" x="5199063" y="3003550"/>
          <p14:tracePt t="54599" x="5168900" y="3003550"/>
          <p14:tracePt t="54605" x="5154613" y="3003550"/>
          <p14:tracePt t="54615" x="5140325" y="3003550"/>
          <p14:tracePt t="54621" x="5124450" y="3003550"/>
          <p14:tracePt t="54631" x="5110163" y="3003550"/>
          <p14:tracePt t="54637" x="5094288" y="3003550"/>
          <p14:tracePt t="54648" x="5065713" y="3017838"/>
          <p14:tracePt t="54653" x="5049838" y="3017838"/>
          <p14:tracePt t="54665" x="5035550" y="3033713"/>
          <p14:tracePt t="54669" x="5019675" y="3048000"/>
          <p14:tracePt t="54681" x="4991100" y="3062288"/>
          <p14:tracePt t="54685" x="4975225" y="3092450"/>
          <p14:tracePt t="54698" x="4945063" y="3108325"/>
          <p14:tracePt t="54701" x="4930775" y="3122613"/>
          <p14:tracePt t="54715" x="4900613" y="3152775"/>
          <p14:tracePt t="54717" x="4886325" y="3182938"/>
          <p14:tracePt t="54732" x="4870450" y="3197225"/>
          <p14:tracePt t="54734" x="4840288" y="3227388"/>
          <p14:tracePt t="54748" x="4826000" y="3241675"/>
          <p14:tracePt t="54750" x="4811713" y="3271838"/>
          <p14:tracePt t="54765" x="4795838" y="3287713"/>
          <p14:tracePt t="54767" x="4781550" y="3316288"/>
          <p14:tracePt t="54781" x="4781550" y="3332163"/>
          <p14:tracePt t="54783" x="4765675" y="3362325"/>
          <p14:tracePt t="54798" x="4765675" y="3390900"/>
          <p14:tracePt t="54800" x="4765675" y="3406775"/>
          <p14:tracePt t="54815" x="4765675" y="3436938"/>
          <p14:tracePt t="54816" x="4765675" y="3467100"/>
          <p14:tracePt t="54822" x="4765675" y="3511550"/>
          <p14:tracePt t="54832" x="4765675" y="3525838"/>
          <p14:tracePt t="54838" x="4765675" y="3570288"/>
          <p14:tracePt t="54848" x="4765675" y="3630613"/>
          <p14:tracePt t="54853" x="4765675" y="3675063"/>
          <p14:tracePt t="54865" x="4765675" y="3721100"/>
          <p14:tracePt t="54870" x="4765675" y="3765550"/>
          <p14:tracePt t="54882" x="4765675" y="3810000"/>
          <p14:tracePt t="54886" x="4765675" y="3840163"/>
          <p14:tracePt t="54898" x="4765675" y="3884613"/>
          <p14:tracePt t="54902" x="4781550" y="3929063"/>
          <p14:tracePt t="54915" x="4781550" y="3975100"/>
          <p14:tracePt t="54918" x="4781550" y="4019550"/>
          <p14:tracePt t="54932" x="4795838" y="4049713"/>
          <p14:tracePt t="54935" x="4811713" y="4078288"/>
          <p14:tracePt t="54948" x="4811713" y="4124325"/>
          <p14:tracePt t="54950" x="4826000" y="4152900"/>
          <p14:tracePt t="54965" x="4840288" y="4198938"/>
          <p14:tracePt t="54968" x="4856163" y="4213225"/>
          <p14:tracePt t="54982" x="4856163" y="4243388"/>
          <p14:tracePt t="54983" x="4870450" y="4273550"/>
          <p14:tracePt t="54998" x="4886325" y="4287838"/>
          <p14:tracePt t="55000" x="4900613" y="4318000"/>
          <p14:tracePt t="55016" x="4930775" y="4332288"/>
          <p14:tracePt t="55031" x="4930775" y="4348163"/>
          <p14:tracePt t="55033" x="4945063" y="4362450"/>
          <p14:tracePt t="55038" x="4960938" y="4362450"/>
          <p14:tracePt t="55048" x="4975225" y="4378325"/>
          <p14:tracePt t="55054" x="4991100" y="4378325"/>
          <p14:tracePt t="55065" x="5005388" y="4392613"/>
          <p14:tracePt t="55071" x="5019675" y="4392613"/>
          <p14:tracePt t="55082" x="5035550" y="4392613"/>
          <p14:tracePt t="55095" x="5049838" y="4392613"/>
          <p14:tracePt t="55103" x="5065713" y="4392613"/>
          <p14:tracePt t="55111" x="5080000" y="4392613"/>
          <p14:tracePt t="55119" x="5094288" y="4392613"/>
          <p14:tracePt t="55135" x="5110163" y="4392613"/>
          <p14:tracePt t="55143" x="5124450" y="4392613"/>
          <p14:tracePt t="55151" x="5140325" y="4392613"/>
          <p14:tracePt t="55159" x="5154613" y="4392613"/>
          <p14:tracePt t="55167" x="5154613" y="4378325"/>
          <p14:tracePt t="55175" x="5168900" y="4362450"/>
          <p14:tracePt t="55183" x="5184775" y="4348163"/>
          <p14:tracePt t="55191" x="5199063" y="4332288"/>
          <p14:tracePt t="55200" x="5199063" y="4318000"/>
          <p14:tracePt t="55207" x="5214938" y="4287838"/>
          <p14:tracePt t="55216" x="5229225" y="4257675"/>
          <p14:tracePt t="55223" x="5245100" y="4213225"/>
          <p14:tracePt t="55234" x="5259388" y="4183063"/>
          <p14:tracePt t="55239" x="5273675" y="4168775"/>
          <p14:tracePt t="55249" x="5289550" y="4094163"/>
          <p14:tracePt t="55255" x="5289550" y="4049713"/>
          <p14:tracePt t="55263" x="5303838" y="4003675"/>
          <p14:tracePt t="55272" x="5319713" y="3959225"/>
          <p14:tracePt t="55279" x="5319713" y="3898900"/>
          <p14:tracePt t="55287" x="5334000" y="3884613"/>
          <p14:tracePt t="55295" x="5334000" y="3824288"/>
          <p14:tracePt t="55303" x="5334000" y="3795713"/>
          <p14:tracePt t="55312" x="5348288" y="3749675"/>
          <p14:tracePt t="55320" x="5348288" y="3721100"/>
          <p14:tracePt t="55327" x="5348288" y="3690938"/>
          <p14:tracePt t="55335" x="5348288" y="3660775"/>
          <p14:tracePt t="55343" x="5348288" y="3630613"/>
          <p14:tracePt t="55351" x="5348288" y="3616325"/>
          <p14:tracePt t="55359" x="5348288" y="3600450"/>
          <p14:tracePt t="55367" x="5348288" y="3570288"/>
          <p14:tracePt t="55375" x="5348288" y="3556000"/>
          <p14:tracePt t="55383" x="5348288" y="3541713"/>
          <p14:tracePt t="55392" x="5334000" y="3525838"/>
          <p14:tracePt t="55399" x="5334000" y="3495675"/>
          <p14:tracePt t="55408" x="5319713" y="3481388"/>
          <p14:tracePt t="55416" x="5303838" y="3467100"/>
          <p14:tracePt t="55424" x="5303838" y="3451225"/>
          <p14:tracePt t="55433" x="5289550" y="3436938"/>
          <p14:tracePt t="55440" x="5273675" y="3421063"/>
          <p14:tracePt t="55450" x="5273675" y="3406775"/>
          <p14:tracePt t="55456" x="5259388" y="3390900"/>
          <p14:tracePt t="55466" x="5245100" y="3376613"/>
          <p14:tracePt t="55472" x="5245100" y="3362325"/>
          <p14:tracePt t="55482" x="5229225" y="3346450"/>
          <p14:tracePt t="55488" x="5214938" y="3332163"/>
          <p14:tracePt t="55498" x="5199063" y="3332163"/>
          <p14:tracePt t="55504" x="5184775" y="3316288"/>
          <p14:tracePt t="55515" x="5168900" y="3302000"/>
          <p14:tracePt t="55528" x="5154613" y="3287713"/>
          <p14:tracePt t="55536" x="5140325" y="3287713"/>
          <p14:tracePt t="55544" x="5124450" y="3271838"/>
          <p14:tracePt t="55552" x="5110163" y="3271838"/>
          <p14:tracePt t="55560" x="5094288" y="3271838"/>
          <p14:tracePt t="55568" x="5080000" y="3257550"/>
          <p14:tracePt t="55584" x="5065713" y="3257550"/>
          <p14:tracePt t="55592" x="5049838" y="3257550"/>
          <p14:tracePt t="55600" x="5035550" y="3241675"/>
          <p14:tracePt t="55608" x="5019675" y="3241675"/>
          <p14:tracePt t="55617" x="5005388" y="3241675"/>
          <p14:tracePt t="55625" x="4991100" y="3241675"/>
          <p14:tracePt t="55640" x="4960938" y="3241675"/>
          <p14:tracePt t="55650" x="4945063" y="3241675"/>
          <p14:tracePt t="55657" x="4930775" y="3241675"/>
          <p14:tracePt t="55667" x="4914900" y="3241675"/>
          <p14:tracePt t="55672" x="4900613" y="3241675"/>
          <p14:tracePt t="55684" x="4886325" y="3241675"/>
          <p14:tracePt t="55688" x="4870450" y="3257550"/>
          <p14:tracePt t="55704" x="4856163" y="3271838"/>
          <p14:tracePt t="55712" x="4840288" y="3287713"/>
          <p14:tracePt t="55721" x="4840288" y="3302000"/>
          <p14:tracePt t="55728" x="4826000" y="3332163"/>
          <p14:tracePt t="55737" x="4826000" y="3346450"/>
          <p14:tracePt t="55744" x="4811713" y="3376613"/>
          <p14:tracePt t="55753" x="4795838" y="3406775"/>
          <p14:tracePt t="55761" x="4795838" y="3436938"/>
          <p14:tracePt t="55769" x="4781550" y="3467100"/>
          <p14:tracePt t="55777" x="4781550" y="3511550"/>
          <p14:tracePt t="55784" x="4781550" y="3541713"/>
          <p14:tracePt t="55793" x="4781550" y="3586163"/>
          <p14:tracePt t="55800" x="4765675" y="3644900"/>
          <p14:tracePt t="55809" x="4765675" y="3675063"/>
          <p14:tracePt t="55817" x="4765675" y="3721100"/>
          <p14:tracePt t="55825" x="4751388" y="3749675"/>
          <p14:tracePt t="55833" x="4751388" y="3795713"/>
          <p14:tracePt t="55841" x="4751388" y="3824288"/>
          <p14:tracePt t="55850" x="4751388" y="3870325"/>
          <p14:tracePt t="55857" x="4751388" y="3898900"/>
          <p14:tracePt t="55867" x="4751388" y="3929063"/>
          <p14:tracePt t="55874" x="4751388" y="3959225"/>
          <p14:tracePt t="55883" x="4751388" y="3989388"/>
          <p14:tracePt t="55889" x="4751388" y="4019550"/>
          <p14:tracePt t="55900" x="4751388" y="4049713"/>
          <p14:tracePt t="55905" x="4765675" y="4078288"/>
          <p14:tracePt t="55914" x="4765675" y="4108450"/>
          <p14:tracePt t="55921" x="4765675" y="4138613"/>
          <p14:tracePt t="55932" x="4781550" y="4168775"/>
          <p14:tracePt t="55937" x="4781550" y="4198938"/>
          <p14:tracePt t="55948" x="4795838" y="4243388"/>
          <p14:tracePt t="55953" x="4811713" y="4257675"/>
          <p14:tracePt t="55965" x="4826000" y="4303713"/>
          <p14:tracePt t="55969" x="4826000" y="4332288"/>
          <p14:tracePt t="55981" x="4840288" y="4362450"/>
          <p14:tracePt t="55985" x="4856163" y="4392613"/>
          <p14:tracePt t="55998" x="4856163" y="4437063"/>
          <p14:tracePt t="56001" x="4886325" y="4467225"/>
          <p14:tracePt t="56015" x="4886325" y="4497388"/>
          <p14:tracePt t="56017" x="4900613" y="4527550"/>
          <p14:tracePt t="56032" x="4914900" y="4557713"/>
          <p14:tracePt t="56033" x="4930775" y="4586288"/>
          <p14:tracePt t="56048" x="4945063" y="4616450"/>
          <p14:tracePt t="56050" x="4960938" y="4646613"/>
          <p14:tracePt t="56065" x="4975225" y="4676775"/>
          <p14:tracePt t="56067" x="4975225" y="4706938"/>
          <p14:tracePt t="56081" x="4991100" y="4737100"/>
          <p14:tracePt t="56084" x="5005388" y="4765675"/>
          <p14:tracePt t="56098" x="5019675" y="4781550"/>
          <p14:tracePt t="56100" x="5019675" y="4811713"/>
          <p14:tracePt t="56115" x="5035550" y="4826000"/>
          <p14:tracePt t="56117" x="5049838" y="4840288"/>
          <p14:tracePt t="56132" x="5049838" y="4856163"/>
          <p14:tracePt t="56132" x="5049838" y="4870450"/>
          <p14:tracePt t="56138" x="5065713" y="4870450"/>
          <p14:tracePt t="56148" x="5065713" y="4886325"/>
          <p14:tracePt t="56154" x="5080000" y="4886325"/>
          <p14:tracePt t="56165" x="5080000" y="4900613"/>
          <p14:tracePt t="56170" x="5094288" y="4900613"/>
          <p14:tracePt t="56186" x="5110163" y="4900613"/>
          <p14:tracePt t="56202" x="5124450" y="4900613"/>
          <p14:tracePt t="56215" x="5140325" y="4900613"/>
          <p14:tracePt t="56218" x="5154613" y="4900613"/>
          <p14:tracePt t="56232" x="5168900" y="4900613"/>
          <p14:tracePt t="56242" x="5184775" y="4900613"/>
          <p14:tracePt t="56250" x="5199063" y="4900613"/>
          <p14:tracePt t="56258" x="5229225" y="4886325"/>
          <p14:tracePt t="56266" x="5245100" y="4886325"/>
          <p14:tracePt t="56274" x="5259388" y="4870450"/>
          <p14:tracePt t="56283" x="5273675" y="4856163"/>
          <p14:tracePt t="56291" x="5273675" y="4840288"/>
          <p14:tracePt t="56300" x="5289550" y="4826000"/>
          <p14:tracePt t="56307" x="5303838" y="4811713"/>
          <p14:tracePt t="56316" x="5303838" y="4795838"/>
          <p14:tracePt t="56323" x="5319713" y="4795838"/>
          <p14:tracePt t="56333" x="5319713" y="4765675"/>
          <p14:tracePt t="56338" x="5334000" y="4751388"/>
          <p14:tracePt t="56348" x="5348288" y="4721225"/>
          <p14:tracePt t="56355" x="5364163" y="4706938"/>
          <p14:tracePt t="56365" x="5364163" y="4676775"/>
          <p14:tracePt t="56371" x="5378450" y="4646613"/>
          <p14:tracePt t="56381" x="5378450" y="4616450"/>
          <p14:tracePt t="56387" x="5394325" y="4586288"/>
          <p14:tracePt t="56398" x="5408613" y="4557713"/>
          <p14:tracePt t="56402" x="5408613" y="4497388"/>
          <p14:tracePt t="56415" x="5422900" y="4483100"/>
          <p14:tracePt t="56418" x="5422900" y="4437063"/>
          <p14:tracePt t="56431" x="5438775" y="4378325"/>
          <p14:tracePt t="56435" x="5438775" y="4348163"/>
          <p14:tracePt t="56448" x="5453063" y="4287838"/>
          <p14:tracePt t="56451" x="5453063" y="4273550"/>
          <p14:tracePt t="56465" x="5468938" y="4229100"/>
          <p14:tracePt t="56468" x="5468938" y="4198938"/>
          <p14:tracePt t="56482" x="5468938" y="4168775"/>
          <p14:tracePt t="56483" x="5468938" y="4138613"/>
          <p14:tracePt t="56498" x="5483225" y="4108450"/>
          <p14:tracePt t="56500" x="5483225" y="4078288"/>
          <p14:tracePt t="56515" x="5483225" y="4064000"/>
          <p14:tracePt t="56516" x="5483225" y="4033838"/>
          <p14:tracePt t="56532" x="5483225" y="4019550"/>
          <p14:tracePt t="56534" x="5483225" y="4003675"/>
          <p14:tracePt t="56548" x="5483225" y="3975100"/>
          <p14:tracePt t="56549" x="5483225" y="3944938"/>
          <p14:tracePt t="56555" x="5483225" y="3929063"/>
          <p14:tracePt t="56565" x="5483225" y="3898900"/>
          <p14:tracePt t="56571" x="5483225" y="3870325"/>
          <p14:tracePt t="56582" x="5483225" y="3840163"/>
          <p14:tracePt t="56587" x="5483225" y="3824288"/>
          <p14:tracePt t="56598" x="5483225" y="3779838"/>
          <p14:tracePt t="56603" x="5483225" y="3749675"/>
          <p14:tracePt t="56615" x="5483225" y="3705225"/>
          <p14:tracePt t="56619" x="5483225" y="3675063"/>
          <p14:tracePt t="56632" x="5483225" y="3644900"/>
          <p14:tracePt t="56635" x="5483225" y="3600450"/>
          <p14:tracePt t="56648" x="5483225" y="3570288"/>
          <p14:tracePt t="56651" x="5483225" y="3541713"/>
          <p14:tracePt t="56665" x="5483225" y="3511550"/>
          <p14:tracePt t="56667" x="5483225" y="3467100"/>
          <p14:tracePt t="56682" x="5468938" y="3436938"/>
          <p14:tracePt t="56684" x="5468938" y="3406775"/>
          <p14:tracePt t="56698" x="5468938" y="3376613"/>
          <p14:tracePt t="56700" x="5468938" y="3346450"/>
          <p14:tracePt t="56715" x="5453063" y="3316288"/>
          <p14:tracePt t="56717" x="5453063" y="3287713"/>
          <p14:tracePt t="56732" x="5438775" y="3257550"/>
          <p14:tracePt t="56734" x="5438775" y="3241675"/>
          <p14:tracePt t="56748" x="5438775" y="3227388"/>
          <p14:tracePt t="56750" x="5422900" y="3197225"/>
          <p14:tracePt t="56765" x="5422900" y="3167063"/>
          <p14:tracePt t="56766" x="5408613" y="3152775"/>
          <p14:tracePt t="56772" x="5408613" y="3136900"/>
          <p14:tracePt t="56781" x="5408613" y="3122613"/>
          <p14:tracePt t="56788" x="5394325" y="3108325"/>
          <p14:tracePt t="56804" x="5394325" y="3092450"/>
          <p14:tracePt t="56815" x="5378450" y="3078163"/>
          <p14:tracePt t="56828" x="5378450" y="3062288"/>
          <p14:tracePt t="56844" x="5364163" y="3062288"/>
          <p14:tracePt t="56852" x="5364163" y="3048000"/>
          <p14:tracePt t="56868" x="5348288" y="3048000"/>
          <p14:tracePt t="56892" x="5334000" y="3048000"/>
          <p14:tracePt t="56900" x="5319713" y="3033713"/>
          <p14:tracePt t="56909" x="5303838" y="3033713"/>
          <p14:tracePt t="56924" x="5289550" y="3033713"/>
          <p14:tracePt t="56934" x="5273675" y="3033713"/>
          <p14:tracePt t="56941" x="5245100" y="3017838"/>
          <p14:tracePt t="56950" x="5229225" y="3017838"/>
          <p14:tracePt t="56956" x="5199063" y="3017838"/>
          <p14:tracePt t="56967" x="5184775" y="3017838"/>
          <p14:tracePt t="56973" x="5154613" y="3017838"/>
          <p14:tracePt t="56983" x="5140325" y="3017838"/>
          <p14:tracePt t="56989" x="5124450" y="3017838"/>
          <p14:tracePt t="56996" x="5094288" y="3017838"/>
          <p14:tracePt t="57005" x="5065713" y="3017838"/>
          <p14:tracePt t="57013" x="5035550" y="3017838"/>
          <p14:tracePt t="57021" x="5019675" y="3017838"/>
          <p14:tracePt t="57029" x="4991100" y="3033713"/>
          <p14:tracePt t="57037" x="4975225" y="3033713"/>
          <p14:tracePt t="57045" x="4945063" y="3048000"/>
          <p14:tracePt t="57053" x="4930775" y="3062288"/>
          <p14:tracePt t="57060" x="4900613" y="3078163"/>
          <p14:tracePt t="57069" x="4886325" y="3078163"/>
          <p14:tracePt t="57077" x="4856163" y="3092450"/>
          <p14:tracePt t="57085" x="4840288" y="3108325"/>
          <p14:tracePt t="57093" x="4826000" y="3122613"/>
          <p14:tracePt t="57109" x="4811713" y="3136900"/>
          <p14:tracePt t="57117" x="4795838" y="3136900"/>
          <p14:tracePt t="57126" x="4781550" y="3152775"/>
          <p14:tracePt t="57133" x="4781550" y="3167063"/>
          <p14:tracePt t="57141" x="4765675" y="3182938"/>
          <p14:tracePt t="57150" x="4765675" y="3197225"/>
          <p14:tracePt t="57157" x="4765675" y="3213100"/>
          <p14:tracePt t="57166" x="4765675" y="3227388"/>
          <p14:tracePt t="57173" x="4751388" y="3241675"/>
          <p14:tracePt t="57183" x="4751388" y="3271838"/>
          <p14:tracePt t="57189" x="4751388" y="3302000"/>
          <p14:tracePt t="57200" x="4737100" y="3362325"/>
          <p14:tracePt t="57205" x="4737100" y="3390900"/>
          <p14:tracePt t="57213" x="4737100" y="3421063"/>
          <p14:tracePt t="57221" x="4737100" y="3451225"/>
          <p14:tracePt t="57233" x="4721225" y="3495675"/>
          <p14:tracePt t="57237" x="4721225" y="3541713"/>
          <p14:tracePt t="57245" x="4721225" y="3586163"/>
          <p14:tracePt t="57254" x="4706938" y="3616325"/>
          <p14:tracePt t="57261" x="4706938" y="3660775"/>
          <p14:tracePt t="57270" x="4706938" y="3690938"/>
          <p14:tracePt t="57277" x="4706938" y="3735388"/>
          <p14:tracePt t="57286" x="4706938" y="3779838"/>
          <p14:tracePt t="57293" x="4706938" y="3810000"/>
          <p14:tracePt t="57301" x="4706938" y="3854450"/>
          <p14:tracePt t="57309" x="4706938" y="3884613"/>
          <p14:tracePt t="57317" x="4706938" y="3929063"/>
          <p14:tracePt t="57326" x="4706938" y="3975100"/>
          <p14:tracePt t="57333" x="4706938" y="4019550"/>
          <p14:tracePt t="57342" x="4706938" y="4049713"/>
          <p14:tracePt t="57350" x="4721225" y="4124325"/>
          <p14:tracePt t="57358" x="4721225" y="4138613"/>
          <p14:tracePt t="57366" x="4737100" y="4213225"/>
          <p14:tracePt t="57373" x="4737100" y="4257675"/>
          <p14:tracePt t="57383" x="4751388" y="4303713"/>
          <p14:tracePt t="57390" x="4765675" y="4348163"/>
          <p14:tracePt t="57400" x="4765675" y="4392613"/>
          <p14:tracePt t="57406" x="4781550" y="4452938"/>
          <p14:tracePt t="57417" x="4781550" y="4467225"/>
          <p14:tracePt t="57422" x="4795838" y="4541838"/>
          <p14:tracePt t="57433" x="4795838" y="4572000"/>
          <p14:tracePt t="57438" x="4811713" y="4616450"/>
          <p14:tracePt t="57448" x="4811713" y="4660900"/>
          <p14:tracePt t="57454" x="4826000" y="4706938"/>
          <p14:tracePt t="57465" x="4826000" y="4751388"/>
          <p14:tracePt t="57470" x="4826000" y="4781550"/>
          <p14:tracePt t="57481" x="4840288" y="4826000"/>
          <p14:tracePt t="57486" x="4840288" y="4856163"/>
          <p14:tracePt t="57498" x="4856163" y="4900613"/>
          <p14:tracePt t="57502" x="4856163" y="4914900"/>
          <p14:tracePt t="57515" x="4856163" y="4945063"/>
          <p14:tracePt t="57518" x="4870450" y="4975225"/>
          <p14:tracePt t="57531" x="4870450" y="4991100"/>
          <p14:tracePt t="57534" x="4870450" y="5005388"/>
          <p14:tracePt t="57548" x="4886325" y="5035550"/>
          <p14:tracePt t="57550" x="4886325" y="5049838"/>
          <p14:tracePt t="57565" x="4886325" y="5065713"/>
          <p14:tracePt t="57568" x="4900613" y="5080000"/>
          <p14:tracePt t="57582" x="4900613" y="5094288"/>
          <p14:tracePt t="57583" x="4900613" y="5110163"/>
          <p14:tracePt t="57598" x="4900613" y="5124450"/>
          <p14:tracePt t="57600" x="4914900" y="5140325"/>
          <p14:tracePt t="57615" x="4914900" y="5154613"/>
          <p14:tracePt t="57632" x="4914900" y="5168900"/>
          <p14:tracePt t="57633" x="4930775" y="5184775"/>
          <p14:tracePt t="57639" x="4930775" y="5199063"/>
          <p14:tracePt t="57655" x="4930775" y="5214938"/>
          <p14:tracePt t="57671" x="4930775" y="5229225"/>
          <p14:tracePt t="57682" x="4930775" y="5245100"/>
          <p14:tracePt t="57687" x="4945063" y="5245100"/>
          <p14:tracePt t="57703" x="4945063" y="5259388"/>
          <p14:tracePt t="57735" x="4945063" y="5273675"/>
          <p14:tracePt t="57743" x="4960938" y="5273675"/>
          <p14:tracePt t="57759" x="4960938" y="5289550"/>
          <p14:tracePt t="57783" x="4975225" y="5303838"/>
          <p14:tracePt t="57815" x="4975225" y="5319713"/>
          <p14:tracePt t="57823" x="4991100" y="5319713"/>
          <p14:tracePt t="57855" x="5005388" y="5319713"/>
          <p14:tracePt t="57880" x="5005388" y="5334000"/>
          <p14:tracePt t="57904" x="5019675" y="5334000"/>
          <p14:tracePt t="57944" x="5035550" y="5334000"/>
          <p14:tracePt t="57968" x="5049838" y="5334000"/>
          <p14:tracePt t="57976" x="5065713" y="5334000"/>
          <p14:tracePt t="57992" x="5080000" y="5319713"/>
          <p14:tracePt t="58000" x="5094288" y="5319713"/>
          <p14:tracePt t="58008" x="5110163" y="5303838"/>
          <p14:tracePt t="58024" x="5124450" y="5289550"/>
          <p14:tracePt t="58033" x="5140325" y="5273675"/>
          <p14:tracePt t="58040" x="5154613" y="5273675"/>
          <p14:tracePt t="58050" x="5168900" y="5259388"/>
          <p14:tracePt t="58056" x="5184775" y="5245100"/>
          <p14:tracePt t="58067" x="5199063" y="5229225"/>
          <p14:tracePt t="58072" x="5214938" y="5229225"/>
          <p14:tracePt t="58080" x="5214938" y="5214938"/>
          <p14:tracePt t="58088" x="5229225" y="5199063"/>
          <p14:tracePt t="58096" x="5245100" y="5184775"/>
          <p14:tracePt t="58104" x="5259388" y="5168900"/>
          <p14:tracePt t="58112" x="5273675" y="5154613"/>
          <p14:tracePt t="58120" x="5273675" y="5140325"/>
          <p14:tracePt t="58128" x="5303838" y="5124450"/>
          <p14:tracePt t="58136" x="5303838" y="5110163"/>
          <p14:tracePt t="58145" x="5319713" y="5094288"/>
          <p14:tracePt t="58152" x="5334000" y="5080000"/>
          <p14:tracePt t="58161" x="5348288" y="5065713"/>
          <p14:tracePt t="58168" x="5364163" y="5035550"/>
          <p14:tracePt t="58176" x="5378450" y="5019675"/>
          <p14:tracePt t="58184" x="5378450" y="4991100"/>
          <p14:tracePt t="58192" x="5394325" y="4975225"/>
          <p14:tracePt t="58200" x="5408613" y="4945063"/>
          <p14:tracePt t="58209" x="5422900" y="4914900"/>
          <p14:tracePt t="58216" x="5438775" y="4886325"/>
          <p14:tracePt t="58225" x="5438775" y="4856163"/>
          <p14:tracePt t="58233" x="5453063" y="4826000"/>
          <p14:tracePt t="58241" x="5468938" y="4795838"/>
          <p14:tracePt t="58250" x="5483225" y="4765675"/>
          <p14:tracePt t="58256" x="5483225" y="4737100"/>
          <p14:tracePt t="58266" x="5499100" y="4691063"/>
          <p14:tracePt t="58272" x="5513388" y="4660900"/>
          <p14:tracePt t="58283" x="5513388" y="4646613"/>
          <p14:tracePt t="58289" x="5513388" y="4602163"/>
          <p14:tracePt t="58298" x="5527675" y="4572000"/>
          <p14:tracePt t="58305" x="5527675" y="4557713"/>
          <p14:tracePt t="58315" x="5543550" y="4527550"/>
          <p14:tracePt t="58321" x="5543550" y="4497388"/>
          <p14:tracePt t="58332" x="5543550" y="4467225"/>
          <p14:tracePt t="58337" x="5543550" y="4452938"/>
          <p14:tracePt t="58349" x="5543550" y="4422775"/>
          <p14:tracePt t="58352" x="5543550" y="4392613"/>
          <p14:tracePt t="58365" x="5543550" y="4378325"/>
          <p14:tracePt t="58368" x="5543550" y="4362450"/>
          <p14:tracePt t="58382" x="5543550" y="4348163"/>
          <p14:tracePt t="58385" x="5543550" y="4332288"/>
          <p14:tracePt t="58398" x="5543550" y="4318000"/>
          <p14:tracePt t="58401" x="5543550" y="4303713"/>
          <p14:tracePt t="58415" x="5543550" y="4287838"/>
          <p14:tracePt t="58432" x="5543550" y="4273550"/>
          <p14:tracePt t="58448" x="5543550" y="4257675"/>
          <p14:tracePt t="58465" x="5527675" y="4257675"/>
          <p14:tracePt t="58467" x="5527675" y="4243388"/>
          <p14:tracePt t="58483" x="5527675" y="4229100"/>
          <p14:tracePt t="58500" x="5527675" y="4213225"/>
          <p14:tracePt t="58515" x="5513388" y="4198938"/>
          <p14:tracePt t="58516" x="5513388" y="4168775"/>
          <p14:tracePt t="58521" x="5499100" y="4152900"/>
          <p14:tracePt t="58532" x="5499100" y="4138613"/>
          <p14:tracePt t="58537" x="5499100" y="4108450"/>
          <p14:tracePt t="58549" x="5483225" y="4094163"/>
          <p14:tracePt t="58553" x="5483225" y="4064000"/>
          <p14:tracePt t="58565" x="5483225" y="4049713"/>
          <p14:tracePt t="58569" x="5483225" y="4033838"/>
          <p14:tracePt t="58582" x="5483225" y="4003675"/>
          <p14:tracePt t="58585" x="5468938" y="3989388"/>
          <p14:tracePt t="58598" x="5468938" y="3975100"/>
          <p14:tracePt t="58601" x="5468938" y="3959225"/>
          <p14:tracePt t="58615" x="5468938" y="3944938"/>
          <p14:tracePt t="58617" x="5468938" y="3914775"/>
          <p14:tracePt t="58632" x="5468938" y="3898900"/>
          <p14:tracePt t="58634" x="5468938" y="3884613"/>
          <p14:tracePt t="58648" x="5468938" y="3870325"/>
          <p14:tracePt t="58650" x="5468938" y="3854450"/>
          <p14:tracePt t="58665" x="5468938" y="3840163"/>
          <p14:tracePt t="58667" x="5468938" y="3824288"/>
          <p14:tracePt t="58682" x="5468938" y="3795713"/>
          <p14:tracePt t="58683" x="5468938" y="3779838"/>
          <p14:tracePt t="58698" x="5468938" y="3765550"/>
          <p14:tracePt t="58700" x="5453063" y="3735388"/>
          <p14:tracePt t="58715" x="5453063" y="3721100"/>
          <p14:tracePt t="58716" x="5453063" y="3690938"/>
          <p14:tracePt t="58722" x="5453063" y="3660775"/>
          <p14:tracePt t="58732" x="5453063" y="3630613"/>
          <p14:tracePt t="58738" x="5453063" y="3616325"/>
          <p14:tracePt t="58748" x="5453063" y="3586163"/>
          <p14:tracePt t="58754" x="5453063" y="3556000"/>
          <p14:tracePt t="58764" x="5453063" y="3541713"/>
          <p14:tracePt t="58769" x="5453063" y="3511550"/>
          <p14:tracePt t="58781" x="5453063" y="3495675"/>
          <p14:tracePt t="58786" x="5453063" y="3467100"/>
          <p14:tracePt t="58798" x="5453063" y="3451225"/>
          <p14:tracePt t="58802" x="5453063" y="3436938"/>
          <p14:tracePt t="58815" x="5453063" y="3421063"/>
          <p14:tracePt t="58818" x="5453063" y="3390900"/>
          <p14:tracePt t="58832" x="5453063" y="3376613"/>
          <p14:tracePt t="58834" x="5453063" y="3346450"/>
          <p14:tracePt t="58848" x="5438775" y="3316288"/>
          <p14:tracePt t="61106" x="5438775" y="3302000"/>
          <p14:tracePt t="61113" x="5438775" y="3287713"/>
          <p14:tracePt t="61122" x="5438775" y="3271838"/>
          <p14:tracePt t="61129" x="5438775" y="3241675"/>
          <p14:tracePt t="61142" x="5438775" y="3213100"/>
          <p14:tracePt t="61145" x="5438775" y="3197225"/>
          <p14:tracePt t="61154" x="5438775" y="3167063"/>
          <p14:tracePt t="61161" x="5422900" y="3152775"/>
          <p14:tracePt t="61170" x="5422900" y="3122613"/>
          <p14:tracePt t="61186" x="5422900" y="3108325"/>
          <p14:tracePt t="61194" x="5408613" y="3092450"/>
          <p14:tracePt t="61202" x="5408613" y="3078163"/>
          <p14:tracePt t="61226" x="5408613" y="3062288"/>
          <p14:tracePt t="61234" x="5394325" y="3048000"/>
          <p14:tracePt t="61250" x="5378450" y="3033713"/>
          <p14:tracePt t="61258" x="5378450" y="3017838"/>
          <p14:tracePt t="61267" x="5364163" y="3017838"/>
          <p14:tracePt t="61274" x="5364163" y="3003550"/>
          <p14:tracePt t="61283" x="5348288" y="2987675"/>
          <p14:tracePt t="61290" x="5334000" y="2973388"/>
          <p14:tracePt t="61300" x="5319713" y="2959100"/>
          <p14:tracePt t="61306" x="5303838" y="2943225"/>
          <p14:tracePt t="61322" x="5289550" y="2928938"/>
          <p14:tracePt t="61333" x="5273675" y="2928938"/>
          <p14:tracePt t="61338" x="5259388" y="2913063"/>
          <p14:tracePt t="61346" x="5245100" y="2913063"/>
          <p14:tracePt t="61355" x="5229225" y="2898775"/>
          <p14:tracePt t="61371" x="5214938" y="2882900"/>
          <p14:tracePt t="61379" x="5199063" y="2882900"/>
          <p14:tracePt t="61387" x="5184775" y="2868613"/>
          <p14:tracePt t="61395" x="5168900" y="2868613"/>
          <p14:tracePt t="61403" x="5154613" y="2868613"/>
          <p14:tracePt t="61411" x="5140325" y="2868613"/>
          <p14:tracePt t="61419" x="5124450" y="2854325"/>
          <p14:tracePt t="61427" x="5110163" y="2854325"/>
          <p14:tracePt t="61435" x="5094288" y="2854325"/>
          <p14:tracePt t="61443" x="5080000" y="2854325"/>
          <p14:tracePt t="61459" x="5065713" y="2854325"/>
          <p14:tracePt t="61467" x="5049838" y="2854325"/>
          <p14:tracePt t="61475" x="5035550" y="2854325"/>
          <p14:tracePt t="61484" x="5019675" y="2854325"/>
          <p14:tracePt t="61501" x="5005388" y="2854325"/>
          <p14:tracePt t="61507" x="4991100" y="2854325"/>
          <p14:tracePt t="61517" x="4975225" y="2854325"/>
          <p14:tracePt t="61523" x="4960938" y="2854325"/>
          <p14:tracePt t="61532" x="4945063" y="2854325"/>
          <p14:tracePt t="61539" x="4930775" y="2854325"/>
          <p14:tracePt t="61547" x="4914900" y="2854325"/>
          <p14:tracePt t="61555" x="4900613" y="2854325"/>
          <p14:tracePt t="61563" x="4900613" y="2868613"/>
          <p14:tracePt t="61571" x="4886325" y="2868613"/>
          <p14:tracePt t="61583" x="4870450" y="2868613"/>
          <p14:tracePt t="61587" x="4856163" y="2882900"/>
          <p14:tracePt t="61596" x="4840288" y="2882900"/>
          <p14:tracePt t="61603" x="4826000" y="2882900"/>
          <p14:tracePt t="61611" x="4826000" y="2898775"/>
          <p14:tracePt t="61619" x="4811713" y="2898775"/>
          <p14:tracePt t="61635" x="4795838" y="2913063"/>
          <p14:tracePt t="61651" x="4781550" y="2928938"/>
          <p14:tracePt t="61667" x="4765675" y="2943225"/>
          <p14:tracePt t="61684" x="4765675" y="2959100"/>
          <p14:tracePt t="61692" x="4751388" y="2973388"/>
          <p14:tracePt t="61699" x="4737100" y="2973388"/>
          <p14:tracePt t="61708" x="4737100" y="2987675"/>
          <p14:tracePt t="61717" x="4721225" y="3003550"/>
          <p14:tracePt t="61725" x="4721225" y="3017838"/>
          <p14:tracePt t="61734" x="4706938" y="3048000"/>
          <p14:tracePt t="61751" x="4706938" y="3062288"/>
          <p14:tracePt t="61756" x="4691063" y="3078163"/>
          <p14:tracePt t="61764" x="4691063" y="3092450"/>
          <p14:tracePt t="61771" x="4676775" y="3108325"/>
          <p14:tracePt t="61779" x="4676775" y="3122613"/>
          <p14:tracePt t="61788" x="4660900" y="3136900"/>
          <p14:tracePt t="61796" x="4660900" y="3152775"/>
          <p14:tracePt t="61804" x="4660900" y="3167063"/>
          <p14:tracePt t="61811" x="4646613" y="3182938"/>
          <p14:tracePt t="61820" x="4646613" y="3197225"/>
          <p14:tracePt t="61828" x="4646613" y="3213100"/>
          <p14:tracePt t="61836" x="4646613" y="3227388"/>
          <p14:tracePt t="61844" x="4646613" y="3241675"/>
          <p14:tracePt t="61852" x="4646613" y="3257550"/>
          <p14:tracePt t="61860" x="4646613" y="3271838"/>
          <p14:tracePt t="61868" x="4646613" y="3287713"/>
          <p14:tracePt t="61876" x="4646613" y="3316288"/>
          <p14:tracePt t="61884" x="4646613" y="3332163"/>
          <p14:tracePt t="61893" x="4646613" y="3346450"/>
          <p14:tracePt t="61900" x="4646613" y="3376613"/>
          <p14:tracePt t="61908" x="4646613" y="3406775"/>
          <p14:tracePt t="61917" x="4646613" y="3421063"/>
          <p14:tracePt t="61925" x="4646613" y="3451225"/>
          <p14:tracePt t="61933" x="4646613" y="3467100"/>
          <p14:tracePt t="61941" x="4646613" y="3495675"/>
          <p14:tracePt t="61950" x="4646613" y="3511550"/>
          <p14:tracePt t="61956" x="4646613" y="3541713"/>
          <p14:tracePt t="61966" x="4646613" y="3556000"/>
          <p14:tracePt t="61972" x="4646613" y="3586163"/>
          <p14:tracePt t="61982" x="4646613" y="3600450"/>
          <p14:tracePt t="61989" x="4646613" y="3630613"/>
          <p14:tracePt t="61999" x="4646613" y="3660775"/>
          <p14:tracePt t="62005" x="4660900" y="3675063"/>
          <p14:tracePt t="62015" x="4660900" y="3705225"/>
          <p14:tracePt t="62021" x="4676775" y="3735388"/>
          <p14:tracePt t="62032" x="4676775" y="3765550"/>
          <p14:tracePt t="62037" x="4691063" y="3795713"/>
          <p14:tracePt t="62048" x="4706938" y="3840163"/>
          <p14:tracePt t="62052" x="4706938" y="3870325"/>
          <p14:tracePt t="62065" x="4721225" y="3898900"/>
          <p14:tracePt t="62068" x="4721225" y="3929063"/>
          <p14:tracePt t="62082" x="4721225" y="3959225"/>
          <p14:tracePt t="62084" x="4737100" y="4003675"/>
          <p14:tracePt t="62098" x="4737100" y="4019550"/>
          <p14:tracePt t="62101" x="4751388" y="4049713"/>
          <p14:tracePt t="62115" x="4751388" y="4078288"/>
          <p14:tracePt t="62118" x="4751388" y="4108450"/>
          <p14:tracePt t="62132" x="4751388" y="4124325"/>
          <p14:tracePt t="62134" x="4751388" y="4152900"/>
          <p14:tracePt t="62148" x="4751388" y="4183063"/>
          <p14:tracePt t="62150" x="4751388" y="4213225"/>
          <p14:tracePt t="62165" x="4751388" y="4229100"/>
          <p14:tracePt t="62166" x="4751388" y="4257675"/>
          <p14:tracePt t="62182" x="4765675" y="4287838"/>
          <p14:tracePt t="62183" x="4765675" y="4318000"/>
          <p14:tracePt t="62198" x="4765675" y="4348163"/>
          <p14:tracePt t="62199" x="4765675" y="4362450"/>
          <p14:tracePt t="62205" x="4765675" y="4406900"/>
          <p14:tracePt t="62215" x="4781550" y="4437063"/>
          <p14:tracePt t="62221" x="4781550" y="4467225"/>
          <p14:tracePt t="62232" x="4781550" y="4497388"/>
          <p14:tracePt t="62237" x="4795838" y="4557713"/>
          <p14:tracePt t="62249" x="4795838" y="4572000"/>
          <p14:tracePt t="62253" x="4795838" y="4616450"/>
          <p14:tracePt t="62265" x="4795838" y="4660900"/>
          <p14:tracePt t="62269" x="4795838" y="4691063"/>
          <p14:tracePt t="62282" x="4795838" y="4721225"/>
          <p14:tracePt t="62285" x="4795838" y="4765675"/>
          <p14:tracePt t="62298" x="4811713" y="4795838"/>
          <p14:tracePt t="62301" x="4811713" y="4826000"/>
          <p14:tracePt t="62315" x="4811713" y="4856163"/>
          <p14:tracePt t="62318" x="4811713" y="4886325"/>
          <p14:tracePt t="62332" x="4811713" y="4900613"/>
          <p14:tracePt t="62335" x="4811713" y="4914900"/>
          <p14:tracePt t="62348" x="4811713" y="4930775"/>
          <p14:tracePt t="62350" x="4811713" y="4945063"/>
          <p14:tracePt t="62365" x="4811713" y="4960938"/>
          <p14:tracePt t="62367" x="4811713" y="4975225"/>
          <p14:tracePt t="62383" x="4811713" y="4991100"/>
          <p14:tracePt t="62398" x="4826000" y="4991100"/>
          <p14:tracePt t="62399" x="4826000" y="5005388"/>
          <p14:tracePt t="62422" x="4826000" y="5019675"/>
          <p14:tracePt t="62439" x="4826000" y="5035550"/>
          <p14:tracePt t="62446" x="4840288" y="5049838"/>
          <p14:tracePt t="62454" x="4840288" y="5065713"/>
          <p14:tracePt t="62470" x="4840288" y="5080000"/>
          <p14:tracePt t="62478" x="4840288" y="5094288"/>
          <p14:tracePt t="62494" x="4840288" y="5110163"/>
          <p14:tracePt t="62510" x="4840288" y="5124450"/>
          <p14:tracePt t="62518" x="4856163" y="5124450"/>
          <p14:tracePt t="62526" x="4856163" y="5140325"/>
          <p14:tracePt t="62534" x="4856163" y="5154613"/>
          <p14:tracePt t="62542" x="4856163" y="5168900"/>
          <p14:tracePt t="62550" x="4870450" y="5168900"/>
          <p14:tracePt t="62558" x="4870450" y="5184775"/>
          <p14:tracePt t="62567" x="4870450" y="5199063"/>
          <p14:tracePt t="62574" x="4870450" y="5214938"/>
          <p14:tracePt t="62583" x="4886325" y="5229225"/>
          <p14:tracePt t="62590" x="4886325" y="5245100"/>
          <p14:tracePt t="62600" x="4886325" y="5259388"/>
          <p14:tracePt t="62617" x="4886325" y="5273675"/>
          <p14:tracePt t="62622" x="4900613" y="5289550"/>
          <p14:tracePt t="62639" x="4900613" y="5303838"/>
          <p14:tracePt t="62655" x="4900613" y="5319713"/>
          <p14:tracePt t="62671" x="4914900" y="5319713"/>
          <p14:tracePt t="62679" x="4914900" y="5334000"/>
          <p14:tracePt t="62704" x="4914900" y="5348288"/>
          <p14:tracePt t="62719" x="4930775" y="5348288"/>
          <p14:tracePt t="62742" x="4930775" y="5364163"/>
          <p14:tracePt t="62759" x="4945063" y="5364163"/>
          <p14:tracePt t="62791" x="4960938" y="5364163"/>
          <p14:tracePt t="62815" x="4975225" y="5364163"/>
          <p14:tracePt t="62823" x="4991100" y="5364163"/>
          <p14:tracePt t="62847" x="5005388" y="5364163"/>
          <p14:tracePt t="62863" x="5019675" y="5364163"/>
          <p14:tracePt t="62879" x="5035550" y="5364163"/>
          <p14:tracePt t="62904" x="5049838" y="5364163"/>
          <p14:tracePt t="62911" x="5065713" y="5364163"/>
          <p14:tracePt t="62920" x="5080000" y="5364163"/>
          <p14:tracePt t="62928" x="5080000" y="5348288"/>
          <p14:tracePt t="62935" x="5094288" y="5348288"/>
          <p14:tracePt t="62944" x="5110163" y="5334000"/>
          <p14:tracePt t="62959" x="5124450" y="5319713"/>
          <p14:tracePt t="62967" x="5140325" y="5303838"/>
          <p14:tracePt t="62984" x="5154613" y="5289550"/>
          <p14:tracePt t="62992" x="5168900" y="5289550"/>
          <p14:tracePt t="63001" x="5168900" y="5273675"/>
          <p14:tracePt t="63007" x="5184775" y="5259388"/>
          <p14:tracePt t="63017" x="5184775" y="5245100"/>
          <p14:tracePt t="63024" x="5199063" y="5245100"/>
          <p14:tracePt t="63033" x="5199063" y="5229225"/>
          <p14:tracePt t="63050" x="5214938" y="5214938"/>
          <p14:tracePt t="63066" x="5229225" y="5199063"/>
          <p14:tracePt t="63071" x="5229225" y="5184775"/>
          <p14:tracePt t="63080" x="5229225" y="5168900"/>
          <p14:tracePt t="63088" x="5245100" y="5154613"/>
          <p14:tracePt t="63096" x="5245100" y="5140325"/>
          <p14:tracePt t="63104" x="5245100" y="5124450"/>
          <p14:tracePt t="63112" x="5245100" y="5110163"/>
          <p14:tracePt t="63120" x="5259388" y="5094288"/>
          <p14:tracePt t="63128" x="5259388" y="5080000"/>
          <p14:tracePt t="63136" x="5259388" y="5065713"/>
          <p14:tracePt t="63144" x="5273675" y="5049838"/>
          <p14:tracePt t="63152" x="5273675" y="5035550"/>
          <p14:tracePt t="63160" x="5273675" y="5005388"/>
          <p14:tracePt t="63168" x="5289550" y="4991100"/>
          <p14:tracePt t="63176" x="5289550" y="4975225"/>
          <p14:tracePt t="63184" x="5289550" y="4960938"/>
          <p14:tracePt t="63192" x="5289550" y="4945063"/>
          <p14:tracePt t="63200" x="5289550" y="4930775"/>
          <p14:tracePt t="63209" x="5289550" y="4900613"/>
          <p14:tracePt t="63217" x="5289550" y="4886325"/>
          <p14:tracePt t="63224" x="5289550" y="4870450"/>
          <p14:tracePt t="63233" x="5289550" y="4856163"/>
          <p14:tracePt t="63241" x="5289550" y="4826000"/>
          <p14:tracePt t="63250" x="5289550" y="4811713"/>
          <p14:tracePt t="63256" x="5289550" y="4781550"/>
          <p14:tracePt t="63266" x="5289550" y="4765675"/>
          <p14:tracePt t="63273" x="5289550" y="4737100"/>
          <p14:tracePt t="63282" x="5289550" y="4706938"/>
          <p14:tracePt t="63288" x="5289550" y="4676775"/>
          <p14:tracePt t="63298" x="5289550" y="4632325"/>
          <p14:tracePt t="63305" x="5289550" y="4616450"/>
          <p14:tracePt t="63315" x="5289550" y="4572000"/>
          <p14:tracePt t="63321" x="5289550" y="4541838"/>
          <p14:tracePt t="63332" x="5289550" y="4497388"/>
          <p14:tracePt t="63336" x="5289550" y="4483100"/>
          <p14:tracePt t="63349" x="5289550" y="4452938"/>
          <p14:tracePt t="63352" x="5289550" y="4422775"/>
          <p14:tracePt t="63365" x="5289550" y="4392613"/>
          <p14:tracePt t="63368" x="5289550" y="4378325"/>
          <p14:tracePt t="63382" x="5289550" y="4362450"/>
          <p14:tracePt t="63384" x="5289550" y="4348163"/>
          <p14:tracePt t="63399" x="5289550" y="4332288"/>
          <p14:tracePt t="63415" x="5289550" y="4318000"/>
          <p14:tracePt t="63448" x="5289550" y="4303713"/>
          <p14:tracePt t="63465" x="5289550" y="4287838"/>
          <p14:tracePt t="63468" x="5273675" y="4273550"/>
          <p14:tracePt t="63482" x="5259388" y="4243388"/>
          <p14:tracePt t="64155" x="5259388" y="4229100"/>
          <p14:tracePt t="64164" x="5259388" y="4198938"/>
          <p14:tracePt t="64171" x="5259388" y="4183063"/>
          <p14:tracePt t="64180" x="5259388" y="4168775"/>
          <p14:tracePt t="64190" x="5259388" y="4138613"/>
          <p14:tracePt t="64195" x="5259388" y="4108450"/>
          <p14:tracePt t="64203" x="5259388" y="4049713"/>
          <p14:tracePt t="64211" x="5259388" y="4033838"/>
          <p14:tracePt t="64219" x="5259388" y="3975100"/>
          <p14:tracePt t="64227" x="5259388" y="3929063"/>
          <p14:tracePt t="64235" x="5259388" y="3884613"/>
          <p14:tracePt t="64243" x="5273675" y="3870325"/>
          <p14:tracePt t="64251" x="5273675" y="3824288"/>
          <p14:tracePt t="64259" x="5273675" y="3779838"/>
          <p14:tracePt t="64267" x="5273675" y="3735388"/>
          <p14:tracePt t="64275" x="5273675" y="3690938"/>
          <p14:tracePt t="64284" x="5289550" y="3660775"/>
          <p14:tracePt t="64292" x="5289550" y="3616325"/>
          <p14:tracePt t="64300" x="5289550" y="3600450"/>
          <p14:tracePt t="64308" x="5289550" y="3570288"/>
          <p14:tracePt t="64317" x="5303838" y="3541713"/>
          <p14:tracePt t="64324" x="5303838" y="3525838"/>
          <p14:tracePt t="64335" x="5303838" y="3511550"/>
          <p14:tracePt t="64339" x="5303838" y="3481388"/>
          <p14:tracePt t="64351" x="5303838" y="3467100"/>
          <p14:tracePt t="64355" x="5303838" y="3451225"/>
          <p14:tracePt t="64363" x="5303838" y="3436938"/>
          <p14:tracePt t="64372" x="5303838" y="3421063"/>
          <p14:tracePt t="64380" x="5303838" y="3406775"/>
          <p14:tracePt t="64388" x="5319713" y="3390900"/>
          <p14:tracePt t="64404" x="5319713" y="3376613"/>
          <p14:tracePt t="64412" x="5319713" y="3362325"/>
          <p14:tracePt t="64428" x="5319713" y="3346450"/>
          <p14:tracePt t="64444" x="5319713" y="3332163"/>
          <p14:tracePt t="65175" x="5303838" y="3332163"/>
          <p14:tracePt t="65185" x="5289550" y="3332163"/>
          <p14:tracePt t="65190" x="5273675" y="3346450"/>
          <p14:tracePt t="65198" x="5259388" y="3346450"/>
          <p14:tracePt t="65206" x="5245100" y="3362325"/>
          <p14:tracePt t="65217" x="5229225" y="3376613"/>
          <p14:tracePt t="65222" x="5199063" y="3376613"/>
          <p14:tracePt t="65230" x="5184775" y="3390900"/>
          <p14:tracePt t="65239" x="5168900" y="3406775"/>
          <p14:tracePt t="65246" x="5140325" y="3421063"/>
          <p14:tracePt t="65255" x="5110163" y="3451225"/>
          <p14:tracePt t="65263" x="5080000" y="3451225"/>
          <p14:tracePt t="65271" x="5035550" y="3481388"/>
          <p14:tracePt t="65279" x="5005388" y="3495675"/>
          <p14:tracePt t="65287" x="4960938" y="3525838"/>
          <p14:tracePt t="65294" x="4945063" y="3525838"/>
          <p14:tracePt t="65303" x="4886325" y="3556000"/>
          <p14:tracePt t="65310" x="4856163" y="3570288"/>
          <p14:tracePt t="65319" x="4826000" y="3586163"/>
          <p14:tracePt t="65327" x="4781550" y="3600450"/>
          <p14:tracePt t="65334" x="4721225" y="3630613"/>
          <p14:tracePt t="65342" x="4706938" y="3630613"/>
          <p14:tracePt t="65350" x="4646613" y="3660775"/>
          <p14:tracePt t="65359" x="4616450" y="3675063"/>
          <p14:tracePt t="65367" x="4572000" y="3690938"/>
          <p14:tracePt t="65375" x="4541838" y="3705225"/>
          <p14:tracePt t="65383" x="4497388" y="3721100"/>
          <p14:tracePt t="65391" x="4452938" y="3721100"/>
          <p14:tracePt t="65400" x="4422775" y="3735388"/>
          <p14:tracePt t="65407" x="4378325" y="3749675"/>
          <p14:tracePt t="65417" x="4348163" y="3749675"/>
          <p14:tracePt t="65423" x="4303713" y="3765550"/>
          <p14:tracePt t="65434" x="4273550" y="3779838"/>
          <p14:tracePt t="65439" x="4243388" y="3779838"/>
          <p14:tracePt t="65449" x="4183063" y="3795713"/>
          <p14:tracePt t="65455" x="4168775" y="3795713"/>
          <p14:tracePt t="65465" x="4108450" y="3810000"/>
          <p14:tracePt t="65471" x="4078288" y="3810000"/>
          <p14:tracePt t="65482" x="4033838" y="3824288"/>
          <p14:tracePt t="65487" x="4003675" y="3824288"/>
          <p14:tracePt t="65499" x="3975100" y="3840163"/>
          <p14:tracePt t="65503" x="3929063" y="3840163"/>
          <p14:tracePt t="65515" x="3898900" y="3854450"/>
          <p14:tracePt t="65519" x="3854450" y="3854450"/>
          <p14:tracePt t="65532" x="3840163" y="3870325"/>
          <p14:tracePt t="65535" x="3810000" y="3870325"/>
          <p14:tracePt t="65549" x="3779838" y="3870325"/>
          <p14:tracePt t="65551" x="3765550" y="3884613"/>
          <p14:tracePt t="65565" x="3749675" y="3884613"/>
          <p14:tracePt t="65568" x="3735388" y="3884613"/>
          <p14:tracePt t="65582" x="3721100" y="3884613"/>
          <p14:tracePt t="65585" x="3705225" y="3884613"/>
          <p14:tracePt t="65599" x="3675063" y="3898900"/>
          <p14:tracePt t="65615" x="3660775" y="3898900"/>
          <p14:tracePt t="65617" x="3644900" y="3898900"/>
          <p14:tracePt t="65632" x="3616325" y="3898900"/>
          <p14:tracePt t="65634" x="3600450" y="3898900"/>
          <p14:tracePt t="65649" x="3586163" y="3914775"/>
          <p14:tracePt t="65650" x="3570288" y="3914775"/>
          <p14:tracePt t="65656" x="3556000" y="3914775"/>
          <p14:tracePt t="65665" x="3541713" y="3914775"/>
          <p14:tracePt t="65672" x="3525838" y="3914775"/>
          <p14:tracePt t="65682" x="3495675" y="3929063"/>
          <p14:tracePt t="65688" x="3481388" y="3929063"/>
          <p14:tracePt t="65699" x="3467100" y="3929063"/>
          <p14:tracePt t="65704" x="3451225" y="3929063"/>
          <p14:tracePt t="65715" x="3436938" y="3944938"/>
          <p14:tracePt t="65720" x="3421063" y="3944938"/>
          <p14:tracePt t="65732" x="3406775" y="3944938"/>
          <p14:tracePt t="65736" x="3390900" y="3944938"/>
          <p14:tracePt t="65749" x="3390900" y="3959225"/>
          <p14:tracePt t="65752" x="3376613" y="3959225"/>
          <p14:tracePt t="65766" x="3362325" y="3959225"/>
          <p14:tracePt t="65782" x="3346450" y="3959225"/>
          <p14:tracePt t="65784" x="3346450" y="3975100"/>
          <p14:tracePt t="65800" x="3332163" y="3975100"/>
          <p14:tracePt t="65832" x="3316288" y="3975100"/>
          <p14:tracePt t="65849" x="3302000" y="3975100"/>
          <p14:tracePt t="65851" x="3302000" y="3989388"/>
          <p14:tracePt t="65872" x="3287713" y="3989388"/>
          <p14:tracePt t="65905" x="3271838" y="3989388"/>
          <p14:tracePt t="65953" x="3257550" y="4003675"/>
          <p14:tracePt t="65993" x="3241675" y="4003675"/>
          <p14:tracePt t="66025" x="3227388" y="4003675"/>
          <p14:tracePt t="66049" x="3213100" y="4003675"/>
          <p14:tracePt t="66089" x="3197225" y="4003675"/>
          <p14:tracePt t="66129" x="3182938" y="4003675"/>
          <p14:tracePt t="66186" x="3182938" y="3989388"/>
          <p14:tracePt t="66209" x="3167063" y="3989388"/>
          <p14:tracePt t="66218" x="3167063" y="3975100"/>
          <p14:tracePt t="66234" x="3167063" y="3959225"/>
          <p14:tracePt t="66251" x="3152775" y="3959225"/>
          <p14:tracePt t="66258" x="3152775" y="3944938"/>
          <p14:tracePt t="66267" x="3152775" y="3929063"/>
          <p14:tracePt t="66274" x="3136900" y="3929063"/>
          <p14:tracePt t="66290" x="3136900" y="3914775"/>
          <p14:tracePt t="66306" x="3136900" y="3898900"/>
          <p14:tracePt t="66317" x="3122613" y="3898900"/>
          <p14:tracePt t="66322" x="3122613" y="3884613"/>
          <p14:tracePt t="66345" x="3108325" y="3870325"/>
          <p14:tracePt t="66362" x="3108325" y="3854450"/>
          <p14:tracePt t="66378" x="3092450" y="3840163"/>
          <p14:tracePt t="66394" x="3092450" y="3824288"/>
          <p14:tracePt t="66410" x="3078163" y="3810000"/>
          <p14:tracePt t="66418" x="3078163" y="3795713"/>
          <p14:tracePt t="66434" x="3062288" y="3779838"/>
          <p14:tracePt t="66442" x="3062288" y="3765550"/>
          <p14:tracePt t="66450" x="3062288" y="3749675"/>
          <p14:tracePt t="66459" x="3048000" y="3735388"/>
          <p14:tracePt t="66474" x="3048000" y="3721100"/>
          <p14:tracePt t="66484" x="3048000" y="3705225"/>
          <p14:tracePt t="66491" x="3048000" y="3690938"/>
          <p14:tracePt t="66500" x="3033713" y="3675063"/>
          <p14:tracePt t="66506" x="3033713" y="3660775"/>
          <p14:tracePt t="66518" x="3033713" y="3644900"/>
          <p14:tracePt t="66522" x="3033713" y="3630613"/>
          <p14:tracePt t="66539" x="3033713" y="3616325"/>
          <p14:tracePt t="66546" x="3017838" y="3616325"/>
          <p14:tracePt t="66562" x="3017838" y="3600450"/>
          <p14:tracePt t="66587" x="3003550" y="3600450"/>
          <p14:tracePt t="66595" x="3003550" y="3586163"/>
          <p14:tracePt t="66610" x="2987675" y="3586163"/>
          <p14:tracePt t="66635" x="2973388" y="3570288"/>
          <p14:tracePt t="66643" x="2959100" y="3570288"/>
          <p14:tracePt t="66659" x="2943225" y="3570288"/>
          <p14:tracePt t="66667" x="2928938" y="3570288"/>
          <p14:tracePt t="66676" x="2913063" y="3570288"/>
          <p14:tracePt t="66683" x="2882900" y="3570288"/>
          <p14:tracePt t="66691" x="2868613" y="3570288"/>
          <p14:tracePt t="66700" x="2854325" y="3570288"/>
          <p14:tracePt t="66707" x="2824163" y="3570288"/>
          <p14:tracePt t="66717" x="2794000" y="3570288"/>
          <p14:tracePt t="66724" x="2763838" y="3570288"/>
          <p14:tracePt t="66734" x="2749550" y="3570288"/>
          <p14:tracePt t="66739" x="2719388" y="3586163"/>
          <p14:tracePt t="66750" x="2689225" y="3586163"/>
          <p14:tracePt t="66755" x="2674938" y="3600450"/>
          <p14:tracePt t="66763" x="2644775" y="3600450"/>
          <p14:tracePt t="66772" x="2628900" y="3616325"/>
          <p14:tracePt t="66779" x="2600325" y="3616325"/>
          <p14:tracePt t="66788" x="2584450" y="3616325"/>
          <p14:tracePt t="66795" x="2554288" y="3630613"/>
          <p14:tracePt t="66804" x="2540000" y="3630613"/>
          <p14:tracePt t="66812" x="2509838" y="3630613"/>
          <p14:tracePt t="66820" x="2509838" y="3644900"/>
          <p14:tracePt t="66827" x="2495550" y="3644900"/>
          <p14:tracePt t="66836" x="2479675" y="3644900"/>
          <p14:tracePt t="66844" x="2465388" y="3660775"/>
          <p14:tracePt t="66868" x="2451100" y="3660775"/>
          <p14:tracePt t="66876" x="2451100" y="3675063"/>
          <p14:tracePt t="66972" x="2451100" y="3690938"/>
          <p14:tracePt t="66988" x="2465388" y="3690938"/>
          <p14:tracePt t="66996" x="2479675" y="3705225"/>
          <p14:tracePt t="67004" x="2509838" y="3721100"/>
          <p14:tracePt t="67012" x="2540000" y="3735388"/>
          <p14:tracePt t="67020" x="2584450" y="3765550"/>
          <p14:tracePt t="67028" x="2614613" y="3779838"/>
          <p14:tracePt t="67036" x="2659063" y="3810000"/>
          <p14:tracePt t="67044" x="2719388" y="3824288"/>
          <p14:tracePt t="67052" x="2763838" y="3854450"/>
          <p14:tracePt t="67060" x="2824163" y="3884613"/>
          <p14:tracePt t="67068" x="2882900" y="3898900"/>
          <p14:tracePt t="67076" x="2943225" y="3914775"/>
          <p14:tracePt t="67084" x="2973388" y="3914775"/>
          <p14:tracePt t="67092" x="3033713" y="3929063"/>
          <p14:tracePt t="67100" x="3078163" y="3944938"/>
          <p14:tracePt t="67108" x="3108325" y="3944938"/>
          <p14:tracePt t="67117" x="3152775" y="3944938"/>
          <p14:tracePt t="67124" x="3182938" y="3959225"/>
          <p14:tracePt t="67133" x="3197225" y="3959225"/>
          <p14:tracePt t="67141" x="3213100" y="3975100"/>
          <p14:tracePt t="67150" x="3227388" y="3975100"/>
          <p14:tracePt t="67156" x="3241675" y="3975100"/>
          <p14:tracePt t="67167" x="3257550" y="3975100"/>
          <p14:tracePt t="67180" x="3271838" y="3975100"/>
          <p14:tracePt t="67196" x="3287713" y="3975100"/>
          <p14:tracePt t="67228" x="3302000" y="3975100"/>
          <p14:tracePt t="67277" x="3316288" y="3975100"/>
          <p14:tracePt t="67317" x="3332163" y="3975100"/>
          <p14:tracePt t="67349" x="3346450" y="3975100"/>
          <p14:tracePt t="67462" x="3332163" y="3975100"/>
          <p14:tracePt t="67470" x="3316288" y="3975100"/>
          <p14:tracePt t="67478" x="3302000" y="3975100"/>
          <p14:tracePt t="67486" x="3271838" y="3975100"/>
          <p14:tracePt t="67494" x="3241675" y="3975100"/>
          <p14:tracePt t="67505" x="3197225" y="3975100"/>
          <p14:tracePt t="67509" x="3152775" y="3975100"/>
          <p14:tracePt t="67517" x="3122613" y="3975100"/>
          <p14:tracePt t="67525" x="3078163" y="3975100"/>
          <p14:tracePt t="67533" x="3033713" y="3989388"/>
          <p14:tracePt t="67542" x="3003550" y="3989388"/>
          <p14:tracePt t="67550" x="2959100" y="3989388"/>
          <p14:tracePt t="67558" x="2913063" y="3989388"/>
          <p14:tracePt t="67566" x="2868613" y="3989388"/>
          <p14:tracePt t="67574" x="2838450" y="3989388"/>
          <p14:tracePt t="67583" x="2808288" y="4003675"/>
          <p14:tracePt t="67590" x="2779713" y="4003675"/>
          <p14:tracePt t="67600" x="2749550" y="4003675"/>
          <p14:tracePt t="67606" x="2733675" y="4003675"/>
          <p14:tracePt t="67615" x="2705100" y="4003675"/>
          <p14:tracePt t="67622" x="2689225" y="4019550"/>
          <p14:tracePt t="67632" x="2674938" y="4019550"/>
          <p14:tracePt t="67638" x="2659063" y="4019550"/>
          <p14:tracePt t="67654" x="2644775" y="4019550"/>
          <p14:tracePt t="67799" x="2659063" y="4019550"/>
          <p14:tracePt t="67832" x="2674938" y="4019550"/>
          <p14:tracePt t="67839" x="2689225" y="4019550"/>
          <p14:tracePt t="67847" x="2733675" y="4033838"/>
          <p14:tracePt t="67855" x="2763838" y="4033838"/>
          <p14:tracePt t="67863" x="2794000" y="4033838"/>
          <p14:tracePt t="67871" x="2854325" y="4049713"/>
          <p14:tracePt t="67879" x="2898775" y="4064000"/>
          <p14:tracePt t="67887" x="2959100" y="4078288"/>
          <p14:tracePt t="67895" x="3017838" y="4094163"/>
          <p14:tracePt t="67903" x="3078163" y="4108450"/>
          <p14:tracePt t="67911" x="3108325" y="4108450"/>
          <p14:tracePt t="67919" x="3167063" y="4124325"/>
          <p14:tracePt t="67927" x="3213100" y="4138613"/>
          <p14:tracePt t="67935" x="3257550" y="4152900"/>
          <p14:tracePt t="67943" x="3287713" y="4152900"/>
          <p14:tracePt t="67951" x="3316288" y="4168775"/>
          <p14:tracePt t="67959" x="3332163" y="4168775"/>
          <p14:tracePt t="67967" x="3362325" y="4168775"/>
          <p14:tracePt t="67984" x="3376613" y="4183063"/>
          <p14:tracePt t="68007" x="3390900" y="4183063"/>
          <p14:tracePt t="69821" x="3376613" y="4183063"/>
          <p14:tracePt t="69829" x="3346450" y="4183063"/>
          <p14:tracePt t="69837" x="3302000" y="4183063"/>
          <p14:tracePt t="69845" x="3287713" y="4198938"/>
          <p14:tracePt t="69853" x="3257550" y="4198938"/>
          <p14:tracePt t="69861" x="3227388" y="4198938"/>
          <p14:tracePt t="69869" x="3197225" y="4198938"/>
          <p14:tracePt t="69877" x="3167063" y="4213225"/>
          <p14:tracePt t="69885" x="3136900" y="4213225"/>
          <p14:tracePt t="69893" x="3092450" y="4213225"/>
          <p14:tracePt t="69901" x="3048000" y="4213225"/>
          <p14:tracePt t="69910" x="3003550" y="4213225"/>
          <p14:tracePt t="69917" x="2959100" y="4213225"/>
          <p14:tracePt t="69926" x="2943225" y="4213225"/>
          <p14:tracePt t="69934" x="2898775" y="4213225"/>
          <p14:tracePt t="69941" x="2868613" y="4213225"/>
          <p14:tracePt t="69950" x="2824163" y="4213225"/>
          <p14:tracePt t="69958" x="2779713" y="4213225"/>
          <p14:tracePt t="69967" x="2749550" y="4213225"/>
          <p14:tracePt t="69974" x="2719388" y="4198938"/>
          <p14:tracePt t="69984" x="2689225" y="4198938"/>
          <p14:tracePt t="69990" x="2674938" y="4198938"/>
          <p14:tracePt t="70000" x="2644775" y="4198938"/>
          <p14:tracePt t="70006" x="2614613" y="4198938"/>
          <p14:tracePt t="70015" x="2614613" y="4183063"/>
          <p14:tracePt t="70022" x="2584450" y="4183063"/>
          <p14:tracePt t="70032" x="2570163" y="4183063"/>
          <p14:tracePt t="70038" x="2554288" y="4183063"/>
          <p14:tracePt t="70049" x="2540000" y="4183063"/>
          <p14:tracePt t="70054" x="2525713" y="4183063"/>
          <p14:tracePt t="70066" x="2509838" y="4183063"/>
          <p14:tracePt t="70069" x="2479675" y="4183063"/>
          <p14:tracePt t="70082" x="2465388" y="4183063"/>
          <p14:tracePt t="70086" x="2451100" y="4183063"/>
          <p14:tracePt t="70099" x="2420938" y="4183063"/>
          <p14:tracePt t="70102" x="2405063" y="4183063"/>
          <p14:tracePt t="70115" x="2390775" y="4183063"/>
          <p14:tracePt t="70118" x="2360613" y="4183063"/>
          <p14:tracePt t="70134" x="2346325" y="4183063"/>
          <p14:tracePt t="70149" x="2330450" y="4183063"/>
          <p14:tracePt t="70151" x="2316163" y="4183063"/>
          <p14:tracePt t="70182" x="2300288" y="4183063"/>
          <p14:tracePt t="70222" x="2286000" y="4183063"/>
          <p14:tracePt t="70255" x="2271713" y="4183063"/>
          <p14:tracePt t="70263" x="2255838" y="4183063"/>
          <p14:tracePt t="70278" x="2241550" y="4183063"/>
          <p14:tracePt t="70287" x="2225675" y="4183063"/>
          <p14:tracePt t="70294" x="2211388" y="4183063"/>
          <p14:tracePt t="70310" x="2197100" y="4183063"/>
          <p14:tracePt t="70319" x="2181225" y="4183063"/>
          <p14:tracePt t="70326" x="2166938" y="4183063"/>
          <p14:tracePt t="70335" x="2151063" y="4183063"/>
          <p14:tracePt t="70351" x="2136775" y="4183063"/>
          <p14:tracePt t="70359" x="2120900" y="4183063"/>
          <p14:tracePt t="70375" x="2106613" y="4183063"/>
          <p14:tracePt t="70391" x="2092325" y="4183063"/>
          <p14:tracePt t="70423" x="2076450" y="4183063"/>
          <p14:tracePt t="70567" x="2092325" y="4183063"/>
          <p14:tracePt t="70576" x="2106613" y="4183063"/>
          <p14:tracePt t="70584" x="2120900" y="4183063"/>
          <p14:tracePt t="70592" x="2136775" y="4183063"/>
          <p14:tracePt t="70600" x="2151063" y="4183063"/>
          <p14:tracePt t="70608" x="2181225" y="4183063"/>
          <p14:tracePt t="70620" x="2197100" y="4183063"/>
          <p14:tracePt t="70623" x="2225675" y="4198938"/>
          <p14:tracePt t="70634" x="2271713" y="4198938"/>
          <p14:tracePt t="70639" x="2316163" y="4198938"/>
          <p14:tracePt t="70647" x="2360613" y="4198938"/>
          <p14:tracePt t="70656" x="2405063" y="4198938"/>
          <p14:tracePt t="70663" x="2451100" y="4213225"/>
          <p14:tracePt t="70672" x="2479675" y="4213225"/>
          <p14:tracePt t="70683" x="2525713" y="4213225"/>
          <p14:tracePt t="70687" x="2570163" y="4213225"/>
          <p14:tracePt t="70696" x="2614613" y="4229100"/>
          <p14:tracePt t="70704" x="2659063" y="4229100"/>
          <p14:tracePt t="70712" x="2705100" y="4229100"/>
          <p14:tracePt t="70720" x="2733675" y="4229100"/>
          <p14:tracePt t="70728" x="2779713" y="4229100"/>
          <p14:tracePt t="70736" x="2808288" y="4243388"/>
          <p14:tracePt t="70744" x="2838450" y="4243388"/>
          <p14:tracePt t="70752" x="2868613" y="4243388"/>
          <p14:tracePt t="70760" x="2898775" y="4243388"/>
          <p14:tracePt t="70768" x="2913063" y="4243388"/>
          <p14:tracePt t="70776" x="2943225" y="4243388"/>
          <p14:tracePt t="70784" x="2959100" y="4243388"/>
          <p14:tracePt t="70792" x="2973388" y="4243388"/>
          <p14:tracePt t="70800" x="2987675" y="4243388"/>
          <p14:tracePt t="70817" x="3003550" y="4243388"/>
          <p14:tracePt t="70849" x="3017838" y="4243388"/>
          <p14:tracePt t="71884" x="3017838" y="4257675"/>
          <p14:tracePt t="71892" x="3033713" y="4273550"/>
          <p14:tracePt t="71900" x="3062288" y="4273550"/>
          <p14:tracePt t="71908" x="3078163" y="4287838"/>
          <p14:tracePt t="71925" x="3122613" y="4318000"/>
          <p14:tracePt t="71934" x="3152775" y="4332288"/>
          <p14:tracePt t="71939" x="3182938" y="4362450"/>
          <p14:tracePt t="71950" x="3213100" y="4378325"/>
          <p14:tracePt t="71955" x="3241675" y="4392613"/>
          <p14:tracePt t="71964" x="3271838" y="4406900"/>
          <p14:tracePt t="71972" x="3302000" y="4437063"/>
          <p14:tracePt t="71984" x="3332163" y="4452938"/>
          <p14:tracePt t="71988" x="3346450" y="4467225"/>
          <p14:tracePt t="71995" x="3376613" y="4497388"/>
          <p14:tracePt t="72004" x="3390900" y="4511675"/>
          <p14:tracePt t="72012" x="3406775" y="4527550"/>
          <p14:tracePt t="72020" x="3421063" y="4541838"/>
          <p14:tracePt t="72028" x="3421063" y="4557713"/>
          <p14:tracePt t="72036" x="3436938" y="4572000"/>
          <p14:tracePt t="72052" x="3451225" y="4586288"/>
          <p14:tracePt t="72068" x="3451225" y="4602163"/>
          <p14:tracePt t="72076" x="3467100" y="4602163"/>
          <p14:tracePt t="72100" x="3481388" y="4616450"/>
          <p14:tracePt t="72125" x="3495675" y="4616450"/>
          <p14:tracePt t="72164" x="3495675" y="4632325"/>
          <p14:tracePt t="72213" x="3511550" y="4632325"/>
          <p14:tracePt t="72285" x="3525838" y="4632325"/>
          <p14:tracePt t="72293" x="3525838" y="4646613"/>
          <p14:tracePt t="72317" x="3541713" y="4646613"/>
          <p14:tracePt t="72325" x="3541713" y="4660900"/>
          <p14:tracePt t="72335" x="3556000" y="4660900"/>
          <p14:tracePt t="72341" x="3570288" y="4660900"/>
          <p14:tracePt t="72353" x="3586163" y="4676775"/>
          <p14:tracePt t="72368" x="3600450" y="4691063"/>
          <p14:tracePt t="72373" x="3600450" y="4706938"/>
          <p14:tracePt t="72384" x="3616325" y="4706938"/>
          <p14:tracePt t="72397" x="3616325" y="4721225"/>
          <p14:tracePt t="72413" x="3630613" y="4721225"/>
          <p14:tracePt t="72429" x="3630613" y="4737100"/>
          <p14:tracePt t="72493" x="3630613" y="4751388"/>
          <p14:tracePt t="72518" x="3630613" y="4765675"/>
          <p14:tracePt t="72526" x="3630613" y="4781550"/>
          <p14:tracePt t="72534" x="3630613" y="4795838"/>
          <p14:tracePt t="72542" x="3630613" y="4811713"/>
          <p14:tracePt t="72553" x="3630613" y="4826000"/>
          <p14:tracePt t="72567" x="3630613" y="4856163"/>
          <p14:tracePt t="72574" x="3630613" y="4870450"/>
          <p14:tracePt t="72584" x="3630613" y="4886325"/>
          <p14:tracePt t="72590" x="3616325" y="4900613"/>
          <p14:tracePt t="72600" x="3616325" y="4914900"/>
          <p14:tracePt t="72606" x="3616325" y="4930775"/>
          <p14:tracePt t="72614" x="3616325" y="4945063"/>
          <p14:tracePt t="72622" x="3616325" y="4960938"/>
          <p14:tracePt t="72633" x="3600450" y="4975225"/>
          <p14:tracePt t="72646" x="3600450" y="4991100"/>
          <p14:tracePt t="72654" x="3600450" y="5005388"/>
          <p14:tracePt t="72670" x="3600450" y="5019675"/>
          <p14:tracePt t="72686" x="3600450" y="5035550"/>
          <p14:tracePt t="72694" x="3586163" y="5035550"/>
          <p14:tracePt t="72702" x="3586163" y="5049838"/>
          <p14:tracePt t="72710" x="3586163" y="5065713"/>
          <p14:tracePt t="72726" x="3586163" y="5080000"/>
          <p14:tracePt t="72750" x="3586163" y="5094288"/>
          <p14:tracePt t="72767" x="3586163" y="5110163"/>
          <p14:tracePt t="72784" x="3586163" y="5124450"/>
          <p14:tracePt t="72801" x="3586163" y="5140325"/>
          <p14:tracePt t="72823" x="3586163" y="5154613"/>
          <p14:tracePt t="72879" x="3586163" y="5168900"/>
          <p14:tracePt t="72887" x="3570288" y="5168900"/>
          <p14:tracePt t="74588" x="3556000" y="5168900"/>
          <p14:tracePt t="74596" x="3541713" y="5168900"/>
          <p14:tracePt t="74604" x="3511550" y="5154613"/>
          <p14:tracePt t="74612" x="3495675" y="5140325"/>
          <p14:tracePt t="74620" x="3495675" y="5124450"/>
          <p14:tracePt t="74628" x="3481388" y="5094288"/>
          <p14:tracePt t="74636" x="3481388" y="5080000"/>
          <p14:tracePt t="74644" x="3467100" y="5049838"/>
          <p14:tracePt t="74652" x="3467100" y="5019675"/>
          <p14:tracePt t="74660" x="3467100" y="4960938"/>
          <p14:tracePt t="74668" x="3436938" y="4826000"/>
          <p14:tracePt t="74676" x="3436938" y="4721225"/>
          <p14:tracePt t="74684" x="3436938" y="4572000"/>
          <p14:tracePt t="74692" x="3436938" y="4483100"/>
          <p14:tracePt t="74701" x="3436938" y="4243388"/>
          <p14:tracePt t="74708" x="3436938" y="4094163"/>
          <p14:tracePt t="74717" x="3436938" y="4003675"/>
          <p14:tracePt t="74725" x="3436938" y="3840163"/>
          <p14:tracePt t="74735" x="3451225" y="3690938"/>
          <p14:tracePt t="74740" x="3467100" y="3541713"/>
          <p14:tracePt t="74751" x="3481388" y="3436938"/>
          <p14:tracePt t="74756" x="3495675" y="3316288"/>
          <p14:tracePt t="74767" x="3511550" y="3213100"/>
          <p14:tracePt t="74772" x="3525838" y="3122613"/>
          <p14:tracePt t="74780" x="3541713" y="3033713"/>
          <p14:tracePt t="74789" x="3556000" y="2973388"/>
          <p14:tracePt t="74796" x="3570288" y="2913063"/>
          <p14:tracePt t="74805" x="3586163" y="2882900"/>
          <p14:tracePt t="74813" x="3616325" y="2794000"/>
          <p14:tracePt t="74821" x="3630613" y="2779713"/>
          <p14:tracePt t="74829" x="3644900" y="2733675"/>
          <p14:tracePt t="74837" x="3675063" y="2705100"/>
          <p14:tracePt t="74845" x="3705225" y="2674938"/>
          <p14:tracePt t="74853" x="3721100" y="2644775"/>
          <p14:tracePt t="74861" x="3749675" y="2614613"/>
          <p14:tracePt t="74869" x="3765550" y="2600325"/>
          <p14:tracePt t="74877" x="3795713" y="2584450"/>
          <p14:tracePt t="74885" x="3810000" y="2570163"/>
          <p14:tracePt t="74893" x="3824288" y="2554288"/>
          <p14:tracePt t="74900" x="3840163" y="2540000"/>
          <p14:tracePt t="74909" x="3854450" y="2540000"/>
          <p14:tracePt t="74917" x="3870325" y="2525713"/>
          <p14:tracePt t="74925" x="3870325" y="2509838"/>
          <p14:tracePt t="74934" x="3898900" y="2495550"/>
          <p14:tracePt t="74951" x="3929063" y="2479675"/>
          <p14:tracePt t="74957" x="3959225" y="2435225"/>
          <p14:tracePt t="74967" x="3975100" y="2420938"/>
          <p14:tracePt t="74973" x="4003675" y="2390775"/>
          <p14:tracePt t="74984" x="4033838" y="2360613"/>
          <p14:tracePt t="74989" x="4064000" y="2330450"/>
          <p14:tracePt t="74997" x="4108450" y="2300288"/>
          <p14:tracePt t="75005" x="4138613" y="2255838"/>
          <p14:tracePt t="75013" x="4183063" y="2211388"/>
          <p14:tracePt t="75021" x="4213225" y="2166938"/>
          <p14:tracePt t="75029" x="4243388" y="2120900"/>
          <p14:tracePt t="75038" x="4257675" y="2092325"/>
          <p14:tracePt t="75045" x="4287838" y="2062163"/>
          <p14:tracePt t="75054" x="4318000" y="2017713"/>
          <p14:tracePt t="75061" x="4332288" y="1987550"/>
          <p14:tracePt t="75070" x="4332288" y="1971675"/>
          <p14:tracePt t="75078" x="4348163" y="1957388"/>
          <p14:tracePt t="75086" x="4348163" y="1943100"/>
          <p14:tracePt t="75094" x="4362450" y="1927225"/>
          <p14:tracePt t="75142" x="4348163" y="1927225"/>
          <p14:tracePt t="75151" x="4332288" y="1927225"/>
          <p14:tracePt t="75158" x="4318000" y="1927225"/>
          <p14:tracePt t="75167" x="4303713" y="1927225"/>
          <p14:tracePt t="75174" x="4287838" y="1927225"/>
          <p14:tracePt t="75184" x="4257675" y="1927225"/>
          <p14:tracePt t="75190" x="4243388" y="1927225"/>
          <p14:tracePt t="75201" x="4229100" y="1927225"/>
          <p14:tracePt t="75206" x="4198938" y="1927225"/>
          <p14:tracePt t="75217" x="4168775" y="1912938"/>
          <p14:tracePt t="75221" x="4152900" y="1912938"/>
          <p14:tracePt t="75230" x="4124325" y="1897063"/>
          <p14:tracePt t="75238" x="4094163" y="1897063"/>
          <p14:tracePt t="75246" x="4078288" y="1882775"/>
          <p14:tracePt t="75254" x="4064000" y="1882775"/>
          <p14:tracePt t="75262" x="4033838" y="1866900"/>
          <p14:tracePt t="75270" x="4019550" y="1866900"/>
          <p14:tracePt t="75278" x="4003675" y="1852613"/>
          <p14:tracePt t="75287" x="3989388" y="1852613"/>
          <p14:tracePt t="75302" x="3975100" y="1852613"/>
          <p14:tracePt t="75318" x="3959225" y="1852613"/>
          <p14:tracePt t="75326" x="3959225" y="1838325"/>
          <p14:tracePt t="75334" x="3944938" y="1838325"/>
          <p14:tracePt t="75351" x="3929063" y="1838325"/>
          <p14:tracePt t="75382" x="3914775" y="1838325"/>
          <p14:tracePt t="75575" x="3929063" y="1838325"/>
          <p14:tracePt t="75592" x="3944938" y="1838325"/>
          <p14:tracePt t="75600" x="3959225" y="1838325"/>
          <p14:tracePt t="75608" x="3975100" y="1838325"/>
          <p14:tracePt t="75618" x="3989388" y="1838325"/>
          <p14:tracePt t="75623" x="4019550" y="1838325"/>
          <p14:tracePt t="75634" x="4033838" y="1838325"/>
          <p14:tracePt t="75639" x="4064000" y="1838325"/>
          <p14:tracePt t="75647" x="4094163" y="1838325"/>
          <p14:tracePt t="75655" x="4124325" y="1838325"/>
          <p14:tracePt t="75667" x="4138613" y="1838325"/>
          <p14:tracePt t="75671" x="4168775" y="1838325"/>
          <p14:tracePt t="75679" x="4198938" y="1838325"/>
          <p14:tracePt t="75688" x="4213225" y="1838325"/>
          <p14:tracePt t="75695" x="4243388" y="1838325"/>
          <p14:tracePt t="75711" x="4257675" y="1838325"/>
          <p14:tracePt t="75719" x="4273550" y="1838325"/>
          <p14:tracePt t="75728" x="4287838" y="1838325"/>
          <p14:tracePt t="75736" x="4303713" y="1852613"/>
          <p14:tracePt t="75751" x="4318000" y="1852613"/>
          <p14:tracePt t="75759" x="4332288" y="1852613"/>
          <p14:tracePt t="75776" x="4348163" y="1852613"/>
          <p14:tracePt t="75784" x="4362450" y="1852613"/>
          <p14:tracePt t="75792" x="4378325" y="1852613"/>
          <p14:tracePt t="75808" x="4392613" y="1852613"/>
          <p14:tracePt t="75818" x="4406900" y="1852613"/>
          <p14:tracePt t="75834" x="4422775" y="1866900"/>
          <p14:tracePt t="75851" x="4437063" y="1866900"/>
          <p14:tracePt t="75864" x="4452938" y="1866900"/>
          <p14:tracePt t="75889" x="4467225" y="1866900"/>
          <p14:tracePt t="75912" x="4483100" y="1866900"/>
          <p14:tracePt t="76185" x="4467225" y="1866900"/>
          <p14:tracePt t="76202" x="4452938" y="1866900"/>
          <p14:tracePt t="76210" x="4437063" y="1866900"/>
          <p14:tracePt t="76218" x="4422775" y="1866900"/>
          <p14:tracePt t="76225" x="4406900" y="1866900"/>
          <p14:tracePt t="76234" x="4378325" y="1852613"/>
          <p14:tracePt t="76241" x="4348163" y="1852613"/>
          <p14:tracePt t="76253" x="4332288" y="1852613"/>
          <p14:tracePt t="76257" x="4303713" y="1852613"/>
          <p14:tracePt t="76268" x="4273550" y="1852613"/>
          <p14:tracePt t="76273" x="4243388" y="1838325"/>
          <p14:tracePt t="76284" x="4213225" y="1838325"/>
          <p14:tracePt t="76289" x="4183063" y="1838325"/>
          <p14:tracePt t="76297" x="4168775" y="1838325"/>
          <p14:tracePt t="76305" x="4138613" y="1838325"/>
          <p14:tracePt t="76313" x="4124325" y="1838325"/>
          <p14:tracePt t="76321" x="4094163" y="1838325"/>
          <p14:tracePt t="76333" x="4078288" y="1838325"/>
          <p14:tracePt t="76337" x="4064000" y="1838325"/>
          <p14:tracePt t="76345" x="4049713" y="1838325"/>
          <p14:tracePt t="76361" x="4033838" y="1838325"/>
          <p14:tracePt t="76377" x="4019550" y="1838325"/>
          <p14:tracePt t="76410" x="4003675" y="1838325"/>
          <p14:tracePt t="76563" x="4019550" y="1838325"/>
          <p14:tracePt t="76586" x="4033838" y="1838325"/>
          <p14:tracePt t="76595" x="4049713" y="1838325"/>
          <p14:tracePt t="76610" x="4064000" y="1838325"/>
          <p14:tracePt t="76618" x="4078288" y="1838325"/>
          <p14:tracePt t="76627" x="4094163" y="1838325"/>
          <p14:tracePt t="76634" x="4108450" y="1838325"/>
          <p14:tracePt t="76643" x="4124325" y="1838325"/>
          <p14:tracePt t="76651" x="4138613" y="1838325"/>
          <p14:tracePt t="76659" x="4168775" y="1838325"/>
          <p14:tracePt t="76674" x="4183063" y="1838325"/>
          <p14:tracePt t="76684" x="4198938" y="1838325"/>
          <p14:tracePt t="76690" x="4213225" y="1838325"/>
          <p14:tracePt t="76700" x="4229100" y="1838325"/>
          <p14:tracePt t="76707" x="4243388" y="1838325"/>
          <p14:tracePt t="76717" x="4257675" y="1838325"/>
          <p14:tracePt t="76722" x="4273550" y="1838325"/>
          <p14:tracePt t="76731" x="4287838" y="1838325"/>
          <p14:tracePt t="76739" x="4303713" y="1838325"/>
          <p14:tracePt t="76746" x="4303713" y="1852613"/>
          <p14:tracePt t="76755" x="4318000" y="1852613"/>
          <p14:tracePt t="76763" x="4332288" y="1852613"/>
          <p14:tracePt t="76771" x="4348163" y="1852613"/>
          <p14:tracePt t="76779" x="4362450" y="1852613"/>
          <p14:tracePt t="76795" x="4378325" y="1866900"/>
          <p14:tracePt t="76803" x="4392613" y="1866900"/>
          <p14:tracePt t="76819" x="4406900" y="1866900"/>
          <p14:tracePt t="76835" x="4422775" y="1866900"/>
          <p14:tracePt t="76867" x="4437063" y="1866900"/>
          <p14:tracePt t="77678" x="4422775" y="1866900"/>
          <p14:tracePt t="77685" x="4406900" y="1882775"/>
          <p14:tracePt t="77694" x="4392613" y="1897063"/>
          <p14:tracePt t="77705" x="4378325" y="1912938"/>
          <p14:tracePt t="77709" x="4362450" y="1927225"/>
          <p14:tracePt t="77720" x="4348163" y="1943100"/>
          <p14:tracePt t="77725" x="4332288" y="1957388"/>
          <p14:tracePt t="77735" x="4303713" y="1987550"/>
          <p14:tracePt t="77742" x="4287838" y="2017713"/>
          <p14:tracePt t="77751" x="4257675" y="2046288"/>
          <p14:tracePt t="77758" x="4229100" y="2092325"/>
          <p14:tracePt t="77768" x="4198938" y="2120900"/>
          <p14:tracePt t="77774" x="4183063" y="2166938"/>
          <p14:tracePt t="77784" x="4152900" y="2211388"/>
          <p14:tracePt t="77790" x="4124325" y="2255838"/>
          <p14:tracePt t="77801" x="4094163" y="2300288"/>
          <p14:tracePt t="77805" x="4064000" y="2360613"/>
          <p14:tracePt t="77814" x="4033838" y="2405063"/>
          <p14:tracePt t="77822" x="3989388" y="2465388"/>
          <p14:tracePt t="77830" x="3959225" y="2509838"/>
          <p14:tracePt t="77838" x="3914775" y="2570163"/>
          <p14:tracePt t="77846" x="3870325" y="2628900"/>
          <p14:tracePt t="77854" x="3824288" y="2674938"/>
          <p14:tracePt t="77862" x="3779838" y="2733675"/>
          <p14:tracePt t="77870" x="3735388" y="2794000"/>
          <p14:tracePt t="77878" x="3721100" y="2808288"/>
          <p14:tracePt t="77886" x="3690938" y="2854325"/>
          <p14:tracePt t="77894" x="3630613" y="2928938"/>
          <p14:tracePt t="77902" x="3630613" y="2943225"/>
          <p14:tracePt t="77910" x="3600450" y="2987675"/>
          <p14:tracePt t="77918" x="3556000" y="3048000"/>
          <p14:tracePt t="77926" x="3541713" y="3078163"/>
          <p14:tracePt t="77934" x="3511550" y="3136900"/>
          <p14:tracePt t="77943" x="3495675" y="3167063"/>
          <p14:tracePt t="77950" x="3467100" y="3213100"/>
          <p14:tracePt t="77958" x="3436938" y="3257550"/>
          <p14:tracePt t="77967" x="3406775" y="3302000"/>
          <p14:tracePt t="77975" x="3390900" y="3346450"/>
          <p14:tracePt t="77984" x="3346450" y="3376613"/>
          <p14:tracePt t="77991" x="3332163" y="3436938"/>
          <p14:tracePt t="78000" x="3302000" y="3467100"/>
          <p14:tracePt t="78007" x="3287713" y="3481388"/>
          <p14:tracePt t="78017" x="3227388" y="3541713"/>
          <p14:tracePt t="78023" x="3213100" y="3556000"/>
          <p14:tracePt t="78032" x="3182938" y="3586163"/>
          <p14:tracePt t="78039" x="3152775" y="3616325"/>
          <p14:tracePt t="78049" x="3122613" y="3644900"/>
          <p14:tracePt t="78054" x="3092450" y="3675063"/>
          <p14:tracePt t="78065" x="3062288" y="3690938"/>
          <p14:tracePt t="78071" x="3017838" y="3721100"/>
          <p14:tracePt t="78082" x="2987675" y="3749675"/>
          <p14:tracePt t="78087" x="2959100" y="3779838"/>
          <p14:tracePt t="78098" x="2913063" y="3810000"/>
          <p14:tracePt t="78103" x="2868613" y="3840163"/>
          <p14:tracePt t="78115" x="2854325" y="3840163"/>
          <p14:tracePt t="78119" x="2824163" y="3870325"/>
          <p14:tracePt t="78132" x="2794000" y="3898900"/>
          <p14:tracePt t="78135" x="2763838" y="3914775"/>
          <p14:tracePt t="78149" x="2733675" y="3929063"/>
          <p14:tracePt t="78152" x="2705100" y="3959225"/>
          <p14:tracePt t="78166" x="2689225" y="3975100"/>
          <p14:tracePt t="78168" x="2674938" y="3989388"/>
          <p14:tracePt t="78182" x="2659063" y="4003675"/>
          <p14:tracePt t="78184" x="2644775" y="4019550"/>
          <p14:tracePt t="78199" x="2628900" y="4033838"/>
          <p14:tracePt t="78201" x="2628900" y="4049713"/>
          <p14:tracePt t="78216" x="2628900" y="4064000"/>
          <p14:tracePt t="78217" x="2614613" y="4078288"/>
          <p14:tracePt t="78232" x="2614613" y="4094163"/>
          <p14:tracePt t="78233" x="2614613" y="4124325"/>
          <p14:tracePt t="78239" x="2614613" y="4138613"/>
          <p14:tracePt t="78249" x="2614613" y="4152900"/>
          <p14:tracePt t="78256" x="2614613" y="4168775"/>
          <p14:tracePt t="78266" x="2614613" y="4183063"/>
          <p14:tracePt t="78272" x="2614613" y="4198938"/>
          <p14:tracePt t="78288" x="2614613" y="4213225"/>
          <p14:tracePt t="78299" x="2614613" y="4229100"/>
          <p14:tracePt t="78303" x="2614613" y="4243388"/>
          <p14:tracePt t="78319" x="2614613" y="4257675"/>
          <p14:tracePt t="78332" x="2614613" y="4273550"/>
          <p14:tracePt t="78335" x="2614613" y="4287838"/>
          <p14:tracePt t="78351" x="2614613" y="4303713"/>
          <p14:tracePt t="78366" x="2628900" y="4318000"/>
          <p14:tracePt t="78369" x="2628900" y="4332288"/>
          <p14:tracePt t="78384" x="2628900" y="4348163"/>
          <p14:tracePt t="78399" x="2628900" y="4362450"/>
          <p14:tracePt t="78417" x="2628900" y="4378325"/>
          <p14:tracePt t="99671" x="2644775" y="4378325"/>
          <p14:tracePt t="99678" x="2659063" y="4378325"/>
          <p14:tracePt t="99687" x="2674938" y="4378325"/>
          <p14:tracePt t="99695" x="2689225" y="4378325"/>
          <p14:tracePt t="99702" x="2719388" y="4378325"/>
          <p14:tracePt t="99711" x="2733675" y="4378325"/>
          <p14:tracePt t="99719" x="2763838" y="4378325"/>
          <p14:tracePt t="99727" x="2794000" y="4378325"/>
          <p14:tracePt t="99735" x="2808288" y="4378325"/>
          <p14:tracePt t="99743" x="2854325" y="4378325"/>
          <p14:tracePt t="99752" x="2882900" y="4392613"/>
          <p14:tracePt t="99759" x="2913063" y="4406900"/>
          <p14:tracePt t="99769" x="2928938" y="4422775"/>
          <p14:tracePt t="99774" x="2959100" y="4437063"/>
          <p14:tracePt t="99786" x="2987675" y="4452938"/>
          <p14:tracePt t="99790" x="3017838" y="4483100"/>
          <p14:tracePt t="99801" x="3033713" y="4497388"/>
          <p14:tracePt t="99807" x="3048000" y="4511675"/>
          <p14:tracePt t="99815" x="3062288" y="4527550"/>
          <p14:tracePt t="99823" x="3078163" y="4541838"/>
          <p14:tracePt t="99831" x="3078163" y="4557713"/>
          <p14:tracePt t="99847" x="3092450" y="4572000"/>
          <p14:tracePt t="99863" x="3092450" y="4586288"/>
          <p14:tracePt t="99879" x="3108325" y="4602163"/>
          <p14:tracePt t="99895" x="3108325" y="4616450"/>
          <p14:tracePt t="99911" x="3108325" y="4632325"/>
          <p14:tracePt t="99919" x="3122613" y="4646613"/>
          <p14:tracePt t="99927" x="3122613" y="4660900"/>
          <p14:tracePt t="99943" x="3122613" y="4676775"/>
          <p14:tracePt t="99952" x="3122613" y="4691063"/>
          <p14:tracePt t="99959" x="3122613" y="4706938"/>
          <p14:tracePt t="99969" x="3122613" y="4721225"/>
          <p14:tracePt t="99975" x="3122613" y="4737100"/>
          <p14:tracePt t="99991" x="3122613" y="4751388"/>
          <p14:tracePt t="100016" x="3122613" y="4765675"/>
          <p14:tracePt t="100040" x="3108325" y="4765675"/>
          <p14:tracePt t="100056" x="3092450" y="4765675"/>
          <p14:tracePt t="100068" x="3078163" y="4765675"/>
          <p14:tracePt t="100088" x="3062288" y="4765675"/>
          <p14:tracePt t="100103" x="3048000" y="4765675"/>
          <p14:tracePt t="100192" x="3062288" y="4765675"/>
          <p14:tracePt t="100209" x="3078163" y="4751388"/>
          <p14:tracePt t="100224" x="3092450" y="4751388"/>
          <p14:tracePt t="100237" x="3108325" y="4751388"/>
          <p14:tracePt t="100240" x="3122613" y="4751388"/>
          <p14:tracePt t="100252" x="3136900" y="4737100"/>
          <p14:tracePt t="100256" x="3152775" y="4737100"/>
          <p14:tracePt t="100264" x="3167063" y="4737100"/>
          <p14:tracePt t="100273" x="3182938" y="4721225"/>
          <p14:tracePt t="100280" x="3213100" y="4721225"/>
          <p14:tracePt t="100288" x="3227388" y="4706938"/>
          <p14:tracePt t="100296" x="3241675" y="4706938"/>
          <p14:tracePt t="100305" x="3257550" y="4691063"/>
          <p14:tracePt t="100312" x="3271838" y="4691063"/>
          <p14:tracePt t="100320" x="3287713" y="4691063"/>
          <p14:tracePt t="100328" x="3302000" y="4676775"/>
          <p14:tracePt t="100344" x="3316288" y="4660900"/>
          <p14:tracePt t="100352" x="3316288" y="4646613"/>
          <p14:tracePt t="100369" x="3332163" y="4632325"/>
          <p14:tracePt t="100385" x="3332163" y="4616450"/>
          <p14:tracePt t="100402" x="3332163" y="4602163"/>
          <p14:tracePt t="100409" x="3332163" y="4586288"/>
          <p14:tracePt t="100418" x="3332163" y="4572000"/>
          <p14:tracePt t="100425" x="3332163" y="4557713"/>
          <p14:tracePt t="100435" x="3316288" y="4541838"/>
          <p14:tracePt t="100441" x="3316288" y="4527550"/>
          <p14:tracePt t="100451" x="3316288" y="4511675"/>
          <p14:tracePt t="100456" x="3302000" y="4497388"/>
          <p14:tracePt t="100465" x="3302000" y="4483100"/>
          <p14:tracePt t="100480" x="3287713" y="4467225"/>
          <p14:tracePt t="100497" x="3287713" y="4452938"/>
          <p14:tracePt t="100505" x="3271838" y="4452938"/>
          <p14:tracePt t="100521" x="3257550" y="4452938"/>
          <p14:tracePt t="100529" x="3241675" y="4437063"/>
          <p14:tracePt t="100537" x="3227388" y="4437063"/>
          <p14:tracePt t="100545" x="3213100" y="4437063"/>
          <p14:tracePt t="100553" x="3197225" y="4422775"/>
          <p14:tracePt t="100561" x="3182938" y="4422775"/>
          <p14:tracePt t="100569" x="3167063" y="4422775"/>
          <p14:tracePt t="100577" x="3136900" y="4422775"/>
          <p14:tracePt t="100585" x="3108325" y="4422775"/>
          <p14:tracePt t="100594" x="3092450" y="4422775"/>
          <p14:tracePt t="100602" x="3048000" y="4422775"/>
          <p14:tracePt t="100610" x="3017838" y="4422775"/>
          <p14:tracePt t="100618" x="2987675" y="4422775"/>
          <p14:tracePt t="100626" x="2959100" y="4422775"/>
          <p14:tracePt t="100635" x="2928938" y="4422775"/>
          <p14:tracePt t="100641" x="2898775" y="4437063"/>
          <p14:tracePt t="100652" x="2868613" y="4437063"/>
          <p14:tracePt t="100658" x="2854325" y="4467225"/>
          <p14:tracePt t="100668" x="2824163" y="4483100"/>
          <p14:tracePt t="100673" x="2808288" y="4497388"/>
          <p14:tracePt t="100681" x="2794000" y="4511675"/>
          <p14:tracePt t="100689" x="2779713" y="4527550"/>
          <p14:tracePt t="100701" x="2763838" y="4557713"/>
          <p14:tracePt t="100705" x="2749550" y="4586288"/>
          <p14:tracePt t="100713" x="2749550" y="4602163"/>
          <p14:tracePt t="100722" x="2733675" y="4632325"/>
          <p14:tracePt t="100730" x="2733675" y="4660900"/>
          <p14:tracePt t="100738" x="2733675" y="4676775"/>
          <p14:tracePt t="100746" x="2733675" y="4706938"/>
          <p14:tracePt t="100754" x="2733675" y="4721225"/>
          <p14:tracePt t="100762" x="2733675" y="4751388"/>
          <p14:tracePt t="100770" x="2733675" y="4765675"/>
          <p14:tracePt t="100778" x="2733675" y="4795838"/>
          <p14:tracePt t="100786" x="2733675" y="4811713"/>
          <p14:tracePt t="100794" x="2733675" y="4826000"/>
          <p14:tracePt t="100802" x="2733675" y="4840288"/>
          <p14:tracePt t="100810" x="2733675" y="4856163"/>
          <p14:tracePt t="100818" x="2749550" y="4870450"/>
          <p14:tracePt t="100835" x="2763838" y="4886325"/>
          <p14:tracePt t="100842" x="2763838" y="4900613"/>
          <p14:tracePt t="100852" x="2779713" y="4900613"/>
          <p14:tracePt t="100858" x="2794000" y="4900613"/>
          <p14:tracePt t="100868" x="2808288" y="4900613"/>
          <p14:tracePt t="100874" x="2824163" y="4914900"/>
          <p14:tracePt t="100886" x="2838450" y="4914900"/>
          <p14:tracePt t="100890" x="2854325" y="4914900"/>
          <p14:tracePt t="100901" x="2868613" y="4914900"/>
          <p14:tracePt t="100906" x="2882900" y="4914900"/>
          <p14:tracePt t="100914" x="2898775" y="4914900"/>
          <p14:tracePt t="100922" x="2913063" y="4914900"/>
          <p14:tracePt t="100935" x="2928938" y="4914900"/>
          <p14:tracePt t="100938" x="2943225" y="4900613"/>
          <p14:tracePt t="100954" x="2959100" y="4886325"/>
          <p14:tracePt t="100962" x="2973388" y="4870450"/>
          <p14:tracePt t="100970" x="3003550" y="4840288"/>
          <p14:tracePt t="100978" x="3017838" y="4826000"/>
          <p14:tracePt t="100987" x="3033713" y="4781550"/>
          <p14:tracePt t="100995" x="3048000" y="4765675"/>
          <p14:tracePt t="101002" x="3062288" y="4737100"/>
          <p14:tracePt t="101011" x="3078163" y="4691063"/>
          <p14:tracePt t="101019" x="3092450" y="4660900"/>
          <p14:tracePt t="101027" x="3092450" y="4616450"/>
          <p14:tracePt t="101035" x="3108325" y="4572000"/>
          <p14:tracePt t="101043" x="3122613" y="4527550"/>
          <p14:tracePt t="101052" x="3122613" y="4497388"/>
          <p14:tracePt t="101059" x="3136900" y="4452938"/>
          <p14:tracePt t="101068" x="3136900" y="4406900"/>
          <p14:tracePt t="101075" x="3152775" y="4378325"/>
          <p14:tracePt t="101085" x="3152775" y="4348163"/>
          <p14:tracePt t="101091" x="3152775" y="4318000"/>
          <p14:tracePt t="101101" x="3152775" y="4287838"/>
          <p14:tracePt t="101107" x="3152775" y="4257675"/>
          <p14:tracePt t="101115" x="3152775" y="4243388"/>
          <p14:tracePt t="101123" x="3152775" y="4229100"/>
          <p14:tracePt t="101131" x="3152775" y="4198938"/>
          <p14:tracePt t="101139" x="3136900" y="4183063"/>
          <p14:tracePt t="101147" x="3122613" y="4168775"/>
          <p14:tracePt t="101155" x="3108325" y="4152900"/>
          <p14:tracePt t="101163" x="3092450" y="4138613"/>
          <p14:tracePt t="101171" x="3078163" y="4138613"/>
          <p14:tracePt t="101179" x="3048000" y="4108450"/>
          <p14:tracePt t="101187" x="3017838" y="4094163"/>
          <p14:tracePt t="101195" x="2987675" y="4078288"/>
          <p14:tracePt t="101203" x="2943225" y="4064000"/>
          <p14:tracePt t="101211" x="2913063" y="4049713"/>
          <p14:tracePt t="101219" x="2868613" y="4033838"/>
          <p14:tracePt t="101228" x="2824163" y="4019550"/>
          <p14:tracePt t="101235" x="2794000" y="4019550"/>
          <p14:tracePt t="101244" x="2749550" y="4003675"/>
          <p14:tracePt t="101251" x="2674938" y="4003675"/>
          <p14:tracePt t="101260" x="2628900" y="3989388"/>
          <p14:tracePt t="101268" x="2584450" y="3989388"/>
          <p14:tracePt t="101276" x="2540000" y="3989388"/>
          <p14:tracePt t="101285" x="2509838" y="3989388"/>
          <p14:tracePt t="101292" x="2465388" y="3989388"/>
          <p14:tracePt t="101301" x="2435225" y="3989388"/>
          <p14:tracePt t="101308" x="2405063" y="4003675"/>
          <p14:tracePt t="101318" x="2374900" y="4019550"/>
          <p14:tracePt t="101323" x="2346325" y="4033838"/>
          <p14:tracePt t="101334" x="2330450" y="4064000"/>
          <p14:tracePt t="101340" x="2316163" y="4078288"/>
          <p14:tracePt t="101350" x="2300288" y="4108450"/>
          <p14:tracePt t="101356" x="2286000" y="4124325"/>
          <p14:tracePt t="101366" x="2271713" y="4152900"/>
          <p14:tracePt t="101372" x="2271713" y="4183063"/>
          <p14:tracePt t="101383" x="2271713" y="4213225"/>
          <p14:tracePt t="101388" x="2271713" y="4229100"/>
          <p14:tracePt t="101400" x="2271713" y="4243388"/>
          <p14:tracePt t="101404" x="2271713" y="4273550"/>
          <p14:tracePt t="101416" x="2271713" y="4287838"/>
          <p14:tracePt t="101420" x="2271713" y="4303713"/>
          <p14:tracePt t="101433" x="2271713" y="4318000"/>
          <p14:tracePt t="101436" x="2271713" y="4332288"/>
          <p14:tracePt t="101450" x="2271713" y="4348163"/>
          <p14:tracePt t="101452" x="2271713" y="4362450"/>
          <p14:tracePt t="101467" x="2286000" y="4378325"/>
          <p14:tracePt t="101469" x="2300288" y="4392613"/>
          <p14:tracePt t="101484" x="2316163" y="4406900"/>
          <p14:tracePt t="101486" x="2330450" y="4406900"/>
          <p14:tracePt t="101500" x="2346325" y="4422775"/>
          <p14:tracePt t="101502" x="2360613" y="4437063"/>
          <p14:tracePt t="101516" x="2390775" y="4452938"/>
          <p14:tracePt t="101519" x="2420938" y="4467225"/>
          <p14:tracePt t="101533" x="2451100" y="4483100"/>
          <p14:tracePt t="101535" x="2465388" y="4483100"/>
          <p14:tracePt t="101550" x="2495550" y="4497388"/>
          <p14:tracePt t="101551" x="2540000" y="4497388"/>
          <p14:tracePt t="101556" x="2570163" y="4511675"/>
          <p14:tracePt t="101567" x="2600325" y="4511675"/>
          <p14:tracePt t="101573" x="2628900" y="4511675"/>
          <p14:tracePt t="101583" x="2674938" y="4511675"/>
          <p14:tracePt t="101588" x="2705100" y="4511675"/>
          <p14:tracePt t="101600" x="2733675" y="4511675"/>
          <p14:tracePt t="101604" x="2763838" y="4511675"/>
          <p14:tracePt t="101617" x="2794000" y="4511675"/>
          <p14:tracePt t="101620" x="2808288" y="4511675"/>
          <p14:tracePt t="101633" x="2838450" y="4511675"/>
          <p14:tracePt t="101636" x="2868613" y="4511675"/>
          <p14:tracePt t="101650" x="2882900" y="4511675"/>
          <p14:tracePt t="101652" x="2898775" y="4497388"/>
          <p14:tracePt t="101666" x="2928938" y="4483100"/>
          <p14:tracePt t="101668" x="2959100" y="4467225"/>
          <p14:tracePt t="101683" x="2973388" y="4437063"/>
          <p14:tracePt t="101685" x="3003550" y="4422775"/>
          <p14:tracePt t="101700" x="3017838" y="4406900"/>
          <p14:tracePt t="101703" x="3048000" y="4378325"/>
          <p14:tracePt t="101717" x="3062288" y="4332288"/>
          <p14:tracePt t="101719" x="3078163" y="4318000"/>
          <p14:tracePt t="101733" x="3108325" y="4287838"/>
          <p14:tracePt t="101735" x="3122613" y="4257675"/>
          <p14:tracePt t="101750" x="3136900" y="4229100"/>
          <p14:tracePt t="101752" x="3152775" y="4198938"/>
          <p14:tracePt t="101766" x="3167063" y="4168775"/>
          <p14:tracePt t="101767" x="3182938" y="4138613"/>
          <p14:tracePt t="101773" x="3197225" y="4108450"/>
          <p14:tracePt t="101783" x="3213100" y="4078288"/>
          <p14:tracePt t="101789" x="3213100" y="4049713"/>
          <p14:tracePt t="101800" x="3227388" y="4019550"/>
          <p14:tracePt t="101805" x="3241675" y="4003675"/>
          <p14:tracePt t="101816" x="3241675" y="3975100"/>
          <p14:tracePt t="101821" x="3241675" y="3959225"/>
          <p14:tracePt t="101833" x="3241675" y="3944938"/>
          <p14:tracePt t="101837" x="3257550" y="3929063"/>
          <p14:tracePt t="101851" x="3257550" y="3898900"/>
          <p14:tracePt t="102255" x="3271838" y="3914775"/>
          <p14:tracePt t="102263" x="3271838" y="3929063"/>
          <p14:tracePt t="102271" x="3287713" y="3929063"/>
          <p14:tracePt t="102279" x="3287713" y="3944938"/>
          <p14:tracePt t="102295" x="3302000" y="3944938"/>
          <p14:tracePt t="102303" x="3302000" y="3959225"/>
          <p14:tracePt t="102319" x="3316288" y="3975100"/>
          <p14:tracePt t="102343" x="3316288" y="3989388"/>
          <p14:tracePt t="102367" x="3316288" y="4003675"/>
          <p14:tracePt t="102391" x="3316288" y="4019550"/>
          <p14:tracePt t="102416" x="3316288" y="4033838"/>
          <p14:tracePt t="102447" x="3316288" y="4049713"/>
          <p14:tracePt t="102463" x="3332163" y="4049713"/>
          <p14:tracePt t="102479" x="3332163" y="4064000"/>
          <p14:tracePt t="102487" x="3332163" y="4078288"/>
          <p14:tracePt t="102511" x="3332163" y="4094163"/>
          <p14:tracePt t="102519" x="3332163" y="4108450"/>
          <p14:tracePt t="102535" x="3332163" y="4124325"/>
          <p14:tracePt t="102543" x="3332163" y="4138613"/>
          <p14:tracePt t="102551" x="3332163" y="4152900"/>
          <p14:tracePt t="102569" x="3332163" y="4168775"/>
          <p14:tracePt t="102576" x="3332163" y="4183063"/>
          <p14:tracePt t="102592" x="3332163" y="4198938"/>
          <p14:tracePt t="102608" x="3332163" y="4213225"/>
          <p14:tracePt t="102624" x="3332163" y="4229100"/>
          <p14:tracePt t="102640" x="3332163" y="4243388"/>
          <p14:tracePt t="102664" x="3332163" y="4257675"/>
          <p14:tracePt t="102688" x="3332163" y="4273550"/>
          <p14:tracePt t="102720" x="3332163" y="4287838"/>
          <p14:tracePt t="102784" x="3346450" y="4287838"/>
          <p14:tracePt t="102803" x="3346450" y="4303713"/>
          <p14:tracePt t="102816" x="3362325" y="4303713"/>
          <p14:tracePt t="102840" x="3376613" y="4303713"/>
          <p14:tracePt t="102856" x="3390900" y="4303713"/>
          <p14:tracePt t="102864" x="3406775" y="4303713"/>
          <p14:tracePt t="102872" x="3421063" y="4303713"/>
          <p14:tracePt t="102889" x="3436938" y="4303713"/>
          <p14:tracePt t="102897" x="3451225" y="4287838"/>
          <p14:tracePt t="102905" x="3467100" y="4287838"/>
          <p14:tracePt t="102921" x="3481388" y="4287838"/>
          <p14:tracePt t="102945" x="3495675" y="4287838"/>
          <p14:tracePt t="102961" x="3495675" y="4273550"/>
          <p14:tracePt t="103025" x="3495675" y="4257675"/>
          <p14:tracePt t="103057" x="3511550" y="4243388"/>
          <p14:tracePt t="103081" x="3511550" y="4229100"/>
          <p14:tracePt t="103105" x="3525838" y="4213225"/>
          <p14:tracePt t="103129" x="3541713" y="4198938"/>
          <p14:tracePt t="103137" x="3541713" y="4183063"/>
          <p14:tracePt t="103153" x="3541713" y="4168775"/>
          <p14:tracePt t="103162" x="3556000" y="4168775"/>
          <p14:tracePt t="103169" x="3556000" y="4152900"/>
          <p14:tracePt t="103177" x="3570288" y="4138613"/>
          <p14:tracePt t="103185" x="3586163" y="4138613"/>
          <p14:tracePt t="103194" x="3586163" y="4124325"/>
          <p14:tracePt t="103202" x="3600450" y="4108450"/>
          <p14:tracePt t="103219" x="3616325" y="4094163"/>
          <p14:tracePt t="103226" x="3630613" y="4094163"/>
          <p14:tracePt t="103235" x="3644900" y="4078288"/>
          <p14:tracePt t="103242" x="3660775" y="4064000"/>
          <p14:tracePt t="103258" x="3675063" y="4049713"/>
          <p14:tracePt t="103269" x="3690938" y="4049713"/>
          <p14:tracePt t="103273" x="3690938" y="4033838"/>
          <p14:tracePt t="103285" x="3705225" y="4033838"/>
          <p14:tracePt t="103297" x="3721100" y="4019550"/>
          <p14:tracePt t="103314" x="3721100" y="4003675"/>
          <p14:tracePt t="103330" x="3735388" y="4003675"/>
          <p14:tracePt t="103338" x="3735388" y="3989388"/>
          <p14:tracePt t="103354" x="3735388" y="3975100"/>
          <p14:tracePt t="103378" x="3749675" y="3959225"/>
          <p14:tracePt t="103386" x="3749675" y="3944938"/>
          <p14:tracePt t="103402" x="3749675" y="3929063"/>
          <p14:tracePt t="103419" x="3749675" y="3914775"/>
          <p14:tracePt t="103427" x="3765550" y="3914775"/>
          <p14:tracePt t="103435" x="3765550" y="3898900"/>
          <p14:tracePt t="103458" x="3765550" y="3884613"/>
          <p14:tracePt t="103474" x="3765550" y="3870325"/>
          <p14:tracePt t="103499" x="3765550" y="3854450"/>
          <p14:tracePt t="103514" x="3765550" y="3840163"/>
          <p14:tracePt t="103530" x="3765550" y="3824288"/>
          <p14:tracePt t="103539" x="3765550" y="3810000"/>
          <p14:tracePt t="103554" x="3765550" y="3795713"/>
          <p14:tracePt t="103571" x="3765550" y="3779838"/>
          <p14:tracePt t="103595" x="3765550" y="3765550"/>
          <p14:tracePt t="103602" x="3765550" y="3749675"/>
          <p14:tracePt t="103627" x="3765550" y="3735388"/>
          <p14:tracePt t="103635" x="3779838" y="3721100"/>
          <p14:tracePt t="103659" x="3779838" y="3705225"/>
          <p14:tracePt t="103675" x="3779838" y="3690938"/>
          <p14:tracePt t="103691" x="3795713" y="3690938"/>
          <p14:tracePt t="103702" x="3795713" y="3675063"/>
          <p14:tracePt t="103725" x="3795713" y="3660775"/>
          <p14:tracePt t="103755" x="3810000" y="3644900"/>
          <p14:tracePt t="103771" x="3810000" y="3630613"/>
          <p14:tracePt t="103996" x="3810000" y="3644900"/>
          <p14:tracePt t="104012" x="3795713" y="3660775"/>
          <p14:tracePt t="104028" x="3779838" y="3675063"/>
          <p14:tracePt t="104036" x="3779838" y="3690938"/>
          <p14:tracePt t="104044" x="3779838" y="3705225"/>
          <p14:tracePt t="104052" x="3765550" y="3705225"/>
          <p14:tracePt t="104061" x="3765550" y="3721100"/>
          <p14:tracePt t="104068" x="3765550" y="3735388"/>
          <p14:tracePt t="104077" x="3749675" y="3749675"/>
          <p14:tracePt t="104084" x="3749675" y="3765550"/>
          <p14:tracePt t="104092" x="3749675" y="3779838"/>
          <p14:tracePt t="104102" x="3735388" y="3795713"/>
          <p14:tracePt t="104108" x="3735388" y="3810000"/>
          <p14:tracePt t="104118" x="3721100" y="3824288"/>
          <p14:tracePt t="104124" x="3721100" y="3840163"/>
          <p14:tracePt t="104135" x="3721100" y="3854450"/>
          <p14:tracePt t="104140" x="3705225" y="3870325"/>
          <p14:tracePt t="104148" x="3705225" y="3898900"/>
          <p14:tracePt t="104157" x="3705225" y="3914775"/>
          <p14:tracePt t="104164" x="3690938" y="3929063"/>
          <p14:tracePt t="104172" x="3690938" y="3944938"/>
          <p14:tracePt t="104180" x="3690938" y="3975100"/>
          <p14:tracePt t="104189" x="3690938" y="3989388"/>
          <p14:tracePt t="104196" x="3675063" y="4003675"/>
          <p14:tracePt t="104212" x="3675063" y="4019550"/>
          <p14:tracePt t="104221" x="3675063" y="4033838"/>
          <p14:tracePt t="104228" x="3675063" y="4049713"/>
          <p14:tracePt t="104245" x="3675063" y="4064000"/>
          <p14:tracePt t="104261" x="3675063" y="4078288"/>
          <p14:tracePt t="104276" x="3675063" y="4094163"/>
          <p14:tracePt t="104285" x="3675063" y="4108450"/>
          <p14:tracePt t="104301" x="3675063" y="4124325"/>
          <p14:tracePt t="104325" x="3675063" y="4138613"/>
          <p14:tracePt t="104341" x="3675063" y="4152900"/>
          <p14:tracePt t="104365" x="3675063" y="4168775"/>
          <p14:tracePt t="104390" x="3675063" y="4183063"/>
          <p14:tracePt t="104405" x="3675063" y="4198938"/>
          <p14:tracePt t="104421" x="3675063" y="4213225"/>
          <p14:tracePt t="104437" x="3675063" y="4229100"/>
          <p14:tracePt t="104453" x="3675063" y="4243388"/>
          <p14:tracePt t="104469" x="3675063" y="4257675"/>
          <p14:tracePt t="104486" x="3675063" y="4273550"/>
          <p14:tracePt t="104502" x="3675063" y="4287838"/>
          <p14:tracePt t="104519" x="3675063" y="4303713"/>
          <p14:tracePt t="104535" x="3675063" y="4318000"/>
          <p14:tracePt t="104552" x="3675063" y="4332288"/>
          <p14:tracePt t="104581" x="3675063" y="4348163"/>
          <p14:tracePt t="104606" x="3675063" y="4362450"/>
          <p14:tracePt t="104630" x="3675063" y="4378325"/>
          <p14:tracePt t="104654" x="3675063" y="4392613"/>
          <p14:tracePt t="104678" x="3675063" y="4406900"/>
          <p14:tracePt t="104702" x="3690938" y="4406900"/>
          <p14:tracePt t="104711" x="3690938" y="4422775"/>
          <p14:tracePt t="104742" x="3690938" y="4437063"/>
          <p14:tracePt t="104774" x="3690938" y="4452938"/>
          <p14:tracePt t="104807" x="3690938" y="4467225"/>
          <p14:tracePt t="104839" x="3705225" y="4467225"/>
          <p14:tracePt t="104871" x="3705225" y="4483100"/>
          <p14:tracePt t="104911" x="3721100" y="4483100"/>
          <p14:tracePt t="105007" x="3721100" y="4497388"/>
          <p14:tracePt t="105080" x="3721100" y="4511675"/>
          <p14:tracePt t="105095" x="3721100" y="4527550"/>
          <p14:tracePt t="105119" x="3721100" y="4541838"/>
          <p14:tracePt t="105127" x="3721100" y="4557713"/>
          <p14:tracePt t="105151" x="3721100" y="4572000"/>
          <p14:tracePt t="105184" x="3721100" y="4586288"/>
          <p14:tracePt t="105473" x="3721100" y="4572000"/>
          <p14:tracePt t="109391" x="3735388" y="4572000"/>
          <p14:tracePt t="109407" x="3749675" y="4557713"/>
          <p14:tracePt t="109423" x="3765550" y="4541838"/>
          <p14:tracePt t="109430" x="3765550" y="4527550"/>
          <p14:tracePt t="109439" x="3765550" y="4511675"/>
          <p14:tracePt t="109447" x="3779838" y="4511675"/>
          <p14:tracePt t="109455" x="3779838" y="4497388"/>
          <p14:tracePt t="109463" x="3779838" y="4483100"/>
          <p14:tracePt t="109479" x="3779838" y="4467225"/>
          <p14:tracePt t="109487" x="3779838" y="4452938"/>
          <p14:tracePt t="109511" x="3779838" y="4437063"/>
          <p14:tracePt t="109543" x="3779838" y="4422775"/>
          <p14:tracePt t="109655" x="3779838" y="4406900"/>
          <p14:tracePt t="109663" x="3765550" y="4406900"/>
          <p14:tracePt t="109695" x="3749675" y="4406900"/>
          <p14:tracePt t="109712" x="3749675" y="4392613"/>
          <p14:tracePt t="109720" x="3735388" y="4392613"/>
          <p14:tracePt t="109728" x="3721100" y="4392613"/>
          <p14:tracePt t="109744" x="3705225" y="4378325"/>
          <p14:tracePt t="109752" x="3690938" y="4378325"/>
          <p14:tracePt t="109769" x="3675063" y="4362450"/>
          <p14:tracePt t="109786" x="3660775" y="4362450"/>
          <p14:tracePt t="109792" x="3644900" y="4348163"/>
          <p14:tracePt t="109808" x="3644900" y="4332288"/>
          <p14:tracePt t="109819" x="3630613" y="4332288"/>
          <p14:tracePt t="109840" x="3616325" y="4318000"/>
          <p14:tracePt t="109864" x="3600450" y="4318000"/>
          <p14:tracePt t="109880" x="3586163" y="4318000"/>
          <p14:tracePt t="109896" x="3570288" y="4318000"/>
          <p14:tracePt t="109912" x="3556000" y="4318000"/>
          <p14:tracePt t="109920" x="3541713" y="4318000"/>
          <p14:tracePt t="109936" x="3525838" y="4318000"/>
          <p14:tracePt t="109945" x="3511550" y="4318000"/>
          <p14:tracePt t="109952" x="3495675" y="4318000"/>
          <p14:tracePt t="109961" x="3481388" y="4318000"/>
          <p14:tracePt t="109969" x="3481388" y="4332288"/>
          <p14:tracePt t="109977" x="3467100" y="4332288"/>
          <p14:tracePt t="109985" x="3451225" y="4348163"/>
          <p14:tracePt t="109992" x="3436938" y="4348163"/>
          <p14:tracePt t="110008" x="3436938" y="4362450"/>
          <p14:tracePt t="110018" x="3421063" y="4362450"/>
          <p14:tracePt t="110025" x="3421063" y="4378325"/>
          <p14:tracePt t="110035" x="3406775" y="4378325"/>
          <p14:tracePt t="110041" x="3406775" y="4392613"/>
          <p14:tracePt t="110056" x="3406775" y="4406900"/>
          <p14:tracePt t="110064" x="3390900" y="4406900"/>
          <p14:tracePt t="110080" x="3390900" y="4422775"/>
          <p14:tracePt t="110105" x="3390900" y="4437063"/>
          <p14:tracePt t="110121" x="3390900" y="4452938"/>
          <p14:tracePt t="110137" x="3390900" y="4467225"/>
          <p14:tracePt t="110153" x="3390900" y="4483100"/>
          <p14:tracePt t="110177" x="3390900" y="4497388"/>
          <p14:tracePt t="110201" x="3390900" y="4511675"/>
          <p14:tracePt t="110233" x="3390900" y="4527550"/>
          <p14:tracePt t="110242" x="3390900" y="4541838"/>
          <p14:tracePt t="110257" x="3390900" y="4557713"/>
          <p14:tracePt t="110273" x="3390900" y="4572000"/>
          <p14:tracePt t="110290" x="3390900" y="4586288"/>
          <p14:tracePt t="110305" x="3390900" y="4602163"/>
          <p14:tracePt t="110322" x="3406775" y="4602163"/>
          <p14:tracePt t="110330" x="3406775" y="4616450"/>
          <p14:tracePt t="110354" x="3421063" y="4616450"/>
          <p14:tracePt t="110362" x="3421063" y="4632325"/>
          <p14:tracePt t="110370" x="3436938" y="4632325"/>
          <p14:tracePt t="110394" x="3451225" y="4632325"/>
          <p14:tracePt t="110426" x="3467100" y="4632325"/>
          <p14:tracePt t="110467" x="3467100" y="4616450"/>
          <p14:tracePt t="110482" x="3481388" y="4602163"/>
          <p14:tracePt t="110498" x="3481388" y="4586288"/>
          <p14:tracePt t="110506" x="3481388" y="4572000"/>
          <p14:tracePt t="110514" x="3495675" y="4557713"/>
          <p14:tracePt t="110530" x="3511550" y="4541838"/>
          <p14:tracePt t="110538" x="3511550" y="4527550"/>
          <p14:tracePt t="110563" x="3525838" y="4511675"/>
          <p14:tracePt t="110763" x="3525838" y="4527550"/>
          <p14:tracePt t="110779" x="3525838" y="4541838"/>
          <p14:tracePt t="110787" x="3525838" y="4557713"/>
          <p14:tracePt t="110803" x="3525838" y="4572000"/>
          <p14:tracePt t="110811" x="3525838" y="4586288"/>
          <p14:tracePt t="110819" x="3525838" y="4616450"/>
          <p14:tracePt t="110827" x="3541713" y="4616450"/>
          <p14:tracePt t="110836" x="3541713" y="4632325"/>
          <p14:tracePt t="110843" x="3541713" y="4646613"/>
          <p14:tracePt t="110852" x="3556000" y="4660900"/>
          <p14:tracePt t="110868" x="3556000" y="4676775"/>
          <p14:tracePt t="110885" x="3570288" y="4691063"/>
          <p14:tracePt t="110907" x="3570288" y="4706938"/>
          <p14:tracePt t="110939" x="3586163" y="4706938"/>
          <p14:tracePt t="110972" x="3586163" y="4721225"/>
          <p14:tracePt t="111124" x="3600450" y="4721225"/>
          <p14:tracePt t="111196" x="3616325" y="4721225"/>
          <p14:tracePt t="111260" x="3630613" y="4721225"/>
          <p14:tracePt t="111301" x="3644900" y="4721225"/>
          <p14:tracePt t="111349" x="3660775" y="4721225"/>
          <p14:tracePt t="111397" x="3675063" y="4721225"/>
          <p14:tracePt t="111429" x="3690938" y="4721225"/>
          <p14:tracePt t="111469" x="3705225" y="4721225"/>
          <p14:tracePt t="111517" x="3721100" y="4721225"/>
          <p14:tracePt t="111537" x="3721100" y="4737100"/>
          <p14:tracePt t="111557" x="3735388" y="4737100"/>
          <p14:tracePt t="117790" x="3721100" y="4737100"/>
          <p14:tracePt t="117794" x="3690938" y="4737100"/>
          <p14:tracePt t="117802" x="3644900" y="4737100"/>
          <p14:tracePt t="117809" x="3616325" y="4751388"/>
          <p14:tracePt t="117819" x="3586163" y="4751388"/>
          <p14:tracePt t="117826" x="3541713" y="4765675"/>
          <p14:tracePt t="117836" x="3495675" y="4781550"/>
          <p14:tracePt t="117841" x="3451225" y="4781550"/>
          <p14:tracePt t="117853" x="3421063" y="4781550"/>
          <p14:tracePt t="117857" x="3376613" y="4795838"/>
          <p14:tracePt t="117868" x="3332163" y="4795838"/>
          <p14:tracePt t="117874" x="3302000" y="4795838"/>
          <p14:tracePt t="117882" x="3257550" y="4811713"/>
          <p14:tracePt t="117890" x="3227388" y="4811713"/>
          <p14:tracePt t="117902" x="3213100" y="4811713"/>
          <p14:tracePt t="117906" x="3197225" y="4811713"/>
          <p14:tracePt t="117914" x="3182938" y="4811713"/>
          <p14:tracePt t="117922" x="3167063" y="4826000"/>
          <p14:tracePt t="117929" x="3152775" y="4826000"/>
          <p14:tracePt t="118259" x="3167063" y="4826000"/>
          <p14:tracePt t="118270" x="3182938" y="4826000"/>
          <p14:tracePt t="118275" x="3197225" y="4826000"/>
          <p14:tracePt t="118283" x="3227388" y="4826000"/>
          <p14:tracePt t="118291" x="3257550" y="4826000"/>
          <p14:tracePt t="118303" x="3287713" y="4826000"/>
          <p14:tracePt t="118307" x="3316288" y="4826000"/>
          <p14:tracePt t="118315" x="3346450" y="4826000"/>
          <p14:tracePt t="118323" x="3376613" y="4826000"/>
          <p14:tracePt t="118331" x="3406775" y="4826000"/>
          <p14:tracePt t="118339" x="3421063" y="4826000"/>
          <p14:tracePt t="118347" x="3451225" y="4826000"/>
          <p14:tracePt t="118356" x="3467100" y="4826000"/>
          <p14:tracePt t="118363" x="3481388" y="4826000"/>
          <p14:tracePt t="118379" x="3495675" y="4826000"/>
          <p14:tracePt t="118388" x="3511550" y="4826000"/>
          <p14:tracePt t="120145" x="3511550" y="4811713"/>
          <p14:tracePt t="120153" x="3511550" y="4795838"/>
          <p14:tracePt t="120161" x="3511550" y="4765675"/>
          <p14:tracePt t="120169" x="3511550" y="4751388"/>
          <p14:tracePt t="120177" x="3525838" y="4721225"/>
          <p14:tracePt t="120186" x="3525838" y="4676775"/>
          <p14:tracePt t="120193" x="3525838" y="4632325"/>
          <p14:tracePt t="120202" x="3541713" y="4586288"/>
          <p14:tracePt t="120209" x="3541713" y="4541838"/>
          <p14:tracePt t="120219" x="3541713" y="4483100"/>
          <p14:tracePt t="120225" x="3541713" y="4422775"/>
          <p14:tracePt t="120235" x="3556000" y="4348163"/>
          <p14:tracePt t="120241" x="3556000" y="4273550"/>
          <p14:tracePt t="120249" x="3556000" y="4198938"/>
          <p14:tracePt t="120258" x="3556000" y="4138613"/>
          <p14:tracePt t="120265" x="3556000" y="4108450"/>
          <p14:tracePt t="120273" x="3556000" y="4049713"/>
          <p14:tracePt t="120285" x="3570288" y="4003675"/>
          <p14:tracePt t="120289" x="3570288" y="3959225"/>
          <p14:tracePt t="120297" x="3570288" y="3929063"/>
          <p14:tracePt t="120306" x="3570288" y="3898900"/>
          <p14:tracePt t="120313" x="3570288" y="3884613"/>
          <p14:tracePt t="120322" x="3570288" y="3854450"/>
          <p14:tracePt t="120329" x="3570288" y="3840163"/>
          <p14:tracePt t="120345" x="3570288" y="3824288"/>
          <p14:tracePt t="120353" x="3570288" y="3810000"/>
          <p14:tracePt t="120362" x="3570288" y="3795713"/>
          <p14:tracePt t="120377" x="3570288" y="3779838"/>
          <p14:tracePt t="120386" x="3570288" y="3765550"/>
          <p14:tracePt t="120394" x="3570288" y="3735388"/>
          <p14:tracePt t="120402" x="3570288" y="3721100"/>
          <p14:tracePt t="120410" x="3570288" y="3690938"/>
          <p14:tracePt t="120419" x="3570288" y="3675063"/>
          <p14:tracePt t="120426" x="3556000" y="3660775"/>
          <p14:tracePt t="120435" x="3556000" y="3630613"/>
          <p14:tracePt t="120442" x="3556000" y="3616325"/>
          <p14:tracePt t="120453" x="3556000" y="3586163"/>
          <p14:tracePt t="120458" x="3556000" y="3556000"/>
          <p14:tracePt t="120469" x="3556000" y="3525838"/>
          <p14:tracePt t="120474" x="3556000" y="3511550"/>
          <p14:tracePt t="120482" x="3556000" y="3481388"/>
          <p14:tracePt t="120490" x="3570288" y="3467100"/>
          <p14:tracePt t="120502" x="3570288" y="3451225"/>
          <p14:tracePt t="120506" x="3586163" y="3421063"/>
          <p14:tracePt t="120514" x="3600450" y="3406775"/>
          <p14:tracePt t="120522" x="3600450" y="3390900"/>
          <p14:tracePt t="120530" x="3616325" y="3376613"/>
          <p14:tracePt t="120546" x="3630613" y="3362325"/>
          <p14:tracePt t="120562" x="3630613" y="3346450"/>
          <p14:tracePt t="120578" x="3644900" y="3332163"/>
          <p14:tracePt t="120594" x="3644900" y="3316288"/>
          <p14:tracePt t="120602" x="3660775" y="3302000"/>
          <p14:tracePt t="120610" x="3660775" y="3287713"/>
          <p14:tracePt t="120620" x="3675063" y="3287713"/>
          <p14:tracePt t="120626" x="3675063" y="3241675"/>
          <p14:tracePt t="120637" x="3690938" y="3213100"/>
          <p14:tracePt t="120642" x="3705225" y="3152775"/>
          <p14:tracePt t="120653" x="3735388" y="3048000"/>
          <p14:tracePt t="120658" x="3749675" y="3003550"/>
          <p14:tracePt t="120669" x="3779838" y="2913063"/>
          <p14:tracePt t="120674" x="3810000" y="2794000"/>
          <p14:tracePt t="120685" x="3840163" y="2689225"/>
          <p14:tracePt t="120690" x="3870325" y="2570163"/>
          <p14:tracePt t="120698" x="3914775" y="2451100"/>
          <p14:tracePt t="120707" x="3959225" y="2330450"/>
          <p14:tracePt t="121318" x="3975100" y="2330450"/>
          <p14:tracePt t="121325" x="4003675" y="2330450"/>
          <p14:tracePt t="121337" x="4049713" y="2316163"/>
          <p14:tracePt t="121341" x="4094163" y="2316163"/>
          <p14:tracePt t="121349" x="4124325" y="2300288"/>
          <p14:tracePt t="121356" x="4152900" y="2286000"/>
          <p14:tracePt t="121364" x="4198938" y="2271713"/>
          <p14:tracePt t="121373" x="4229100" y="2255838"/>
          <p14:tracePt t="121381" x="4257675" y="2225675"/>
          <p14:tracePt t="121389" x="4287838" y="2211388"/>
          <p14:tracePt t="121397" x="4303713" y="2197100"/>
          <p14:tracePt t="121405" x="4332288" y="2181225"/>
          <p14:tracePt t="121413" x="4348163" y="2166938"/>
          <p14:tracePt t="121421" x="4362450" y="2151063"/>
          <p14:tracePt t="121429" x="4378325" y="2136775"/>
          <p14:tracePt t="121445" x="4392613" y="2120900"/>
          <p14:tracePt t="121453" x="4406900" y="2120900"/>
          <p14:tracePt t="121461" x="4422775" y="2106613"/>
          <p14:tracePt t="121469" x="4437063" y="2092325"/>
          <p14:tracePt t="121485" x="4452938" y="2092325"/>
          <p14:tracePt t="121493" x="4467225" y="2076450"/>
          <p14:tracePt t="121503" x="4483100" y="2076450"/>
          <p14:tracePt t="121509" x="4497388" y="2062163"/>
          <p14:tracePt t="121519" x="4511675" y="2062163"/>
          <p14:tracePt t="121525" x="4527550" y="2062163"/>
          <p14:tracePt t="121536" x="4541838" y="2062163"/>
          <p14:tracePt t="121541" x="4557713" y="2062163"/>
          <p14:tracePt t="121552" x="4572000" y="2046288"/>
          <p14:tracePt t="121565" x="4586288" y="2046288"/>
          <p14:tracePt t="121574" x="4602163" y="2046288"/>
          <p14:tracePt t="121589" x="4616450" y="2046288"/>
          <p14:tracePt t="121597" x="4632325" y="2032000"/>
          <p14:tracePt t="121613" x="4646613" y="2032000"/>
          <p14:tracePt t="121629" x="4660900" y="2032000"/>
          <p14:tracePt t="121638" x="4676775" y="2032000"/>
          <p14:tracePt t="121646" x="4676775" y="2017713"/>
          <p14:tracePt t="121654" x="4691063" y="2017713"/>
          <p14:tracePt t="121669" x="4691063" y="2001838"/>
          <p14:tracePt t="121678" x="4706938" y="2001838"/>
          <p14:tracePt t="121686" x="4721225" y="2001838"/>
          <p14:tracePt t="121694" x="4721225" y="1987550"/>
          <p14:tracePt t="121710" x="4737100" y="1971675"/>
          <p14:tracePt t="121719" x="4751388" y="1971675"/>
          <p14:tracePt t="121736" x="4751388" y="1957388"/>
          <p14:tracePt t="121752" x="4765675" y="1943100"/>
          <p14:tracePt t="121768" x="4765675" y="1927225"/>
          <p14:tracePt t="121782" x="4765675" y="1912938"/>
          <p14:tracePt t="121798" x="4765675" y="1897063"/>
          <p14:tracePt t="121814" x="4765675" y="1882775"/>
          <p14:tracePt t="121838" x="4765675" y="1866900"/>
          <p14:tracePt t="121951" x="4765675" y="1852613"/>
          <p14:tracePt t="122031" x="4765675" y="1838325"/>
          <p14:tracePt t="122039" x="4751388" y="1838325"/>
          <p14:tracePt t="122087" x="4737100" y="1822450"/>
          <p14:tracePt t="122143" x="4721225" y="1808163"/>
          <p14:tracePt t="122184" x="4706938" y="1792288"/>
          <p14:tracePt t="122215" x="4691063" y="1792288"/>
          <p14:tracePt t="122224" x="4691063" y="1778000"/>
          <p14:tracePt t="122239" x="4676775" y="1778000"/>
          <p14:tracePt t="122256" x="4676775" y="1763713"/>
          <p14:tracePt t="122263" x="4660900" y="1763713"/>
          <p14:tracePt t="122296" x="4646613" y="1763713"/>
          <p14:tracePt t="122328" x="4632325" y="1763713"/>
          <p14:tracePt t="122360" x="4616450" y="1763713"/>
          <p14:tracePt t="122376" x="4602163" y="1763713"/>
          <p14:tracePt t="122400" x="4586288" y="1763713"/>
          <p14:tracePt t="122424" x="4572000" y="1763713"/>
          <p14:tracePt t="122440" x="4557713" y="1778000"/>
          <p14:tracePt t="122456" x="4541838" y="1778000"/>
          <p14:tracePt t="122472" x="4527550" y="1778000"/>
          <p14:tracePt t="122480" x="4527550" y="1792288"/>
          <p14:tracePt t="122512" x="4511675" y="1792288"/>
          <p14:tracePt t="122569" x="4511675" y="1808163"/>
          <p14:tracePt t="122633" x="4511675" y="1822450"/>
          <p14:tracePt t="122665" x="4511675" y="1838325"/>
          <p14:tracePt t="122681" x="4511675" y="1852613"/>
          <p14:tracePt t="122697" x="4511675" y="1866900"/>
          <p14:tracePt t="122705" x="4527550" y="1866900"/>
          <p14:tracePt t="122713" x="4527550" y="1882775"/>
          <p14:tracePt t="122729" x="4541838" y="1882775"/>
          <p14:tracePt t="122737" x="4541838" y="1897063"/>
          <p14:tracePt t="122753" x="4541838" y="1912938"/>
          <p14:tracePt t="122761" x="4557713" y="1912938"/>
          <p14:tracePt t="122785" x="4557713" y="1927225"/>
          <p14:tracePt t="122793" x="4572000" y="1927225"/>
          <p14:tracePt t="122817" x="4572000" y="1943100"/>
          <p14:tracePt t="122826" x="4586288" y="1943100"/>
          <p14:tracePt t="122857" x="4602163" y="1943100"/>
          <p14:tracePt t="122881" x="4602163" y="1957388"/>
          <p14:tracePt t="122890" x="4616450" y="1957388"/>
          <p14:tracePt t="122906" x="4632325" y="1957388"/>
          <p14:tracePt t="122929" x="4646613" y="1957388"/>
          <p14:tracePt t="122954" x="4660900" y="1957388"/>
          <p14:tracePt t="122970" x="4676775" y="1957388"/>
          <p14:tracePt t="122994" x="4691063" y="1957388"/>
          <p14:tracePt t="123026" x="4706938" y="1957388"/>
          <p14:tracePt t="123036" x="4706938" y="1943100"/>
          <p14:tracePt t="123059" x="4721225" y="1943100"/>
          <p14:tracePt t="123070" x="4721225" y="1927225"/>
          <p14:tracePt t="123091" x="4721225" y="1912938"/>
          <p14:tracePt t="123114" x="4737100" y="1912938"/>
          <p14:tracePt t="123123" x="4737100" y="1897063"/>
          <p14:tracePt t="123155" x="4737100" y="1882775"/>
          <p14:tracePt t="123187" x="4737100" y="1866900"/>
          <p14:tracePt t="123210" x="4737100" y="1852613"/>
          <p14:tracePt t="123242" x="4737100" y="1838325"/>
          <p14:tracePt t="123259" x="4737100" y="1822450"/>
          <p14:tracePt t="123284" x="4737100" y="1808163"/>
          <p14:tracePt t="123299" x="4737100" y="1792288"/>
          <p14:tracePt t="123339" x="4737100" y="1778000"/>
          <p14:tracePt t="123379" x="4721225" y="1778000"/>
          <p14:tracePt t="123396" x="4721225" y="1763713"/>
          <p14:tracePt t="123419" x="4706938" y="1763713"/>
          <p14:tracePt t="123438" x="4706938" y="1747838"/>
          <p14:tracePt t="123443" x="4691063" y="1747838"/>
          <p14:tracePt t="123476" x="4676775" y="1747838"/>
          <p14:tracePt t="123492" x="4660900" y="1747838"/>
          <p14:tracePt t="123507" x="4660900" y="1733550"/>
          <p14:tracePt t="123515" x="4646613" y="1733550"/>
          <p14:tracePt t="123531" x="4632325" y="1733550"/>
          <p14:tracePt t="123547" x="4616450" y="1733550"/>
          <p14:tracePt t="123563" x="4602163" y="1733550"/>
          <p14:tracePt t="123580" x="4586288" y="1733550"/>
          <p14:tracePt t="123612" x="4572000" y="1733550"/>
          <p14:tracePt t="123652" x="4557713" y="1733550"/>
          <p14:tracePt t="123725" x="4541838" y="1733550"/>
          <p14:tracePt t="123756" x="4541838" y="1747838"/>
          <p14:tracePt t="123812" x="4541838" y="1763713"/>
          <p14:tracePt t="123892" x="4541838" y="1778000"/>
          <p14:tracePt t="123925" x="4541838" y="1792288"/>
          <p14:tracePt t="123957" x="4541838" y="1808163"/>
          <p14:tracePt t="123990" x="4541838" y="1822450"/>
          <p14:tracePt t="124021" x="4557713" y="1822450"/>
          <p14:tracePt t="124029" x="4557713" y="1838325"/>
          <p14:tracePt t="124053" x="4572000" y="1838325"/>
          <p14:tracePt t="124069" x="4586288" y="1838325"/>
          <p14:tracePt t="124087" x="4602163" y="1838325"/>
          <p14:tracePt t="124094" x="4616450" y="1838325"/>
          <p14:tracePt t="124109" x="4632325" y="1838325"/>
          <p14:tracePt t="124119" x="4646613" y="1838325"/>
          <p14:tracePt t="124126" x="4660900" y="1838325"/>
          <p14:tracePt t="124141" x="4676775" y="1838325"/>
          <p14:tracePt t="124152" x="4691063" y="1838325"/>
          <p14:tracePt t="124165" x="4706938" y="1838325"/>
          <p14:tracePt t="124190" x="4721225" y="1822450"/>
          <p14:tracePt t="124254" x="4721225" y="1808163"/>
          <p14:tracePt t="124326" x="4721225" y="1792288"/>
          <p14:tracePt t="124367" x="4721225" y="1778000"/>
          <p14:tracePt t="124382" x="4721225" y="1763713"/>
          <p14:tracePt t="124414" x="4721225" y="1747838"/>
          <p14:tracePt t="124439" x="4706938" y="1733550"/>
          <p14:tracePt t="124462" x="4706938" y="1717675"/>
          <p14:tracePt t="124471" x="4691063" y="1717675"/>
          <p14:tracePt t="124487" x="4691063" y="1703388"/>
          <p14:tracePt t="124519" x="4676775" y="1703388"/>
          <p14:tracePt t="124719" x="4691063" y="1717675"/>
          <p14:tracePt t="124751" x="4691063" y="1733550"/>
          <p14:tracePt t="124760" x="4706938" y="1747838"/>
          <p14:tracePt t="124784" x="4721225" y="1763713"/>
          <p14:tracePt t="124799" x="4721225" y="1778000"/>
          <p14:tracePt t="124831" x="4721225" y="1792288"/>
          <p14:tracePt t="124952" x="4721225" y="1808163"/>
          <p14:tracePt t="124976" x="4721225" y="1822450"/>
          <p14:tracePt t="125008" x="4721225" y="1838325"/>
          <p14:tracePt t="125105" x="4721225" y="1852613"/>
          <p14:tracePt t="125378" x="4721225" y="1866900"/>
          <p14:tracePt t="125402" x="4721225" y="1882775"/>
          <p14:tracePt t="125578" x="4721225" y="1866900"/>
          <p14:tracePt t="125731" x="4706938" y="1852613"/>
          <p14:tracePt t="125747" x="4691063" y="1852613"/>
          <p14:tracePt t="125763" x="4676775" y="1852613"/>
          <p14:tracePt t="125779" x="4660900" y="1852613"/>
          <p14:tracePt t="125787" x="4646613" y="1852613"/>
          <p14:tracePt t="125795" x="4616450" y="1852613"/>
          <p14:tracePt t="125802" x="4602163" y="1852613"/>
          <p14:tracePt t="125811" x="4572000" y="1852613"/>
          <p14:tracePt t="125819" x="4541838" y="1852613"/>
          <p14:tracePt t="125827" x="4527550" y="1852613"/>
          <p14:tracePt t="125836" x="4483100" y="1852613"/>
          <p14:tracePt t="125843" x="4452938" y="1852613"/>
          <p14:tracePt t="125853" x="4422775" y="1852613"/>
          <p14:tracePt t="125859" x="4392613" y="1852613"/>
          <p14:tracePt t="125869" x="4378325" y="1852613"/>
          <p14:tracePt t="125875" x="4348163" y="1838325"/>
          <p14:tracePt t="125885" x="4318000" y="1838325"/>
          <p14:tracePt t="125891" x="4303713" y="1838325"/>
          <p14:tracePt t="125898" x="4287838" y="1838325"/>
          <p14:tracePt t="125907" x="4273550" y="1838325"/>
          <p14:tracePt t="125915" x="4257675" y="1838325"/>
          <p14:tracePt t="125923" x="4243388" y="1838325"/>
          <p14:tracePt t="125931" x="4229100" y="1822450"/>
          <p14:tracePt t="125947" x="4213225" y="1822450"/>
          <p14:tracePt t="125956" x="4198938" y="1822450"/>
          <p14:tracePt t="125963" x="4183063" y="1822450"/>
          <p14:tracePt t="125971" x="4168775" y="1822450"/>
          <p14:tracePt t="125979" x="4152900" y="1822450"/>
          <p14:tracePt t="125988" x="4124325" y="1822450"/>
          <p14:tracePt t="125996" x="4108450" y="1808163"/>
          <p14:tracePt t="126003" x="4094163" y="1808163"/>
          <p14:tracePt t="126011" x="4064000" y="1808163"/>
          <p14:tracePt t="126019" x="4033838" y="1808163"/>
          <p14:tracePt t="126027" x="4019550" y="1808163"/>
          <p14:tracePt t="126036" x="4003675" y="1808163"/>
          <p14:tracePt t="126044" x="3975100" y="1808163"/>
          <p14:tracePt t="126052" x="3959225" y="1808163"/>
          <p14:tracePt t="126060" x="3944938" y="1808163"/>
          <p14:tracePt t="126069" x="3929063" y="1808163"/>
          <p14:tracePt t="126076" x="3898900" y="1808163"/>
          <p14:tracePt t="126086" x="3884613" y="1808163"/>
          <p14:tracePt t="126092" x="3870325" y="1808163"/>
          <p14:tracePt t="126102" x="3854450" y="1808163"/>
          <p14:tracePt t="126107" x="3824288" y="1808163"/>
          <p14:tracePt t="126115" x="3810000" y="1808163"/>
          <p14:tracePt t="126124" x="3779838" y="1808163"/>
          <p14:tracePt t="126140" x="3749675" y="1808163"/>
          <p14:tracePt t="126148" x="3735388" y="1808163"/>
          <p14:tracePt t="126156" x="3721100" y="1808163"/>
          <p14:tracePt t="126164" x="3705225" y="1808163"/>
          <p14:tracePt t="126172" x="3690938" y="1808163"/>
          <p14:tracePt t="126179" x="3675063" y="1808163"/>
          <p14:tracePt t="126188" x="3660775" y="1808163"/>
          <p14:tracePt t="126203" x="3644900" y="1808163"/>
          <p14:tracePt t="126211" x="3630613" y="1808163"/>
          <p14:tracePt t="126219" x="3630613" y="1822450"/>
          <p14:tracePt t="126228" x="3616325" y="1822450"/>
          <p14:tracePt t="126236" x="3600450" y="1822450"/>
          <p14:tracePt t="126252" x="3586163" y="1822450"/>
          <p14:tracePt t="126260" x="3570288" y="1838325"/>
          <p14:tracePt t="126269" x="3556000" y="1838325"/>
          <p14:tracePt t="126286" x="3541713" y="1838325"/>
          <p14:tracePt t="126292" x="3525838" y="1852613"/>
          <p14:tracePt t="126303" x="3511550" y="1852613"/>
          <p14:tracePt t="126308" x="3481388" y="1852613"/>
          <p14:tracePt t="126319" x="3481388" y="1866900"/>
          <p14:tracePt t="126324" x="3451225" y="1866900"/>
          <p14:tracePt t="126332" x="3436938" y="1866900"/>
          <p14:tracePt t="126340" x="3421063" y="1882775"/>
          <p14:tracePt t="126352" x="3406775" y="1882775"/>
          <p14:tracePt t="126356" x="3390900" y="1882775"/>
          <p14:tracePt t="126365" x="3376613" y="1882775"/>
          <p14:tracePt t="126373" x="3362325" y="1897063"/>
          <p14:tracePt t="126381" x="3346450" y="1897063"/>
          <p14:tracePt t="126389" x="3332163" y="1897063"/>
          <p14:tracePt t="126397" x="3316288" y="1897063"/>
          <p14:tracePt t="126412" x="3302000" y="1897063"/>
          <p14:tracePt t="126428" x="3287713" y="1897063"/>
          <p14:tracePt t="126437" x="3271838" y="1897063"/>
          <p14:tracePt t="126445" x="3271838" y="1912938"/>
          <p14:tracePt t="126469" x="3257550" y="1912938"/>
          <p14:tracePt t="126517" x="3241675" y="1912938"/>
          <p14:tracePt t="126565" x="3227388" y="1912938"/>
          <p14:tracePt t="126678" x="3241675" y="1912938"/>
          <p14:tracePt t="126686" x="3241675" y="1927225"/>
          <p14:tracePt t="126694" x="3257550" y="1927225"/>
          <p14:tracePt t="126702" x="3271838" y="1927225"/>
          <p14:tracePt t="126709" x="3287713" y="1927225"/>
          <p14:tracePt t="126719" x="3302000" y="1927225"/>
          <p14:tracePt t="126736" x="3316288" y="1943100"/>
          <p14:tracePt t="126741" x="3332163" y="1943100"/>
          <p14:tracePt t="126752" x="3346450" y="1943100"/>
          <p14:tracePt t="126757" x="3362325" y="1943100"/>
          <p14:tracePt t="126766" x="3376613" y="1943100"/>
          <p14:tracePt t="126774" x="3390900" y="1943100"/>
          <p14:tracePt t="126781" x="3406775" y="1943100"/>
          <p14:tracePt t="126790" x="3421063" y="1943100"/>
          <p14:tracePt t="126798" x="3436938" y="1943100"/>
          <p14:tracePt t="126806" x="3451225" y="1943100"/>
          <p14:tracePt t="126814" x="3481388" y="1943100"/>
          <p14:tracePt t="126830" x="3495675" y="1943100"/>
          <p14:tracePt t="126838" x="3511550" y="1943100"/>
          <p14:tracePt t="126846" x="3525838" y="1943100"/>
          <p14:tracePt t="126854" x="3541713" y="1943100"/>
          <p14:tracePt t="126862" x="3556000" y="1943100"/>
          <p14:tracePt t="126870" x="3570288" y="1943100"/>
          <p14:tracePt t="126878" x="3586163" y="1943100"/>
          <p14:tracePt t="126886" x="3600450" y="1943100"/>
          <p14:tracePt t="126894" x="3616325" y="1943100"/>
          <p14:tracePt t="126903" x="3630613" y="1943100"/>
          <p14:tracePt t="126910" x="3644900" y="1943100"/>
          <p14:tracePt t="126919" x="3675063" y="1943100"/>
          <p14:tracePt t="126936" x="3705225" y="1943100"/>
          <p14:tracePt t="126942" x="3721100" y="1943100"/>
          <p14:tracePt t="126952" x="3735388" y="1927225"/>
          <p14:tracePt t="126958" x="3749675" y="1927225"/>
          <p14:tracePt t="126969" x="3765550" y="1927225"/>
          <p14:tracePt t="126974" x="3779838" y="1927225"/>
          <p14:tracePt t="126982" x="3795713" y="1927225"/>
          <p14:tracePt t="126991" x="3824288" y="1927225"/>
          <p14:tracePt t="126998" x="3840163" y="1912938"/>
          <p14:tracePt t="127007" x="3854450" y="1912938"/>
          <p14:tracePt t="127015" x="3870325" y="1912938"/>
          <p14:tracePt t="127030" x="3884613" y="1912938"/>
          <p14:tracePt t="127039" x="3898900" y="1912938"/>
          <p14:tracePt t="127047" x="3914775" y="1912938"/>
          <p14:tracePt t="127055" x="3929063" y="1912938"/>
          <p14:tracePt t="127063" x="3944938" y="1912938"/>
          <p14:tracePt t="127071" x="3959225" y="1912938"/>
          <p14:tracePt t="127079" x="3975100" y="1912938"/>
          <p14:tracePt t="127086" x="3989388" y="1912938"/>
          <p14:tracePt t="127095" x="4003675" y="1912938"/>
          <p14:tracePt t="127103" x="4019550" y="1912938"/>
          <p14:tracePt t="127111" x="4033838" y="1912938"/>
          <p14:tracePt t="127120" x="4049713" y="1912938"/>
          <p14:tracePt t="127127" x="4064000" y="1912938"/>
          <p14:tracePt t="127136" x="4078288" y="1912938"/>
          <p14:tracePt t="127143" x="4094163" y="1912938"/>
          <p14:tracePt t="127152" x="4108450" y="1912938"/>
          <p14:tracePt t="127159" x="4124325" y="1912938"/>
          <p14:tracePt t="127169" x="4138613" y="1912938"/>
          <p14:tracePt t="127175" x="4152900" y="1912938"/>
          <p14:tracePt t="127185" x="4168775" y="1912938"/>
          <p14:tracePt t="127199" x="4183063" y="1912938"/>
          <p14:tracePt t="127207" x="4198938" y="1912938"/>
          <p14:tracePt t="127223" x="4213225" y="1912938"/>
          <p14:tracePt t="127239" x="4229100" y="1912938"/>
          <p14:tracePt t="127247" x="4243388" y="1912938"/>
          <p14:tracePt t="127255" x="4257675" y="1897063"/>
          <p14:tracePt t="127272" x="4273550" y="1897063"/>
          <p14:tracePt t="127287" x="4287838" y="1897063"/>
          <p14:tracePt t="127303" x="4303713" y="1897063"/>
          <p14:tracePt t="127312" x="4318000" y="1897063"/>
          <p14:tracePt t="127328" x="4332288" y="1897063"/>
          <p14:tracePt t="127343" x="4348163" y="1897063"/>
          <p14:tracePt t="127360" x="4362450" y="1897063"/>
          <p14:tracePt t="127369" x="4378325" y="1897063"/>
          <p14:tracePt t="127386" x="4392613" y="1897063"/>
          <p14:tracePt t="127402" x="4406900" y="1897063"/>
          <p14:tracePt t="127415" x="4422775" y="1897063"/>
          <p14:tracePt t="127424" x="4437063" y="1897063"/>
          <p14:tracePt t="127440" x="4452938" y="1897063"/>
          <p14:tracePt t="127456" x="4467225" y="1897063"/>
          <p14:tracePt t="127472" x="4483100" y="1897063"/>
          <p14:tracePt t="127480" x="4497388" y="1897063"/>
          <p14:tracePt t="127496" x="4511675" y="1897063"/>
          <p14:tracePt t="127504" x="4527550" y="1897063"/>
          <p14:tracePt t="127512" x="4541838" y="1897063"/>
          <p14:tracePt t="127528" x="4557713" y="1897063"/>
          <p14:tracePt t="127552" x="4572000" y="1897063"/>
          <p14:tracePt t="127561" x="4586288" y="1897063"/>
          <p14:tracePt t="127592" x="4602163" y="1897063"/>
          <p14:tracePt t="127624" x="4616450" y="1897063"/>
          <p14:tracePt t="127761" x="4632325" y="1897063"/>
          <p14:tracePt t="129133" x="4616450" y="1897063"/>
          <p14:tracePt t="129141" x="4602163" y="1897063"/>
          <p14:tracePt t="129149" x="4572000" y="1897063"/>
          <p14:tracePt t="129157" x="4557713" y="1897063"/>
          <p14:tracePt t="129169" x="4527550" y="1897063"/>
          <p14:tracePt t="129173" x="4497388" y="1897063"/>
          <p14:tracePt t="129181" x="4467225" y="1897063"/>
          <p14:tracePt t="129190" x="4437063" y="1897063"/>
          <p14:tracePt t="129197" x="4422775" y="1897063"/>
          <p14:tracePt t="129206" x="4392613" y="1897063"/>
          <p14:tracePt t="129213" x="4378325" y="1897063"/>
          <p14:tracePt t="129221" x="4362450" y="1897063"/>
          <p14:tracePt t="129229" x="4332288" y="1897063"/>
          <p14:tracePt t="129238" x="4318000" y="1897063"/>
          <p14:tracePt t="129246" x="4303713" y="1897063"/>
          <p14:tracePt t="129253" x="4287838" y="1897063"/>
          <p14:tracePt t="129262" x="4273550" y="1897063"/>
          <p14:tracePt t="129269" x="4257675" y="1897063"/>
          <p14:tracePt t="129277" x="4243388" y="1897063"/>
          <p14:tracePt t="129286" x="4229100" y="1897063"/>
          <p14:tracePt t="129294" x="4213225" y="1897063"/>
          <p14:tracePt t="129302" x="4198938" y="1897063"/>
          <p14:tracePt t="129310" x="4183063" y="1897063"/>
          <p14:tracePt t="129319" x="4168775" y="1897063"/>
          <p14:tracePt t="129326" x="4152900" y="1897063"/>
          <p14:tracePt t="129336" x="4124325" y="1897063"/>
          <p14:tracePt t="129342" x="4108450" y="1897063"/>
          <p14:tracePt t="129353" x="4078288" y="1897063"/>
          <p14:tracePt t="129358" x="4049713" y="1897063"/>
          <p14:tracePt t="129367" x="4033838" y="1912938"/>
          <p14:tracePt t="129374" x="4003675" y="1927225"/>
          <p14:tracePt t="129384" x="3975100" y="1943100"/>
          <p14:tracePt t="129390" x="3944938" y="1957388"/>
          <p14:tracePt t="129401" x="3914775" y="1971675"/>
          <p14:tracePt t="129406" x="3884613" y="1987550"/>
          <p14:tracePt t="129418" x="3854450" y="2001838"/>
          <p14:tracePt t="129422" x="3824288" y="2017713"/>
          <p14:tracePt t="129434" x="3795713" y="2046288"/>
          <p14:tracePt t="129438" x="3765550" y="2062163"/>
          <p14:tracePt t="129451" x="3749675" y="2076450"/>
          <p14:tracePt t="129454" x="3721100" y="2092325"/>
          <p14:tracePt t="129467" x="3690938" y="2092325"/>
          <p14:tracePt t="129470" x="3675063" y="2106613"/>
          <p14:tracePt t="129484" x="3644900" y="2120900"/>
          <p14:tracePt t="129487" x="3630613" y="2120900"/>
          <p14:tracePt t="129501" x="3600450" y="2120900"/>
          <p14:tracePt t="129503" x="3586163" y="2136775"/>
          <p14:tracePt t="129518" x="3570288" y="2136775"/>
          <p14:tracePt t="129520" x="3556000" y="2136775"/>
          <p14:tracePt t="129534" x="3541713" y="2151063"/>
          <p14:tracePt t="129536" x="3525838" y="2151063"/>
          <p14:tracePt t="129551" x="3511550" y="2151063"/>
          <p14:tracePt t="129552" x="3495675" y="2166938"/>
          <p14:tracePt t="129568" x="3481388" y="2166938"/>
          <p14:tracePt t="129569" x="3467100" y="2166938"/>
          <p14:tracePt t="129574" x="3451225" y="2166938"/>
          <p14:tracePt t="129584" x="3436938" y="2166938"/>
          <p14:tracePt t="129591" x="3421063" y="2166938"/>
          <p14:tracePt t="129601" x="3406775" y="2181225"/>
          <p14:tracePt t="129607" x="3390900" y="2181225"/>
          <p14:tracePt t="129617" x="3376613" y="2181225"/>
          <p14:tracePt t="129623" x="3362325" y="2181225"/>
          <p14:tracePt t="129634" x="3346450" y="2181225"/>
          <p14:tracePt t="129639" x="3332163" y="2181225"/>
          <p14:tracePt t="129651" x="3316288" y="2197100"/>
          <p14:tracePt t="129654" x="3302000" y="2197100"/>
          <p14:tracePt t="129668" x="3287713" y="2197100"/>
          <p14:tracePt t="129671" x="3271838" y="2197100"/>
          <p14:tracePt t="129684" x="3257550" y="2197100"/>
          <p14:tracePt t="129701" x="3241675" y="2197100"/>
          <p14:tracePt t="129703" x="3227388" y="2197100"/>
          <p14:tracePt t="129719" x="3213100" y="2197100"/>
          <p14:tracePt t="129736" x="3197225" y="2197100"/>
          <p14:tracePt t="129759" x="3182938" y="2197100"/>
          <p14:tracePt t="129786" x="3167063" y="2197100"/>
          <p14:tracePt t="129920" x="3197225" y="2197100"/>
          <p14:tracePt t="129928" x="3227388" y="2197100"/>
          <p14:tracePt t="129936" x="3257550" y="2197100"/>
          <p14:tracePt t="129944" x="3302000" y="2197100"/>
          <p14:tracePt t="129952" x="3332163" y="2197100"/>
          <p14:tracePt t="129960" x="3376613" y="2181225"/>
          <p14:tracePt t="129969" x="3436938" y="2181225"/>
          <p14:tracePt t="129976" x="3481388" y="2166938"/>
          <p14:tracePt t="129987" x="3541713" y="2166938"/>
          <p14:tracePt t="129992" x="3586163" y="2151063"/>
          <p14:tracePt t="130003" x="3644900" y="2136775"/>
          <p14:tracePt t="130007" x="3721100" y="2136775"/>
          <p14:tracePt t="130015" x="3795713" y="2120900"/>
          <p14:tracePt t="130024" x="3854450" y="2120900"/>
          <p14:tracePt t="130035" x="3929063" y="2120900"/>
          <p14:tracePt t="130040" x="4003675" y="2106613"/>
          <p14:tracePt t="130048" x="4064000" y="2106613"/>
          <p14:tracePt t="130056" x="4124325" y="2106613"/>
          <p14:tracePt t="130064" x="4183063" y="2092325"/>
          <p14:tracePt t="130072" x="4213225" y="2092325"/>
          <p14:tracePt t="130080" x="4303713" y="2092325"/>
          <p14:tracePt t="130088" x="4332288" y="2092325"/>
          <p14:tracePt t="130096" x="4378325" y="2092325"/>
          <p14:tracePt t="130104" x="4406900" y="2092325"/>
          <p14:tracePt t="130112" x="4452938" y="2092325"/>
          <p14:tracePt t="130120" x="4483100" y="2092325"/>
          <p14:tracePt t="130128" x="4497388" y="2076450"/>
          <p14:tracePt t="130136" x="4527550" y="2076450"/>
          <p14:tracePt t="130145" x="4541838" y="2076450"/>
          <p14:tracePt t="130152" x="4557713" y="2076450"/>
          <p14:tracePt t="130170" x="4572000" y="2076450"/>
          <p14:tracePt t="130186" x="4586288" y="2062163"/>
          <p14:tracePt t="130305" x="4586288" y="2046288"/>
          <p14:tracePt t="130361" x="4586288" y="2032000"/>
          <p14:tracePt t="130843" x="4586288" y="2017713"/>
          <p14:tracePt t="130856" x="4586288" y="2001838"/>
          <p14:tracePt t="130860" x="4586288" y="1987550"/>
          <p14:tracePt t="130871" x="4602163" y="1987550"/>
          <p14:tracePt t="130874" x="4602163" y="1971675"/>
          <p14:tracePt t="130891" x="4602163" y="1957388"/>
          <p14:tracePt t="130898" x="4616450" y="1943100"/>
          <p14:tracePt t="130915" x="4616450" y="1927225"/>
          <p14:tracePt t="130930" x="4632325" y="1927225"/>
          <p14:tracePt t="130939" x="4632325" y="1912938"/>
          <p14:tracePt t="130987" x="4632325" y="1897063"/>
          <p14:tracePt t="131003" x="4646613" y="1897063"/>
          <p14:tracePt t="131083" x="4660900" y="1897063"/>
          <p14:tracePt t="133875" x="4660900" y="1912938"/>
          <p14:tracePt t="133883" x="4676775" y="1943100"/>
          <p14:tracePt t="133891" x="4706938" y="2001838"/>
          <p14:tracePt t="133899" x="4751388" y="2062163"/>
          <p14:tracePt t="133907" x="4811713" y="2120900"/>
          <p14:tracePt t="133915" x="4856163" y="2181225"/>
          <p14:tracePt t="133923" x="4930775" y="2255838"/>
          <p14:tracePt t="133932" x="5049838" y="2390775"/>
          <p14:tracePt t="133940" x="5214938" y="2540000"/>
          <p14:tracePt t="133947" x="5378450" y="2674938"/>
          <p14:tracePt t="133956" x="5573713" y="2838450"/>
          <p14:tracePt t="133963" x="5781675" y="2987675"/>
          <p14:tracePt t="133972" x="5991225" y="3152775"/>
          <p14:tracePt t="133979" x="6200775" y="3302000"/>
          <p14:tracePt t="133987" x="6424613" y="3451225"/>
          <p14:tracePt t="133995" x="6648450" y="3586163"/>
          <p14:tracePt t="134003" x="6872288" y="3721100"/>
          <p14:tracePt t="134011" x="7112000" y="3870325"/>
          <p14:tracePt t="134020" x="7321550" y="4003675"/>
          <p14:tracePt t="134027" x="7545388" y="4152900"/>
          <p14:tracePt t="134036" x="7739063" y="4287838"/>
          <p14:tracePt t="134044" x="7829550" y="4332288"/>
          <p14:tracePt t="134053" x="7993063" y="4452938"/>
          <p14:tracePt t="134060" x="8128000" y="4541838"/>
          <p14:tracePt t="134069" x="8277225" y="4632325"/>
          <p14:tracePt t="134076" x="8382000" y="4706938"/>
          <p14:tracePt t="134086" x="8470900" y="4781550"/>
          <p14:tracePt t="134091" x="8501063" y="4795838"/>
          <p14:tracePt t="134102" x="8561388" y="4840288"/>
          <p14:tracePt t="134108" x="8605838" y="4870450"/>
          <p14:tracePt t="134118" x="8650288" y="4900613"/>
          <p14:tracePt t="134124" x="8666163" y="4914900"/>
          <p14:tracePt t="134134" x="8680450" y="4930775"/>
          <p14:tracePt t="134140" x="8696325" y="4945063"/>
          <p14:tracePt t="134509" x="8710613" y="4960938"/>
          <p14:tracePt t="134520" x="8724900" y="4991100"/>
          <p14:tracePt t="134525" x="8770938" y="5019675"/>
          <p14:tracePt t="134533" x="8829675" y="5080000"/>
          <p14:tracePt t="134541" x="8904288" y="5140325"/>
          <p14:tracePt t="134549" x="8978900" y="5214938"/>
          <p14:tracePt t="134557" x="9055100" y="5273675"/>
          <p14:tracePt t="134571" x="9113838" y="5348288"/>
          <p14:tracePt t="134573" x="9188450" y="5422900"/>
          <p14:tracePt t="134581" x="9232900" y="5453063"/>
          <p14:tracePt t="134589" x="9278938" y="5499100"/>
          <p14:tracePt t="134597" x="9323388" y="5543550"/>
          <p14:tracePt t="134605" x="9353550" y="5573713"/>
          <p14:tracePt t="134613" x="9367838" y="5602288"/>
          <p14:tracePt t="134621" x="9383713" y="5602288"/>
          <p14:tracePt t="134629" x="9383713" y="5618163"/>
          <p14:tracePt t="134637" x="9398000" y="5618163"/>
          <p14:tracePt t="134645" x="9398000" y="5632450"/>
          <p14:tracePt t="134702" x="9398000" y="5648325"/>
          <p14:tracePt t="134737" x="9398000" y="5662613"/>
          <p14:tracePt t="134753" x="9398000" y="5676900"/>
          <p14:tracePt t="134757" x="9383713" y="5692775"/>
          <p14:tracePt t="134766" x="9367838" y="5692775"/>
          <p14:tracePt t="134774" x="9353550" y="5707063"/>
          <p14:tracePt t="134782" x="9323388" y="5722938"/>
          <p14:tracePt t="134790" x="9293225" y="5753100"/>
          <p14:tracePt t="134798" x="9263063" y="5767388"/>
          <p14:tracePt t="134806" x="9218613" y="5781675"/>
          <p14:tracePt t="134814" x="9204325" y="5781675"/>
          <p14:tracePt t="134822" x="9129713" y="5811838"/>
          <p14:tracePt t="134830" x="9113838" y="5827713"/>
          <p14:tracePt t="134838" x="9055100" y="5842000"/>
          <p14:tracePt t="134846" x="9039225" y="5842000"/>
          <p14:tracePt t="134854" x="8994775" y="5856288"/>
          <p14:tracePt t="134862" x="8964613" y="5872163"/>
          <p14:tracePt t="134870" x="8934450" y="5886450"/>
          <p14:tracePt t="134878" x="8904288" y="5902325"/>
          <p14:tracePt t="134886" x="8875713" y="5916613"/>
          <p14:tracePt t="134895" x="8829675" y="5946775"/>
          <p14:tracePt t="134902" x="8801100" y="5961063"/>
          <p14:tracePt t="134911" x="8770938" y="5976938"/>
          <p14:tracePt t="134919" x="8740775" y="5991225"/>
          <p14:tracePt t="134926" x="8696325" y="6007100"/>
          <p14:tracePt t="134936" x="8680450" y="6021388"/>
          <p14:tracePt t="134943" x="8636000" y="6035675"/>
          <p14:tracePt t="134953" x="8605838" y="6035675"/>
          <p14:tracePt t="134959" x="8575675" y="6051550"/>
          <p14:tracePt t="134969" x="8561388" y="6065838"/>
          <p14:tracePt t="134975" x="8531225" y="6065838"/>
          <p14:tracePt t="134985" x="8501063" y="6065838"/>
          <p14:tracePt t="134991" x="8486775" y="6081713"/>
          <p14:tracePt t="135001" x="8470900" y="6081713"/>
          <p14:tracePt t="135007" x="8456613" y="6081713"/>
          <p14:tracePt t="135018" x="8426450" y="6096000"/>
          <p14:tracePt t="135023" x="8412163" y="6096000"/>
          <p14:tracePt t="135034" x="8396288" y="6110288"/>
          <p14:tracePt t="135038" x="8382000" y="6110288"/>
          <p14:tracePt t="135051" x="8351838" y="6110288"/>
          <p14:tracePt t="135054" x="8337550" y="6126163"/>
          <p14:tracePt t="135068" x="8321675" y="6126163"/>
          <p14:tracePt t="135070" x="8293100" y="6126163"/>
          <p14:tracePt t="135084" x="8277225" y="6140450"/>
          <p14:tracePt t="135086" x="8262938" y="6140450"/>
          <p14:tracePt t="135101" x="8232775" y="6140450"/>
          <p14:tracePt t="135103" x="8216900" y="6140450"/>
          <p14:tracePt t="135118" x="8188325" y="6140450"/>
          <p14:tracePt t="135119" x="8172450" y="6140450"/>
          <p14:tracePt t="135134" x="8158163" y="6140450"/>
          <p14:tracePt t="135137" x="8142288" y="6140450"/>
          <p14:tracePt t="135151" x="8113713" y="6140450"/>
          <p14:tracePt t="135153" x="8097838" y="6140450"/>
          <p14:tracePt t="135167" x="8083550" y="6140450"/>
          <p14:tracePt t="135184" x="8067675" y="6140450"/>
          <p14:tracePt t="135186" x="8053388" y="6140450"/>
          <p14:tracePt t="135201" x="8039100" y="6140450"/>
          <p14:tracePt t="135202" x="8023225" y="6140450"/>
          <p14:tracePt t="135207" x="8008938" y="6140450"/>
          <p14:tracePt t="135217" x="7978775" y="6140450"/>
          <p14:tracePt t="135231" x="7948613" y="6140450"/>
          <p14:tracePt t="135240" x="7934325" y="6140450"/>
          <p14:tracePt t="135247" x="7904163" y="6140450"/>
          <p14:tracePt t="135256" x="7888288" y="6140450"/>
          <p14:tracePt t="135263" x="7859713" y="6156325"/>
          <p14:tracePt t="135272" x="7829550" y="6156325"/>
          <p14:tracePt t="135280" x="7799388" y="6170613"/>
          <p14:tracePt t="135287" x="7769225" y="6184900"/>
          <p14:tracePt t="135296" x="7739063" y="6184900"/>
          <p14:tracePt t="135303" x="7724775" y="6200775"/>
          <p14:tracePt t="135312" x="7694613" y="6215063"/>
          <p14:tracePt t="135319" x="7664450" y="6215063"/>
          <p14:tracePt t="135328" x="7634288" y="6245225"/>
          <p14:tracePt t="135336" x="7620000" y="6245225"/>
          <p14:tracePt t="135344" x="7605713" y="6261100"/>
          <p14:tracePt t="135352" x="7589838" y="6275388"/>
          <p14:tracePt t="135360" x="7575550" y="6289675"/>
          <p14:tracePt t="135369" x="7545388" y="6289675"/>
          <p14:tracePt t="135376" x="7531100" y="6305550"/>
          <p14:tracePt t="135386" x="7531100" y="6319838"/>
          <p14:tracePt t="135392" x="7515225" y="6319838"/>
          <p14:tracePt t="135402" x="7500938" y="6335713"/>
          <p14:tracePt t="135408" x="7485063" y="6350000"/>
          <p14:tracePt t="135418" x="7470775" y="6350000"/>
          <p14:tracePt t="135424" x="7470775" y="6364288"/>
          <p14:tracePt t="135434" x="7454900" y="6364288"/>
          <p14:tracePt t="135440" x="7454900" y="6380163"/>
          <p14:tracePt t="135451" x="7440613" y="6394450"/>
          <p14:tracePt t="135464" x="7426325" y="6394450"/>
          <p14:tracePt t="135473" x="7426325" y="6410325"/>
          <p14:tracePt t="135496" x="7426325" y="6424613"/>
          <p14:tracePt t="135512" x="7426325" y="6438900"/>
          <p14:tracePt t="135528" x="7426325" y="6454775"/>
          <p14:tracePt t="135536" x="7426325" y="6469063"/>
          <p14:tracePt t="135553" x="7426325" y="6484938"/>
          <p14:tracePt t="135561" x="7440613" y="6499225"/>
          <p14:tracePt t="135569" x="7454900" y="6499225"/>
          <p14:tracePt t="135576" x="7470775" y="6515100"/>
          <p14:tracePt t="135586" x="7485063" y="6529388"/>
          <p14:tracePt t="135592" x="7515225" y="6543675"/>
          <p14:tracePt t="135603" x="7545388" y="6559550"/>
          <p14:tracePt t="135608" x="7559675" y="6573838"/>
          <p14:tracePt t="135619" x="7575550" y="6589713"/>
          <p14:tracePt t="135625" x="7605713" y="6589713"/>
          <p14:tracePt t="135635" x="7634288" y="6604000"/>
          <p14:tracePt t="135640" x="7650163" y="6618288"/>
          <p14:tracePt t="135648" x="7680325" y="6618288"/>
          <p14:tracePt t="135657" x="7708900" y="6634163"/>
          <p14:tracePt t="135665" x="7724775" y="6634163"/>
          <p14:tracePt t="135673" x="7754938" y="6648450"/>
          <p14:tracePt t="135681" x="7785100" y="6648450"/>
          <p14:tracePt t="135689" x="7813675" y="6664325"/>
          <p14:tracePt t="135697" x="7829550" y="6664325"/>
          <p14:tracePt t="135705" x="7859713" y="6664325"/>
          <p14:tracePt t="135713" x="7888288" y="6678613"/>
          <p14:tracePt t="135721" x="7918450" y="6678613"/>
          <p14:tracePt t="135729" x="7934325" y="6678613"/>
          <p14:tracePt t="135737" x="7962900" y="6678613"/>
          <p14:tracePt t="135745" x="7978775" y="6678613"/>
          <p14:tracePt t="135753" x="8008938" y="6678613"/>
          <p14:tracePt t="135761" x="8039100" y="6678613"/>
          <p14:tracePt t="135769" x="8053388" y="6692900"/>
          <p14:tracePt t="135777" x="8083550" y="6692900"/>
          <p14:tracePt t="135786" x="8097838" y="6692900"/>
          <p14:tracePt t="135794" x="8128000" y="6692900"/>
          <p14:tracePt t="135803" x="8142288" y="6692900"/>
          <p14:tracePt t="135810" x="8172450" y="6692900"/>
          <p14:tracePt t="135819" x="8202613" y="6692900"/>
          <p14:tracePt t="135826" x="8216900" y="6692900"/>
          <p14:tracePt t="135836" x="8247063" y="6692900"/>
          <p14:tracePt t="135841" x="8262938" y="6692900"/>
          <p14:tracePt t="135851" x="8293100" y="6692900"/>
          <p14:tracePt t="135858" x="8307388" y="6692900"/>
          <p14:tracePt t="135868" x="8321675" y="6692900"/>
          <p14:tracePt t="135874" x="8337550" y="6692900"/>
          <p14:tracePt t="135884" x="8351838" y="6678613"/>
          <p14:tracePt t="135890" x="8367713" y="6678613"/>
          <p14:tracePt t="135901" x="8382000" y="6678613"/>
          <p14:tracePt t="135905" x="8396288" y="6664325"/>
          <p14:tracePt t="135918" x="8412163" y="6664325"/>
          <p14:tracePt t="135921" x="8426450" y="6664325"/>
          <p14:tracePt t="135935" x="8442325" y="6664325"/>
          <p14:tracePt t="135937" x="8456613" y="6648450"/>
          <p14:tracePt t="135951" x="8470900" y="6648450"/>
          <p14:tracePt t="135954" x="8486775" y="6634163"/>
          <p14:tracePt t="135969" x="8501063" y="6634163"/>
          <p14:tracePt t="135984" x="8516938" y="6618288"/>
          <p14:tracePt t="135986" x="8531225" y="6618288"/>
          <p14:tracePt t="136002" x="8547100" y="6604000"/>
          <p14:tracePt t="136018" x="8561388" y="6604000"/>
          <p14:tracePt t="136020" x="8561388" y="6589713"/>
          <p14:tracePt t="136035" x="8575675" y="6589713"/>
          <p14:tracePt t="136037" x="8575675" y="6573838"/>
          <p14:tracePt t="136051" x="8575675" y="6559550"/>
          <p14:tracePt t="136052" x="8591550" y="6543675"/>
          <p14:tracePt t="136058" x="8591550" y="6529388"/>
          <p14:tracePt t="136067" x="8605838" y="6515100"/>
          <p14:tracePt t="136074" x="8605838" y="6499225"/>
          <p14:tracePt t="136084" x="8605838" y="6469063"/>
          <p14:tracePt t="136090" x="8621713" y="6438900"/>
          <p14:tracePt t="136101" x="8621713" y="6424613"/>
          <p14:tracePt t="136106" x="8636000" y="6394450"/>
          <p14:tracePt t="136118" x="8636000" y="6364288"/>
          <p14:tracePt t="136122" x="8636000" y="6350000"/>
          <p14:tracePt t="136134" x="8636000" y="6335713"/>
          <p14:tracePt t="136138" x="8636000" y="6305550"/>
          <p14:tracePt t="136151" x="8636000" y="6275388"/>
          <p14:tracePt t="136154" x="8636000" y="6261100"/>
          <p14:tracePt t="136168" x="8636000" y="6245225"/>
          <p14:tracePt t="136170" x="8636000" y="6230938"/>
          <p14:tracePt t="136185" x="8621713" y="6215063"/>
          <p14:tracePt t="136187" x="8605838" y="6200775"/>
          <p14:tracePt t="136201" x="8591550" y="6200775"/>
          <p14:tracePt t="136203" x="8575675" y="6184900"/>
          <p14:tracePt t="136218" x="8561388" y="6170613"/>
          <p14:tracePt t="136221" x="8547100" y="6156325"/>
          <p14:tracePt t="136235" x="8516938" y="6156325"/>
          <p14:tracePt t="136236" x="8501063" y="6126163"/>
          <p14:tracePt t="136251" x="8470900" y="6126163"/>
          <p14:tracePt t="136253" x="8456613" y="6110288"/>
          <p14:tracePt t="136268" x="8426450" y="6096000"/>
          <p14:tracePt t="136270" x="8396288" y="6096000"/>
          <p14:tracePt t="136284" x="8382000" y="6081713"/>
          <p14:tracePt t="136285" x="8367713" y="6065838"/>
          <p14:tracePt t="136290" x="8337550" y="6065838"/>
          <p14:tracePt t="136301" x="8307388" y="6051550"/>
          <p14:tracePt t="136307" x="8293100" y="6051550"/>
          <p14:tracePt t="136317" x="8277225" y="6035675"/>
          <p14:tracePt t="136322" x="8247063" y="6035675"/>
          <p14:tracePt t="136334" x="8232775" y="6035675"/>
          <p14:tracePt t="136339" x="8216900" y="6021388"/>
          <p14:tracePt t="136351" x="8188325" y="6021388"/>
          <p14:tracePt t="136355" x="8158163" y="6021388"/>
          <p14:tracePt t="136368" x="8128000" y="6021388"/>
          <p14:tracePt t="136371" x="8113713" y="6021388"/>
          <p14:tracePt t="136384" x="8083550" y="6021388"/>
          <p14:tracePt t="136387" x="8053388" y="6021388"/>
          <p14:tracePt t="136401" x="8023225" y="6021388"/>
          <p14:tracePt t="136404" x="7993063" y="6021388"/>
          <p14:tracePt t="136418" x="7962900" y="6021388"/>
          <p14:tracePt t="136420" x="7918450" y="6021388"/>
          <p14:tracePt t="136435" x="7888288" y="6021388"/>
          <p14:tracePt t="136436" x="7859713" y="6021388"/>
          <p14:tracePt t="136451" x="7829550" y="6021388"/>
          <p14:tracePt t="136453" x="7785100" y="6021388"/>
          <p14:tracePt t="136468" x="7769225" y="6021388"/>
          <p14:tracePt t="136470" x="7739063" y="6035675"/>
          <p14:tracePt t="136484" x="7708900" y="6051550"/>
          <p14:tracePt t="136485" x="7680325" y="6051550"/>
          <p14:tracePt t="136491" x="7664450" y="6065838"/>
          <p14:tracePt t="136501" x="7634288" y="6081713"/>
          <p14:tracePt t="136508" x="7620000" y="6081713"/>
          <p14:tracePt t="136518" x="7605713" y="6096000"/>
          <p14:tracePt t="136523" x="7589838" y="6110288"/>
          <p14:tracePt t="136534" x="7575550" y="6126163"/>
          <p14:tracePt t="136539" x="7559675" y="6126163"/>
          <p14:tracePt t="136551" x="7545388" y="6140450"/>
          <p14:tracePt t="136555" x="7531100" y="6156325"/>
          <p14:tracePt t="136571" x="7515225" y="6170613"/>
          <p14:tracePt t="136585" x="7515225" y="6184900"/>
          <p14:tracePt t="136587" x="7500938" y="6200775"/>
          <p14:tracePt t="136601" x="7485063" y="6215063"/>
          <p14:tracePt t="136618" x="7485063" y="6230938"/>
          <p14:tracePt t="136619" x="7485063" y="6245225"/>
          <p14:tracePt t="136634" x="7470775" y="6261100"/>
          <p14:tracePt t="136651" x="7470775" y="6275388"/>
          <p14:tracePt t="136653" x="7454900" y="6289675"/>
          <p14:tracePt t="136668" x="7454900" y="6305550"/>
          <p14:tracePt t="136684" x="7440613" y="6319838"/>
          <p14:tracePt t="136687" x="7440613" y="6335713"/>
          <p14:tracePt t="136701" x="7440613" y="6350000"/>
          <p14:tracePt t="136717" x="7440613" y="6364288"/>
          <p14:tracePt t="136719" x="7440613" y="6380163"/>
          <p14:tracePt t="136732" x="7426325" y="6394450"/>
          <p14:tracePt t="136740" x="7426325" y="6410325"/>
          <p14:tracePt t="136756" x="7426325" y="6424613"/>
          <p14:tracePt t="136764" x="7426325" y="6438900"/>
          <p14:tracePt t="136780" x="7426325" y="6454775"/>
          <p14:tracePt t="136788" x="7426325" y="6469063"/>
          <p14:tracePt t="137463" x="7426325" y="6484938"/>
          <p14:tracePt t="137470" x="7440613" y="6499225"/>
          <p14:tracePt t="137479" x="7454900" y="6515100"/>
          <p14:tracePt t="137486" x="7470775" y="6543675"/>
          <p14:tracePt t="137495" x="7470775" y="6559550"/>
          <p14:tracePt t="137507" x="7485063" y="6573838"/>
          <p14:tracePt t="137510" x="7500938" y="6589713"/>
          <p14:tracePt t="137520" x="7515225" y="6604000"/>
          <p14:tracePt t="137536" x="7531100" y="6618288"/>
          <p14:tracePt t="137542" x="7545388" y="6634163"/>
          <p14:tracePt t="137559" x="7559675" y="6648450"/>
          <p14:tracePt t="137575" x="7575550" y="6664325"/>
          <p14:tracePt t="137591" x="7589838" y="6678613"/>
          <p14:tracePt t="137598" x="7605713" y="6678613"/>
          <p14:tracePt t="137607" x="7605713" y="6692900"/>
          <p14:tracePt t="137615" x="7620000" y="6692900"/>
          <p14:tracePt t="137623" x="7634288" y="6692900"/>
          <p14:tracePt t="137630" x="7650163" y="6708775"/>
          <p14:tracePt t="137647" x="7664450" y="6723063"/>
          <p14:tracePt t="137655" x="7680325" y="6723063"/>
          <p14:tracePt t="137663" x="7694613" y="6738938"/>
          <p14:tracePt t="137671" x="7708900" y="6738938"/>
          <p14:tracePt t="137679" x="7724775" y="6738938"/>
          <p14:tracePt t="137687" x="7739063" y="6738938"/>
          <p14:tracePt t="137695" x="7754938" y="6753225"/>
          <p14:tracePt t="137703" x="7769225" y="6753225"/>
          <p14:tracePt t="137711" x="7785100" y="6753225"/>
          <p14:tracePt t="137719" x="7799388" y="6753225"/>
          <p14:tracePt t="137727" x="7813675" y="6769100"/>
          <p14:tracePt t="137737" x="7829550" y="6769100"/>
          <p14:tracePt t="137743" x="7843838" y="6769100"/>
          <p14:tracePt t="137753" x="7859713" y="6769100"/>
          <p14:tracePt t="137759" x="7874000" y="6769100"/>
          <p14:tracePt t="137770" x="7888288" y="6769100"/>
          <p14:tracePt t="137775" x="7904163" y="6769100"/>
          <p14:tracePt t="137786" x="7918450" y="6769100"/>
          <p14:tracePt t="137792" x="7948613" y="6769100"/>
          <p14:tracePt t="137799" x="7962900" y="6769100"/>
          <p14:tracePt t="137808" x="7978775" y="6769100"/>
          <p14:tracePt t="137819" x="7993063" y="6769100"/>
          <p14:tracePt t="137823" x="8023225" y="6769100"/>
          <p14:tracePt t="137831" x="8039100" y="6769100"/>
          <p14:tracePt t="137840" x="8067675" y="6769100"/>
          <p14:tracePt t="137847" x="8083550" y="6769100"/>
          <p14:tracePt t="137856" x="8113713" y="6769100"/>
          <p14:tracePt t="137864" x="8128000" y="6769100"/>
          <p14:tracePt t="137872" x="8158163" y="6769100"/>
          <p14:tracePt t="137880" x="8188325" y="6769100"/>
          <p14:tracePt t="137887" x="8202613" y="6769100"/>
          <p14:tracePt t="137896" x="8216900" y="6769100"/>
          <p14:tracePt t="137904" x="8247063" y="6769100"/>
          <p14:tracePt t="137912" x="8262938" y="6769100"/>
          <p14:tracePt t="137920" x="8277225" y="6769100"/>
          <p14:tracePt t="137928" x="8293100" y="6769100"/>
          <p14:tracePt t="137936" x="8307388" y="6769100"/>
          <p14:tracePt t="137944" x="8321675" y="6769100"/>
          <p14:tracePt t="137960" x="8337550" y="6769100"/>
          <p14:tracePt t="137970" x="8351838" y="6769100"/>
          <p14:tracePt t="137987" x="8367713" y="6769100"/>
          <p14:tracePt t="137992" x="8382000" y="6769100"/>
          <p14:tracePt t="138003" x="8396288" y="6769100"/>
          <p14:tracePt t="138016" x="8412163" y="6769100"/>
          <p14:tracePt t="138032" x="8426450" y="6769100"/>
          <p14:tracePt t="138040" x="8442325" y="6769100"/>
          <p14:tracePt t="138056" x="8456613" y="6769100"/>
          <p14:tracePt t="138065" x="8470900" y="6769100"/>
          <p14:tracePt t="138080" x="8486775" y="6769100"/>
          <p14:tracePt t="138088" x="8501063" y="6769100"/>
          <p14:tracePt t="138104" x="8516938" y="6769100"/>
          <p14:tracePt t="138112" x="8516938" y="6753225"/>
          <p14:tracePt t="138137" x="8531225" y="6753225"/>
          <p14:tracePt t="138145" x="8531225" y="6738938"/>
          <p14:tracePt t="138160" x="8547100" y="6738938"/>
          <p14:tracePt t="138176" x="8547100" y="6723063"/>
          <p14:tracePt t="138209" x="8561388" y="6708775"/>
          <p14:tracePt t="138225" x="8561388" y="6692900"/>
          <p14:tracePt t="138241" x="8561388" y="6678613"/>
          <p14:tracePt t="138249" x="8575675" y="6664325"/>
          <p14:tracePt t="138265" x="8575675" y="6648450"/>
          <p14:tracePt t="138273" x="8575675" y="6634163"/>
          <p14:tracePt t="138289" x="8591550" y="6618288"/>
          <p14:tracePt t="138305" x="8591550" y="6604000"/>
          <p14:tracePt t="138313" x="8591550" y="6589713"/>
          <p14:tracePt t="138329" x="8591550" y="6573838"/>
          <p14:tracePt t="138337" x="8591550" y="6559550"/>
          <p14:tracePt t="138346" x="8591550" y="6543675"/>
          <p14:tracePt t="138353" x="8591550" y="6529388"/>
          <p14:tracePt t="138362" x="8591550" y="6515100"/>
          <p14:tracePt t="138377" x="8591550" y="6499225"/>
          <p14:tracePt t="138386" x="8591550" y="6484938"/>
          <p14:tracePt t="138403" x="8575675" y="6469063"/>
          <p14:tracePt t="138409" x="8575675" y="6454775"/>
          <p14:tracePt t="138425" x="8561388" y="6438900"/>
          <p14:tracePt t="138441" x="8561388" y="6424613"/>
          <p14:tracePt t="138449" x="8547100" y="6424613"/>
          <p14:tracePt t="138458" x="8547100" y="6410325"/>
          <p14:tracePt t="138465" x="8531225" y="6394450"/>
          <p14:tracePt t="138474" x="8531225" y="6380163"/>
          <p14:tracePt t="138490" x="8516938" y="6364288"/>
          <p14:tracePt t="138498" x="8501063" y="6364288"/>
          <p14:tracePt t="138506" x="8501063" y="6350000"/>
          <p14:tracePt t="138522" x="8486775" y="6335713"/>
          <p14:tracePt t="138546" x="8470900" y="6335713"/>
          <p14:tracePt t="138554" x="8470900" y="6319838"/>
          <p14:tracePt t="138570" x="8456613" y="6319838"/>
          <p14:tracePt t="138602" x="8456613" y="6305550"/>
          <p14:tracePt t="138610" x="8442325" y="6305550"/>
          <p14:tracePt t="138634" x="8426450" y="6305550"/>
          <p14:tracePt t="138674" x="8412163" y="6289675"/>
          <p14:tracePt t="138698" x="8396288" y="6289675"/>
          <p14:tracePt t="138723" x="8396288" y="6275388"/>
          <p14:tracePt t="138730" x="8382000" y="6275388"/>
          <p14:tracePt t="138746" x="8367713" y="6275388"/>
          <p14:tracePt t="138762" x="8367713" y="6261100"/>
          <p14:tracePt t="138771" x="8351838" y="6261100"/>
          <p14:tracePt t="138795" x="8337550" y="6261100"/>
          <p14:tracePt t="138819" x="8321675" y="6245225"/>
          <p14:tracePt t="138843" x="8307388" y="6245225"/>
          <p14:tracePt t="138859" x="8307388" y="6230938"/>
          <p14:tracePt t="138869" x="8293100" y="6230938"/>
          <p14:tracePt t="138882" x="8277225" y="6230938"/>
          <p14:tracePt t="138923" x="8262938" y="6230938"/>
          <p14:tracePt t="138932" x="8262938" y="6215063"/>
          <p14:tracePt t="138971" x="8247063" y="6215063"/>
          <p14:tracePt t="139019" x="8232775" y="6215063"/>
          <p14:tracePt t="139068" x="8216900" y="6215063"/>
          <p14:tracePt t="139076" x="8216900" y="6200775"/>
          <p14:tracePt t="139108" x="8202613" y="6200775"/>
          <p14:tracePt t="139148" x="8188325" y="6200775"/>
          <p14:tracePt t="139156" x="8188325" y="6184900"/>
          <p14:tracePt t="139164" x="8172450" y="6184900"/>
          <p14:tracePt t="139188" x="8158163" y="6170613"/>
          <p14:tracePt t="139212" x="8142288" y="6170613"/>
          <p14:tracePt t="139228" x="8128000" y="6156325"/>
          <p14:tracePt t="139244" x="8113713" y="6156325"/>
          <p14:tracePt t="139260" x="8097838" y="6140450"/>
          <p14:tracePt t="139276" x="8083550" y="6140450"/>
          <p14:tracePt t="139286" x="8083550" y="6126163"/>
          <p14:tracePt t="139292" x="8067675" y="6126163"/>
          <p14:tracePt t="139303" x="8053388" y="6126163"/>
          <p14:tracePt t="139308" x="8053388" y="6110288"/>
          <p14:tracePt t="139316" x="8039100" y="6110288"/>
          <p14:tracePt t="139324" x="8023225" y="6110288"/>
          <p14:tracePt t="139340" x="8008938" y="6096000"/>
          <p14:tracePt t="139348" x="7993063" y="6096000"/>
          <p14:tracePt t="139356" x="7978775" y="6096000"/>
          <p14:tracePt t="139364" x="7948613" y="6096000"/>
          <p14:tracePt t="139372" x="7934325" y="6081713"/>
          <p14:tracePt t="139380" x="7918450" y="6081713"/>
          <p14:tracePt t="139396" x="7888288" y="6065838"/>
          <p14:tracePt t="139404" x="7874000" y="6065838"/>
          <p14:tracePt t="139412" x="7859713" y="6065838"/>
          <p14:tracePt t="139420" x="7843838" y="6065838"/>
          <p14:tracePt t="139429" x="7829550" y="6065838"/>
          <p14:tracePt t="139437" x="7813675" y="6051550"/>
          <p14:tracePt t="139444" x="7799388" y="6051550"/>
          <p14:tracePt t="139453" x="7785100" y="6051550"/>
          <p14:tracePt t="139469" x="7769225" y="6051550"/>
          <p14:tracePt t="139476" x="7754938" y="6051550"/>
          <p14:tracePt t="139486" x="7739063" y="6035675"/>
          <p14:tracePt t="139509" x="7724775" y="6035675"/>
          <p14:tracePt t="139519" x="7708900" y="6035675"/>
          <p14:tracePt t="139533" x="7694613" y="6035675"/>
          <p14:tracePt t="139557" x="7680325" y="6035675"/>
          <p14:tracePt t="139565" x="7664450" y="6035675"/>
          <p14:tracePt t="139581" x="7650163" y="6035675"/>
          <p14:tracePt t="139597" x="7634288" y="6035675"/>
          <p14:tracePt t="139613" x="7620000" y="6035675"/>
          <p14:tracePt t="139629" x="7605713" y="6035675"/>
          <p14:tracePt t="139645" x="7589838" y="6035675"/>
          <p14:tracePt t="139653" x="7575550" y="6035675"/>
          <p14:tracePt t="139662" x="7559675" y="6035675"/>
          <p14:tracePt t="139670" x="7545388" y="6051550"/>
          <p14:tracePt t="139686" x="7531100" y="6051550"/>
          <p14:tracePt t="139694" x="7515225" y="6065838"/>
          <p14:tracePt t="139709" x="7500938" y="6081713"/>
          <p14:tracePt t="139719" x="7485063" y="6081713"/>
          <p14:tracePt t="139725" x="7485063" y="6096000"/>
          <p14:tracePt t="139737" x="7470775" y="6096000"/>
          <p14:tracePt t="139741" x="7470775" y="6110288"/>
          <p14:tracePt t="139758" x="7454900" y="6126163"/>
          <p14:tracePt t="139773" x="7454900" y="6140450"/>
          <p14:tracePt t="139781" x="7440613" y="6140450"/>
          <p14:tracePt t="139797" x="7440613" y="6156325"/>
          <p14:tracePt t="139822" x="7440613" y="6170613"/>
          <p14:tracePt t="139830" x="7440613" y="6184900"/>
          <p14:tracePt t="139854" x="7440613" y="6200775"/>
          <p14:tracePt t="139862" x="7440613" y="6215063"/>
          <p14:tracePt t="139878" x="7440613" y="6230938"/>
          <p14:tracePt t="139886" x="7440613" y="6245225"/>
          <p14:tracePt t="139894" x="7440613" y="6261100"/>
          <p14:tracePt t="139903" x="7440613" y="6275388"/>
          <p14:tracePt t="139919" x="7440613" y="6289675"/>
          <p14:tracePt t="139926" x="7440613" y="6305550"/>
          <p14:tracePt t="139936" x="7440613" y="6319838"/>
          <p14:tracePt t="139942" x="7440613" y="6335713"/>
          <p14:tracePt t="139953" x="7454900" y="6350000"/>
          <p14:tracePt t="139966" x="7454900" y="6364288"/>
          <p14:tracePt t="139975" x="7454900" y="6380163"/>
          <p14:tracePt t="139990" x="7470775" y="6394450"/>
          <p14:tracePt t="139998" x="7470775" y="6410325"/>
          <p14:tracePt t="140014" x="7485063" y="6424613"/>
          <p14:tracePt t="140031" x="7485063" y="6438900"/>
          <p14:tracePt t="140046" x="7485063" y="6454775"/>
          <p14:tracePt t="140055" x="7500938" y="6469063"/>
          <p14:tracePt t="140071" x="7515225" y="6469063"/>
          <p14:tracePt t="140079" x="7515225" y="6484938"/>
          <p14:tracePt t="140086" x="7515225" y="6499225"/>
          <p14:tracePt t="140095" x="7531100" y="6499225"/>
          <p14:tracePt t="140103" x="7531100" y="6515100"/>
          <p14:tracePt t="140111" x="7545388" y="6515100"/>
          <p14:tracePt t="140119" x="7545388" y="6529388"/>
          <p14:tracePt t="140127" x="7559675" y="6529388"/>
          <p14:tracePt t="140137" x="7575550" y="6543675"/>
          <p14:tracePt t="140153" x="7589838" y="6559550"/>
          <p14:tracePt t="140159" x="7605713" y="6559550"/>
          <p14:tracePt t="140170" x="7620000" y="6573838"/>
          <p14:tracePt t="140175" x="7620000" y="6589713"/>
          <p14:tracePt t="140183" x="7634288" y="6604000"/>
          <p14:tracePt t="140191" x="7650163" y="6604000"/>
          <p14:tracePt t="140199" x="7664450" y="6618288"/>
          <p14:tracePt t="140207" x="7664450" y="6634163"/>
          <p14:tracePt t="140214" x="7680325" y="6634163"/>
          <p14:tracePt t="140223" x="7680325" y="6648450"/>
          <p14:tracePt t="140231" x="7694613" y="6664325"/>
          <p14:tracePt t="140239" x="7708900" y="6678613"/>
          <p14:tracePt t="140247" x="7724775" y="6678613"/>
          <p14:tracePt t="140263" x="7739063" y="6692900"/>
          <p14:tracePt t="140279" x="7754938" y="6708775"/>
          <p14:tracePt t="140295" x="7769225" y="6708775"/>
          <p14:tracePt t="140303" x="7769225" y="6723063"/>
          <p14:tracePt t="140311" x="7785100" y="6723063"/>
          <p14:tracePt t="140327" x="7799388" y="6723063"/>
          <p14:tracePt t="140336" x="7813675" y="6738938"/>
          <p14:tracePt t="140353" x="7829550" y="6738938"/>
          <p14:tracePt t="140360" x="7843838" y="6753225"/>
          <p14:tracePt t="140370" x="7859713" y="6753225"/>
          <p14:tracePt t="140375" x="7874000" y="6753225"/>
          <p14:tracePt t="140386" x="7874000" y="6769100"/>
          <p14:tracePt t="140391" x="7888288" y="6769100"/>
          <p14:tracePt t="140402" x="7904163" y="6769100"/>
          <p14:tracePt t="140407" x="7934325" y="6783388"/>
          <p14:tracePt t="140416" x="7948613" y="6783388"/>
          <p14:tracePt t="140424" x="7962900" y="6783388"/>
          <p14:tracePt t="140432" x="7978775" y="6797675"/>
          <p14:tracePt t="140440" x="7993063" y="6797675"/>
          <p14:tracePt t="140448" x="8008938" y="6797675"/>
          <p14:tracePt t="140456" x="8023225" y="6797675"/>
          <p14:tracePt t="140464" x="8039100" y="6813550"/>
          <p14:tracePt t="140472" x="8053388" y="6813550"/>
          <p14:tracePt t="140479" x="8067675" y="6813550"/>
          <p14:tracePt t="140488" x="8083550" y="6827838"/>
          <p14:tracePt t="140496" x="8097838" y="6827838"/>
          <p14:tracePt t="140504" x="8113713" y="6827838"/>
          <p14:tracePt t="140512" x="8128000" y="6827838"/>
          <p14:tracePt t="140520" x="8142288" y="6827838"/>
          <p14:tracePt t="140528" x="8158163" y="6827838"/>
          <p14:tracePt t="140536" x="8188325" y="6827838"/>
          <p14:tracePt t="140544" x="8202613" y="6827838"/>
          <p14:tracePt t="140553" x="8232775" y="6827838"/>
          <p14:tracePt t="140560" x="8247063" y="6827838"/>
          <p14:tracePt t="140570" x="8262938" y="6827838"/>
          <p14:tracePt t="140576" x="8293100" y="6827838"/>
          <p14:tracePt t="140586" x="8307388" y="6827838"/>
          <p14:tracePt t="140592" x="8321675" y="6827838"/>
          <p14:tracePt t="140603" x="8337550" y="6827838"/>
          <p14:tracePt t="140608" x="8351838" y="6827838"/>
          <p14:tracePt t="140618" x="8367713" y="6827838"/>
          <p14:tracePt t="140625" x="8382000" y="6827838"/>
          <p14:tracePt t="140634" x="8396288" y="6827838"/>
          <p14:tracePt t="140648" x="8412163" y="6827838"/>
          <p14:tracePt t="140664" x="8426450" y="6827838"/>
          <p14:tracePt t="140673" x="8442325" y="6813550"/>
          <p14:tracePt t="140696" x="8456613" y="6797675"/>
          <p14:tracePt t="140713" x="8470900" y="6797675"/>
          <p14:tracePt t="140721" x="8470900" y="6783388"/>
          <p14:tracePt t="140729" x="8486775" y="6783388"/>
          <p14:tracePt t="140737" x="8486775" y="6769100"/>
          <p14:tracePt t="140754" x="8501063" y="6769100"/>
          <p14:tracePt t="140761" x="8501063" y="6753225"/>
          <p14:tracePt t="140770" x="8516938" y="6738938"/>
          <p14:tracePt t="140777" x="8516938" y="6723063"/>
          <p14:tracePt t="140786" x="8531225" y="6723063"/>
          <p14:tracePt t="140793" x="8531225" y="6708775"/>
          <p14:tracePt t="140809" x="8547100" y="6692900"/>
          <p14:tracePt t="140825" x="8547100" y="6678613"/>
          <p14:tracePt t="140836" x="8561388" y="6664325"/>
          <p14:tracePt t="140849" x="8561388" y="6648450"/>
          <p14:tracePt t="140857" x="8561388" y="6634163"/>
          <p14:tracePt t="140865" x="8561388" y="6618288"/>
          <p14:tracePt t="140874" x="8561388" y="6604000"/>
          <p14:tracePt t="140881" x="8561388" y="6589713"/>
          <p14:tracePt t="140890" x="8561388" y="6573838"/>
          <p14:tracePt t="140897" x="8561388" y="6559550"/>
          <p14:tracePt t="140906" x="8561388" y="6543675"/>
          <p14:tracePt t="140913" x="8561388" y="6529388"/>
          <p14:tracePt t="140921" x="8561388" y="6515100"/>
          <p14:tracePt t="140929" x="8561388" y="6484938"/>
          <p14:tracePt t="140937" x="8561388" y="6469063"/>
          <p14:tracePt t="140945" x="8547100" y="6454775"/>
          <p14:tracePt t="140953" x="8531225" y="6438900"/>
          <p14:tracePt t="140962" x="8531225" y="6424613"/>
          <p14:tracePt t="140969" x="8531225" y="6410325"/>
          <p14:tracePt t="140978" x="8516938" y="6394450"/>
          <p14:tracePt t="140986" x="8516938" y="6380163"/>
          <p14:tracePt t="140994" x="8516938" y="6364288"/>
          <p14:tracePt t="141003" x="8501063" y="6350000"/>
          <p14:tracePt t="141020" x="8486775" y="6335713"/>
          <p14:tracePt t="141036" x="8486775" y="6319838"/>
          <p14:tracePt t="141042" x="8470900" y="6319838"/>
          <p14:tracePt t="141058" x="8470900" y="6305550"/>
          <p14:tracePt t="141066" x="8456613" y="6305550"/>
          <p14:tracePt t="141074" x="8442325" y="6305550"/>
          <p14:tracePt t="141082" x="8442325" y="6289675"/>
          <p14:tracePt t="141090" x="8426450" y="6289675"/>
          <p14:tracePt t="141098" x="8426450" y="6275388"/>
          <p14:tracePt t="141106" x="8412163" y="6275388"/>
          <p14:tracePt t="141114" x="8396288" y="6275388"/>
          <p14:tracePt t="141122" x="8396288" y="6261100"/>
          <p14:tracePt t="141130" x="8382000" y="6261100"/>
          <p14:tracePt t="141138" x="8367713" y="6245225"/>
          <p14:tracePt t="141146" x="8351838" y="6245225"/>
          <p14:tracePt t="141154" x="8337550" y="6230938"/>
          <p14:tracePt t="141162" x="8321675" y="6230938"/>
          <p14:tracePt t="141170" x="8307388" y="6230938"/>
          <p14:tracePt t="141178" x="8277225" y="6215063"/>
          <p14:tracePt t="141186" x="8262938" y="6215063"/>
          <p14:tracePt t="141194" x="8247063" y="6215063"/>
          <p14:tracePt t="141203" x="8216900" y="6200775"/>
          <p14:tracePt t="141210" x="8202613" y="6200775"/>
          <p14:tracePt t="141220" x="8188325" y="6200775"/>
          <p14:tracePt t="141226" x="8158163" y="6200775"/>
          <p14:tracePt t="141237" x="8142288" y="6184900"/>
          <p14:tracePt t="141242" x="8128000" y="6184900"/>
          <p14:tracePt t="141253" x="8113713" y="6184900"/>
          <p14:tracePt t="141258" x="8083550" y="6184900"/>
          <p14:tracePt t="141269" x="8067675" y="6170613"/>
          <p14:tracePt t="141274" x="8053388" y="6170613"/>
          <p14:tracePt t="141284" x="8039100" y="6170613"/>
          <p14:tracePt t="141290" x="8023225" y="6170613"/>
          <p14:tracePt t="141301" x="8023225" y="6156325"/>
          <p14:tracePt t="141307" x="8008938" y="6156325"/>
          <p14:tracePt t="141318" x="7978775" y="6156325"/>
          <p14:tracePt t="141322" x="7962900" y="6156325"/>
          <p14:tracePt t="141335" x="7948613" y="6156325"/>
          <p14:tracePt t="141338" x="7934325" y="6156325"/>
          <p14:tracePt t="141351" x="7918450" y="6156325"/>
          <p14:tracePt t="141354" x="7888288" y="6156325"/>
          <p14:tracePt t="141368" x="7874000" y="6156325"/>
          <p14:tracePt t="141370" x="7859713" y="6156325"/>
          <p14:tracePt t="141385" x="7843838" y="6156325"/>
          <p14:tracePt t="141386" x="7813675" y="6156325"/>
          <p14:tracePt t="141401" x="7799388" y="6156325"/>
          <p14:tracePt t="141404" x="7785100" y="6156325"/>
          <p14:tracePt t="141418" x="7769225" y="6156325"/>
          <p14:tracePt t="141421" x="7754938" y="6156325"/>
          <p14:tracePt t="141435" x="7739063" y="6156325"/>
          <p14:tracePt t="141437" x="7724775" y="6156325"/>
          <p14:tracePt t="141451" x="7708900" y="6156325"/>
          <p14:tracePt t="141453" x="7694613" y="6156325"/>
          <p14:tracePt t="141468" x="7680325" y="6156325"/>
          <p14:tracePt t="141469" x="7664450" y="6156325"/>
          <p14:tracePt t="141483" x="7650163" y="6156325"/>
          <p14:tracePt t="141491" x="7634288" y="6156325"/>
          <p14:tracePt t="141499" x="7634288" y="6170613"/>
          <p14:tracePt t="141507" x="7620000" y="6170613"/>
          <p14:tracePt t="141531" x="7620000" y="6184900"/>
          <p14:tracePt t="141539" x="7605713" y="6184900"/>
          <p14:tracePt t="141555" x="7589838" y="6215063"/>
          <p14:tracePt t="148838" x="7575550" y="6170613"/>
          <p14:tracePt t="148845" x="7575550" y="6140450"/>
          <p14:tracePt t="148854" x="7559675" y="6110288"/>
          <p14:tracePt t="148861" x="7545388" y="6096000"/>
          <p14:tracePt t="148869" x="7545388" y="6081713"/>
          <p14:tracePt t="148877" x="7531100" y="6065838"/>
          <p14:tracePt t="148887" x="7531100" y="6051550"/>
          <p14:tracePt t="148893" x="7531100" y="6021388"/>
          <p14:tracePt t="148904" x="7515225" y="6007100"/>
          <p14:tracePt t="148909" x="7500938" y="5991225"/>
          <p14:tracePt t="148920" x="7500938" y="5961063"/>
          <p14:tracePt t="148925" x="7485063" y="5916613"/>
          <p14:tracePt t="148936" x="7454900" y="5872163"/>
          <p14:tracePt t="148941" x="7426325" y="5842000"/>
          <p14:tracePt t="148949" x="7380288" y="5781675"/>
          <p14:tracePt t="148958" x="7335838" y="5722938"/>
          <p14:tracePt t="148965" x="7277100" y="5662613"/>
          <p14:tracePt t="148974" x="7216775" y="5618163"/>
          <p14:tracePt t="148981" x="7142163" y="5543550"/>
          <p14:tracePt t="148990" x="7067550" y="5483225"/>
          <p14:tracePt t="148997" x="7007225" y="5408613"/>
          <p14:tracePt t="149006" x="6932613" y="5348288"/>
          <p14:tracePt t="149014" x="6872288" y="5303838"/>
          <p14:tracePt t="149022" x="6813550" y="5245100"/>
          <p14:tracePt t="149030" x="6753225" y="5199063"/>
          <p14:tracePt t="149038" x="6708775" y="5140325"/>
          <p14:tracePt t="149046" x="6648450" y="5094288"/>
          <p14:tracePt t="149054" x="6604000" y="5049838"/>
          <p14:tracePt t="149063" x="6559550" y="5005388"/>
          <p14:tracePt t="149070" x="6543675" y="4991100"/>
          <p14:tracePt t="149078" x="6469063" y="4900613"/>
          <p14:tracePt t="149086" x="6454775" y="4886325"/>
          <p14:tracePt t="149094" x="6438900" y="4840288"/>
          <p14:tracePt t="149103" x="6410325" y="4795838"/>
          <p14:tracePt t="149110" x="6394450" y="4765675"/>
          <p14:tracePt t="149120" x="6380163" y="4737100"/>
          <p14:tracePt t="149126" x="6380163" y="4706938"/>
          <p14:tracePt t="149136" x="6380163" y="4676775"/>
          <p14:tracePt t="149142" x="6380163" y="4646613"/>
          <p14:tracePt t="149151" x="6380163" y="4632325"/>
          <p14:tracePt t="149158" x="6380163" y="4602163"/>
          <p14:tracePt t="149168" x="6380163" y="4572000"/>
          <p14:tracePt t="149174" x="6380163" y="4557713"/>
          <p14:tracePt t="149185" x="6380163" y="4541838"/>
          <p14:tracePt t="149190" x="6380163" y="4511675"/>
          <p14:tracePt t="149201" x="6380163" y="4497388"/>
          <p14:tracePt t="149206" x="6380163" y="4483100"/>
          <p14:tracePt t="149218" x="6394450" y="4483100"/>
          <p14:tracePt t="149222" x="6410325" y="4467225"/>
          <p14:tracePt t="149235" x="6424613" y="4452938"/>
          <p14:tracePt t="149238" x="6424613" y="4437063"/>
          <p14:tracePt t="149252" x="6438900" y="4437063"/>
          <p14:tracePt t="149254" x="6454775" y="4422775"/>
          <p14:tracePt t="149268" x="6469063" y="4422775"/>
          <p14:tracePt t="149270" x="6484938" y="4422775"/>
          <p14:tracePt t="149285" x="6515100" y="4406900"/>
          <p14:tracePt t="149286" x="6529388" y="4406900"/>
          <p14:tracePt t="149301" x="6543675" y="4406900"/>
          <p14:tracePt t="149303" x="6559550" y="4406900"/>
          <p14:tracePt t="149318" x="6573838" y="4406900"/>
          <p14:tracePt t="149320" x="6589713" y="4406900"/>
          <p14:tracePt t="149335" x="6604000" y="4406900"/>
          <p14:tracePt t="149352" x="6618288" y="4406900"/>
          <p14:tracePt t="149354" x="6634163" y="4406900"/>
          <p14:tracePt t="149368" x="6648450" y="4406900"/>
          <p14:tracePt t="149375" x="6664325" y="4406900"/>
          <p14:tracePt t="149391" x="6678613" y="4422775"/>
          <p14:tracePt t="149423" x="6692900" y="4422775"/>
          <p14:tracePt t="149439" x="6692900" y="4437063"/>
          <p14:tracePt t="149455" x="6708775" y="4437063"/>
          <p14:tracePt t="149463" x="6708775" y="4452938"/>
          <p14:tracePt t="149471" x="6708775" y="4467225"/>
          <p14:tracePt t="149479" x="6708775" y="4483100"/>
          <p14:tracePt t="149487" x="6708775" y="4497388"/>
          <p14:tracePt t="149495" x="6708775" y="4511675"/>
          <p14:tracePt t="149504" x="6708775" y="4541838"/>
          <p14:tracePt t="149512" x="6708775" y="4572000"/>
          <p14:tracePt t="149520" x="6708775" y="4602163"/>
          <p14:tracePt t="149527" x="6708775" y="4632325"/>
          <p14:tracePt t="149537" x="6708775" y="4676775"/>
          <p14:tracePt t="149544" x="6708775" y="4706938"/>
          <p14:tracePt t="149553" x="6708775" y="4737100"/>
          <p14:tracePt t="149559" x="6692900" y="4765675"/>
          <p14:tracePt t="149570" x="6692900" y="4795838"/>
          <p14:tracePt t="149575" x="6692900" y="4811713"/>
          <p14:tracePt t="149587" x="6692900" y="4826000"/>
          <p14:tracePt t="149591" x="6678613" y="4826000"/>
          <p14:tracePt t="149599" x="6678613" y="4840288"/>
          <p14:tracePt t="149615" x="6678613" y="4856163"/>
          <p14:tracePt t="149720" x="6692900" y="4856163"/>
          <p14:tracePt t="149739" x="6708775" y="4840288"/>
          <p14:tracePt t="149744" x="6723063" y="4840288"/>
          <p14:tracePt t="149752" x="6753225" y="4826000"/>
          <p14:tracePt t="149760" x="6769100" y="4811713"/>
          <p14:tracePt t="149770" x="6783388" y="4811713"/>
          <p14:tracePt t="149776" x="6813550" y="4795838"/>
          <p14:tracePt t="149787" x="6827838" y="4795838"/>
          <p14:tracePt t="149792" x="6843713" y="4781550"/>
          <p14:tracePt t="149800" x="6872288" y="4765675"/>
          <p14:tracePt t="149809" x="6888163" y="4765675"/>
          <p14:tracePt t="149816" x="6902450" y="4751388"/>
          <p14:tracePt t="149824" x="6918325" y="4751388"/>
          <p14:tracePt t="149841" x="6932613" y="4737100"/>
          <p14:tracePt t="149857" x="6932613" y="4721225"/>
          <p14:tracePt t="149865" x="6946900" y="4721225"/>
          <p14:tracePt t="149888" x="6946900" y="4706938"/>
          <p14:tracePt t="149905" x="6946900" y="4691063"/>
          <p14:tracePt t="149913" x="6946900" y="4676775"/>
          <p14:tracePt t="149921" x="6946900" y="4660900"/>
          <p14:tracePt t="149929" x="6946900" y="4646613"/>
          <p14:tracePt t="149937" x="6946900" y="4632325"/>
          <p14:tracePt t="149945" x="6946900" y="4616450"/>
          <p14:tracePt t="149954" x="6946900" y="4586288"/>
          <p14:tracePt t="149961" x="6946900" y="4557713"/>
          <p14:tracePt t="149970" x="6946900" y="4541838"/>
          <p14:tracePt t="149977" x="6946900" y="4511675"/>
          <p14:tracePt t="149987" x="6946900" y="4467225"/>
          <p14:tracePt t="149993" x="6946900" y="4437063"/>
          <p14:tracePt t="150004" x="6946900" y="4406900"/>
          <p14:tracePt t="150009" x="6946900" y="4362450"/>
          <p14:tracePt t="150019" x="6946900" y="4332288"/>
          <p14:tracePt t="150025" x="6946900" y="4287838"/>
          <p14:tracePt t="150033" x="6946900" y="4257675"/>
          <p14:tracePt t="150041" x="6946900" y="4229100"/>
          <p14:tracePt t="150049" x="6946900" y="4183063"/>
          <p14:tracePt t="150057" x="6946900" y="4152900"/>
          <p14:tracePt t="150065" x="6946900" y="4138613"/>
          <p14:tracePt t="150073" x="6946900" y="4108450"/>
          <p14:tracePt t="150081" x="6946900" y="4078288"/>
          <p14:tracePt t="150090" x="6946900" y="4064000"/>
          <p14:tracePt t="150098" x="6946900" y="4033838"/>
          <p14:tracePt t="150106" x="6946900" y="4003675"/>
          <p14:tracePt t="150114" x="6946900" y="3989388"/>
          <p14:tracePt t="150121" x="6946900" y="3959225"/>
          <p14:tracePt t="150130" x="6946900" y="3929063"/>
          <p14:tracePt t="150137" x="6946900" y="3898900"/>
          <p14:tracePt t="150146" x="6946900" y="3884613"/>
          <p14:tracePt t="150153" x="6946900" y="3854450"/>
          <p14:tracePt t="150161" x="6946900" y="3810000"/>
          <p14:tracePt t="150170" x="6946900" y="3779838"/>
          <p14:tracePt t="150178" x="6946900" y="3749675"/>
          <p14:tracePt t="150187" x="6946900" y="3675063"/>
          <p14:tracePt t="150194" x="6946900" y="3644900"/>
          <p14:tracePt t="150203" x="6946900" y="3616325"/>
          <p14:tracePt t="150210" x="6946900" y="3556000"/>
          <p14:tracePt t="150220" x="6946900" y="3495675"/>
          <p14:tracePt t="150226" x="6932613" y="3451225"/>
          <p14:tracePt t="150236" x="6932613" y="3390900"/>
          <p14:tracePt t="150242" x="6918325" y="3346450"/>
          <p14:tracePt t="150252" x="6902450" y="3287713"/>
          <p14:tracePt t="150258" x="6902450" y="3241675"/>
          <p14:tracePt t="150268" x="6888163" y="3197225"/>
          <p14:tracePt t="150274" x="6872288" y="3136900"/>
          <p14:tracePt t="150285" x="6858000" y="3078163"/>
          <p14:tracePt t="150290" x="6858000" y="3062288"/>
          <p14:tracePt t="150302" x="6827838" y="3017838"/>
          <p14:tracePt t="150306" x="6813550" y="2973388"/>
          <p14:tracePt t="150318" x="6797675" y="2943225"/>
          <p14:tracePt t="150322" x="6769100" y="2882900"/>
          <p14:tracePt t="150335" x="6753225" y="2868613"/>
          <p14:tracePt t="150337" x="6708775" y="2838450"/>
          <p14:tracePt t="150352" x="6692900" y="2808288"/>
          <p14:tracePt t="150354" x="6664325" y="2779713"/>
          <p14:tracePt t="150368" x="6618288" y="2733675"/>
          <p14:tracePt t="150371" x="6604000" y="2733675"/>
          <p14:tracePt t="150385" x="6559550" y="2719388"/>
          <p14:tracePt t="150388" x="6543675" y="2689225"/>
          <p14:tracePt t="150402" x="6484938" y="2674938"/>
          <p14:tracePt t="150404" x="6438900" y="2659063"/>
          <p14:tracePt t="150418" x="6424613" y="2659063"/>
          <p14:tracePt t="150420" x="6350000" y="2628900"/>
          <p14:tracePt t="150435" x="6305550" y="2628900"/>
          <p14:tracePt t="150436" x="6261100" y="2614613"/>
          <p14:tracePt t="150452" x="6245225" y="2600325"/>
          <p14:tracePt t="150453" x="6184900" y="2584450"/>
          <p14:tracePt t="150458" x="6156325" y="2584450"/>
          <p14:tracePt t="150468" x="6081713" y="2570163"/>
          <p14:tracePt t="150474" x="6035675" y="2570163"/>
          <p14:tracePt t="150484" x="6007100" y="2570163"/>
          <p14:tracePt t="150490" x="5930900" y="2554288"/>
          <p14:tracePt t="150501" x="5916613" y="2554288"/>
          <p14:tracePt t="150506" x="5872163" y="2554288"/>
          <p14:tracePt t="150518" x="5842000" y="2540000"/>
          <p14:tracePt t="150522" x="5797550" y="2540000"/>
          <p14:tracePt t="150535" x="5767388" y="2540000"/>
          <p14:tracePt t="150538" x="5722938" y="2540000"/>
          <p14:tracePt t="150551" x="5692775" y="2540000"/>
          <p14:tracePt t="150554" x="5632450" y="2540000"/>
          <p14:tracePt t="150568" x="5588000" y="2540000"/>
          <p14:tracePt t="150570" x="5543550" y="2540000"/>
          <p14:tracePt t="150585" x="5499100" y="2540000"/>
          <p14:tracePt t="150587" x="5453063" y="2540000"/>
          <p14:tracePt t="150602" x="5394325" y="2540000"/>
          <p14:tracePt t="150604" x="5348288" y="2540000"/>
          <p14:tracePt t="150618" x="5289550" y="2540000"/>
          <p14:tracePt t="150620" x="5229225" y="2540000"/>
          <p14:tracePt t="150635" x="5168900" y="2540000"/>
          <p14:tracePt t="150638" x="5110163" y="2540000"/>
          <p14:tracePt t="150652" x="5035550" y="2540000"/>
          <p14:tracePt t="150653" x="4975225" y="2540000"/>
          <p14:tracePt t="150668" x="4914900" y="2540000"/>
          <p14:tracePt t="150669" x="4840288" y="2554288"/>
          <p14:tracePt t="150675" x="4781550" y="2570163"/>
          <p14:tracePt t="150685" x="4721225" y="2584450"/>
          <p14:tracePt t="150691" x="4646613" y="2584450"/>
          <p14:tracePt t="150702" x="4572000" y="2600325"/>
          <p14:tracePt t="150707" x="4511675" y="2600325"/>
          <p14:tracePt t="150718" x="4437063" y="2614613"/>
          <p14:tracePt t="150723" x="4378325" y="2614613"/>
          <p14:tracePt t="150735" x="4303713" y="2614613"/>
          <p14:tracePt t="150739" x="4229100" y="2614613"/>
          <p14:tracePt t="150751" x="4168775" y="2614613"/>
          <p14:tracePt t="150755" x="4108450" y="2614613"/>
          <p14:tracePt t="150768" x="4049713" y="2614613"/>
          <p14:tracePt t="150771" x="3989388" y="2628900"/>
          <p14:tracePt t="150785" x="3944938" y="2628900"/>
          <p14:tracePt t="150787" x="3884613" y="2644775"/>
          <p14:tracePt t="150801" x="3824288" y="2659063"/>
          <p14:tracePt t="150805" x="3779838" y="2689225"/>
          <p14:tracePt t="150818" x="3721100" y="2719388"/>
          <p14:tracePt t="150820" x="3660775" y="2779713"/>
          <p14:tracePt t="150835" x="3600450" y="2838450"/>
          <p14:tracePt t="150837" x="3525838" y="2913063"/>
          <p14:tracePt t="150851" x="3481388" y="2973388"/>
          <p14:tracePt t="150853" x="3421063" y="3033713"/>
          <p14:tracePt t="150868" x="3362325" y="3092450"/>
          <p14:tracePt t="150870" x="3316288" y="3152775"/>
          <p14:tracePt t="150885" x="3287713" y="3182938"/>
          <p14:tracePt t="150886" x="3257550" y="3213100"/>
          <p14:tracePt t="150891" x="3227388" y="3257550"/>
          <p14:tracePt t="150902" x="3197225" y="3287713"/>
          <p14:tracePt t="150908" x="3167063" y="3316288"/>
          <p14:tracePt t="150918" x="3152775" y="3332163"/>
          <p14:tracePt t="150924" x="3136900" y="3346450"/>
          <p14:tracePt t="150935" x="3122613" y="3362325"/>
          <p14:tracePt t="150940" x="3122613" y="3376613"/>
          <p14:tracePt t="150952" x="3108325" y="3390900"/>
          <p14:tracePt t="150956" x="3108325" y="3406775"/>
          <p14:tracePt t="150968" x="3108325" y="3421063"/>
          <p14:tracePt t="150972" x="3108325" y="3436938"/>
          <p14:tracePt t="150985" x="3108325" y="3451225"/>
          <p14:tracePt t="150988" x="3108325" y="3467100"/>
          <p14:tracePt t="151002" x="3108325" y="3481388"/>
          <p14:tracePt t="151005" x="3108325" y="3511550"/>
          <p14:tracePt t="151018" x="3108325" y="3525838"/>
          <p14:tracePt t="151020" x="3108325" y="3556000"/>
          <p14:tracePt t="151035" x="3108325" y="3570288"/>
          <p14:tracePt t="151037" x="3108325" y="3600450"/>
          <p14:tracePt t="151052" x="3108325" y="3630613"/>
          <p14:tracePt t="151054" x="3108325" y="3644900"/>
          <p14:tracePt t="151068" x="3108325" y="3675063"/>
          <p14:tracePt t="151071" x="3108325" y="3705225"/>
          <p14:tracePt t="151085" x="3108325" y="3721100"/>
          <p14:tracePt t="151087" x="3108325" y="3749675"/>
          <p14:tracePt t="151102" x="3108325" y="3765550"/>
          <p14:tracePt t="151103" x="3122613" y="3795713"/>
          <p14:tracePt t="151109" x="3122613" y="3810000"/>
          <p14:tracePt t="151118" x="3122613" y="3824288"/>
          <p14:tracePt t="151125" x="3136900" y="3854450"/>
          <p14:tracePt t="151135" x="3152775" y="3870325"/>
          <p14:tracePt t="151140" x="3167063" y="3898900"/>
          <p14:tracePt t="151152" x="3182938" y="3914775"/>
          <p14:tracePt t="151156" x="3197225" y="3929063"/>
          <p14:tracePt t="151168" x="3213100" y="3944938"/>
          <p14:tracePt t="151172" x="3241675" y="3975100"/>
          <p14:tracePt t="151185" x="3257550" y="3989388"/>
          <p14:tracePt t="151188" x="3287713" y="4019550"/>
          <p14:tracePt t="151202" x="3302000" y="4049713"/>
          <p14:tracePt t="151204" x="3332163" y="4064000"/>
          <p14:tracePt t="151218" x="3346450" y="4094163"/>
          <p14:tracePt t="151220" x="3362325" y="4124325"/>
          <p14:tracePt t="151235" x="3376613" y="4138613"/>
          <p14:tracePt t="151237" x="3390900" y="4168775"/>
          <p14:tracePt t="151252" x="3406775" y="4183063"/>
          <p14:tracePt t="151255" x="3421063" y="4198938"/>
          <p14:tracePt t="151268" x="3436938" y="4213225"/>
          <p14:tracePt t="151270" x="3451225" y="4229100"/>
          <p14:tracePt t="151285" x="3451225" y="4243388"/>
          <p14:tracePt t="151286" x="3467100" y="4243388"/>
          <p14:tracePt t="151302" x="3467100" y="4257675"/>
          <p14:tracePt t="151319" x="3481388" y="4273550"/>
          <p14:tracePt t="151943" x="3495675" y="4273550"/>
          <p14:tracePt t="151959" x="3525838" y="4273550"/>
          <p14:tracePt t="151967" x="3541713" y="4273550"/>
          <p14:tracePt t="151978" x="3570288" y="4273550"/>
          <p14:tracePt t="151983" x="3586163" y="4273550"/>
          <p14:tracePt t="151991" x="3616325" y="4273550"/>
          <p14:tracePt t="152000" x="3644900" y="4287838"/>
          <p14:tracePt t="152007" x="3675063" y="4287838"/>
          <p14:tracePt t="152015" x="3705225" y="4287838"/>
          <p14:tracePt t="152023" x="3735388" y="4287838"/>
          <p14:tracePt t="152031" x="3795713" y="4287838"/>
          <p14:tracePt t="152040" x="3840163" y="4287838"/>
          <p14:tracePt t="152047" x="3854450" y="4287838"/>
          <p14:tracePt t="152055" x="3929063" y="4287838"/>
          <p14:tracePt t="152063" x="3959225" y="4287838"/>
          <p14:tracePt t="152071" x="4019550" y="4287838"/>
          <p14:tracePt t="152079" x="4064000" y="4287838"/>
          <p14:tracePt t="152087" x="4124325" y="4287838"/>
          <p14:tracePt t="152096" x="4138613" y="4287838"/>
          <p14:tracePt t="152103" x="4183063" y="4287838"/>
          <p14:tracePt t="152112" x="4213225" y="4273550"/>
          <p14:tracePt t="152119" x="4257675" y="4273550"/>
          <p14:tracePt t="152127" x="4273550" y="4273550"/>
          <p14:tracePt t="152136" x="4303713" y="4273550"/>
          <p14:tracePt t="152144" x="4318000" y="4257675"/>
          <p14:tracePt t="152153" x="4332288" y="4257675"/>
          <p14:tracePt t="152160" x="4348163" y="4257675"/>
          <p14:tracePt t="152176" x="4362450" y="4257675"/>
          <p14:tracePt t="152192" x="4378325" y="4257675"/>
          <p14:tracePt t="152208" x="4392613" y="4257675"/>
          <p14:tracePt t="152224" x="4406900" y="4257675"/>
          <p14:tracePt t="152232" x="4422775" y="4257675"/>
          <p14:tracePt t="152240" x="4437063" y="4257675"/>
          <p14:tracePt t="152248" x="4452938" y="4257675"/>
          <p14:tracePt t="152256" x="4483100" y="4257675"/>
          <p14:tracePt t="152264" x="4497388" y="4257675"/>
          <p14:tracePt t="152272" x="4527550" y="4257675"/>
          <p14:tracePt t="152280" x="4557713" y="4257675"/>
          <p14:tracePt t="152288" x="4586288" y="4257675"/>
          <p14:tracePt t="152296" x="4632325" y="4257675"/>
          <p14:tracePt t="152304" x="4660900" y="4257675"/>
          <p14:tracePt t="152312" x="4691063" y="4257675"/>
          <p14:tracePt t="152320" x="4721225" y="4257675"/>
          <p14:tracePt t="152328" x="4751388" y="4257675"/>
          <p14:tracePt t="152337" x="4795838" y="4257675"/>
          <p14:tracePt t="152344" x="4856163" y="4257675"/>
          <p14:tracePt t="152353" x="4886325" y="4257675"/>
          <p14:tracePt t="152360" x="4930775" y="4257675"/>
          <p14:tracePt t="152370" x="4960938" y="4257675"/>
          <p14:tracePt t="152376" x="4991100" y="4257675"/>
          <p14:tracePt t="152387" x="5035550" y="4257675"/>
          <p14:tracePt t="152392" x="5049838" y="4257675"/>
          <p14:tracePt t="152400" x="5080000" y="4257675"/>
          <p14:tracePt t="152409" x="5110163" y="4257675"/>
          <p14:tracePt t="152416" x="5140325" y="4257675"/>
          <p14:tracePt t="152425" x="5154613" y="4257675"/>
          <p14:tracePt t="152433" x="5168900" y="4257675"/>
          <p14:tracePt t="152441" x="5184775" y="4273550"/>
          <p14:tracePt t="152453" x="5199063" y="4273550"/>
          <p14:tracePt t="152464" x="5214938" y="4287838"/>
          <p14:tracePt t="152489" x="5229225" y="4287838"/>
          <p14:tracePt t="152505" x="5229225" y="4303713"/>
          <p14:tracePt t="152545" x="5229225" y="4318000"/>
          <p14:tracePt t="152569" x="5229225" y="4332288"/>
          <p14:tracePt t="152587" x="5229225" y="4348163"/>
          <p14:tracePt t="152593" x="5214938" y="4348163"/>
          <p14:tracePt t="152604" x="5214938" y="4362450"/>
          <p14:tracePt t="152609" x="5199063" y="4378325"/>
          <p14:tracePt t="152620" x="5184775" y="4378325"/>
          <p14:tracePt t="152625" x="5168900" y="4392613"/>
          <p14:tracePt t="152633" x="5154613" y="4392613"/>
          <p14:tracePt t="152641" x="5140325" y="4392613"/>
          <p14:tracePt t="152653" x="5110163" y="4406900"/>
          <p14:tracePt t="152657" x="5080000" y="4406900"/>
          <p14:tracePt t="152665" x="5049838" y="4406900"/>
          <p14:tracePt t="152673" x="5035550" y="4406900"/>
          <p14:tracePt t="152681" x="5005388" y="4406900"/>
          <p14:tracePt t="152689" x="4975225" y="4406900"/>
          <p14:tracePt t="152697" x="4960938" y="4406900"/>
          <p14:tracePt t="152705" x="4945063" y="4392613"/>
          <p14:tracePt t="152713" x="4914900" y="4378325"/>
          <p14:tracePt t="152721" x="4900613" y="4378325"/>
          <p14:tracePt t="152730" x="4886325" y="4348163"/>
          <p14:tracePt t="152737" x="4870450" y="4348163"/>
          <p14:tracePt t="152746" x="4856163" y="4332288"/>
          <p14:tracePt t="152753" x="4856163" y="4318000"/>
          <p14:tracePt t="152762" x="4840288" y="4287838"/>
          <p14:tracePt t="152770" x="4826000" y="4273550"/>
          <p14:tracePt t="152778" x="4811713" y="4243388"/>
          <p14:tracePt t="152786" x="4795838" y="4213225"/>
          <p14:tracePt t="152794" x="4781550" y="4198938"/>
          <p14:tracePt t="152803" x="4781550" y="4168775"/>
          <p14:tracePt t="152810" x="4751388" y="4124325"/>
          <p14:tracePt t="152820" x="4751388" y="4094163"/>
          <p14:tracePt t="152825" x="4721225" y="4064000"/>
          <p14:tracePt t="152836" x="4721225" y="4033838"/>
          <p14:tracePt t="152842" x="4691063" y="3989388"/>
          <p14:tracePt t="152852" x="4691063" y="3959225"/>
          <p14:tracePt t="152858" x="4676775" y="3944938"/>
          <p14:tracePt t="152868" x="4676775" y="3914775"/>
          <p14:tracePt t="152874" x="4660900" y="3898900"/>
          <p14:tracePt t="152885" x="4660900" y="3884613"/>
          <p14:tracePt t="152890" x="4660900" y="3870325"/>
          <p14:tracePt t="152902" x="4660900" y="3854450"/>
          <p14:tracePt t="152906" x="4660900" y="3840163"/>
          <p14:tracePt t="152918" x="4660900" y="3824288"/>
          <p14:tracePt t="152922" x="4660900" y="3795713"/>
          <p14:tracePt t="152935" x="4660900" y="3779838"/>
          <p14:tracePt t="152946" x="4676775" y="3749675"/>
          <p14:tracePt t="152954" x="4691063" y="3735388"/>
          <p14:tracePt t="152962" x="4706938" y="3721100"/>
          <p14:tracePt t="152970" x="4721225" y="3690938"/>
          <p14:tracePt t="152978" x="4737100" y="3675063"/>
          <p14:tracePt t="152986" x="4765675" y="3644900"/>
          <p14:tracePt t="152994" x="4781550" y="3630613"/>
          <p14:tracePt t="153003" x="4811713" y="3616325"/>
          <p14:tracePt t="153011" x="4826000" y="3586163"/>
          <p14:tracePt t="153021" x="4840288" y="3570288"/>
          <p14:tracePt t="153026" x="4870450" y="3556000"/>
          <p14:tracePt t="153037" x="4886325" y="3525838"/>
          <p14:tracePt t="153042" x="4914900" y="3511550"/>
          <p14:tracePt t="153053" x="4930775" y="3495675"/>
          <p14:tracePt t="153058" x="4960938" y="3481388"/>
          <p14:tracePt t="153068" x="4975225" y="3467100"/>
          <p14:tracePt t="153074" x="5005388" y="3451225"/>
          <p14:tracePt t="153085" x="5019675" y="3436938"/>
          <p14:tracePt t="153090" x="5035550" y="3421063"/>
          <p14:tracePt t="153102" x="5049838" y="3421063"/>
          <p14:tracePt t="153106" x="5065713" y="3406775"/>
          <p14:tracePt t="153118" x="5094288" y="3406775"/>
          <p14:tracePt t="153122" x="5110163" y="3390900"/>
          <p14:tracePt t="153135" x="5124450" y="3376613"/>
          <p14:tracePt t="153138" x="5140325" y="3376613"/>
          <p14:tracePt t="153152" x="5154613" y="3362325"/>
          <p14:tracePt t="153154" x="5168900" y="3362325"/>
          <p14:tracePt t="153168" x="5184775" y="3346450"/>
          <p14:tracePt t="153170" x="5199063" y="3346450"/>
          <p14:tracePt t="153185" x="5214938" y="3332163"/>
          <p14:tracePt t="153188" x="5229225" y="3332163"/>
          <p14:tracePt t="153202" x="5245100" y="3316288"/>
          <p14:tracePt t="153204" x="5259388" y="3316288"/>
          <p14:tracePt t="153219" x="5273675" y="3302000"/>
          <p14:tracePt t="153221" x="5289550" y="3302000"/>
          <p14:tracePt t="153235" x="5303838" y="3287713"/>
          <p14:tracePt t="153237" x="5319713" y="3287713"/>
          <p14:tracePt t="153252" x="5334000" y="3287713"/>
          <p14:tracePt t="153253" x="5348288" y="3287713"/>
          <p14:tracePt t="153268" x="5364163" y="3271838"/>
          <p14:tracePt t="153269" x="5378450" y="3271838"/>
          <p14:tracePt t="153275" x="5408613" y="3271838"/>
          <p14:tracePt t="153291" x="5438775" y="3271838"/>
          <p14:tracePt t="153302" x="5453063" y="3271838"/>
          <p14:tracePt t="153307" x="5468938" y="3271838"/>
          <p14:tracePt t="153318" x="5483225" y="3271838"/>
          <p14:tracePt t="153323" x="5499100" y="3271838"/>
          <p14:tracePt t="153335" x="5513388" y="3287713"/>
          <p14:tracePt t="153339" x="5527675" y="3302000"/>
          <p14:tracePt t="153352" x="5543550" y="3316288"/>
          <p14:tracePt t="153355" x="5557838" y="3332163"/>
          <p14:tracePt t="153368" x="5557838" y="3346450"/>
          <p14:tracePt t="153371" x="5573713" y="3362325"/>
          <p14:tracePt t="153385" x="5588000" y="3376613"/>
          <p14:tracePt t="153388" x="5588000" y="3406775"/>
          <p14:tracePt t="153402" x="5602288" y="3436938"/>
          <p14:tracePt t="153404" x="5602288" y="3481388"/>
          <p14:tracePt t="153419" x="5602288" y="3495675"/>
          <p14:tracePt t="153420" x="5618163" y="3556000"/>
          <p14:tracePt t="153435" x="5618163" y="3586163"/>
          <p14:tracePt t="153437" x="5618163" y="3630613"/>
          <p14:tracePt t="153452" x="5618163" y="3690938"/>
          <p14:tracePt t="153453" x="5618163" y="3749675"/>
          <p14:tracePt t="153468" x="5618163" y="3810000"/>
          <p14:tracePt t="153471" x="5618163" y="3870325"/>
          <p14:tracePt t="153485" x="5618163" y="3929063"/>
          <p14:tracePt t="153486" x="5618163" y="3989388"/>
          <p14:tracePt t="153492" x="5602288" y="4049713"/>
          <p14:tracePt t="153502" x="5588000" y="4124325"/>
          <p14:tracePt t="153508" x="5557838" y="4168775"/>
          <p14:tracePt t="153519" x="5543550" y="4243388"/>
          <p14:tracePt t="153523" x="5513388" y="4287838"/>
          <p14:tracePt t="153535" x="5483225" y="4348163"/>
          <p14:tracePt t="153540" x="5468938" y="4392613"/>
          <p14:tracePt t="153552" x="5438775" y="4406900"/>
          <p14:tracePt t="153556" x="5422900" y="4452938"/>
          <p14:tracePt t="153568" x="5394325" y="4483100"/>
          <p14:tracePt t="153572" x="5378450" y="4511675"/>
          <p14:tracePt t="153585" x="5348288" y="4527550"/>
          <p14:tracePt t="153588" x="5334000" y="4541838"/>
          <p14:tracePt t="153602" x="5319713" y="4557713"/>
          <p14:tracePt t="153605" x="5303838" y="4572000"/>
          <p14:tracePt t="153618" x="5289550" y="4586288"/>
          <p14:tracePt t="153621" x="5273675" y="4586288"/>
          <p14:tracePt t="153635" x="5259388" y="4602163"/>
          <p14:tracePt t="153637" x="5245100" y="4602163"/>
          <p14:tracePt t="153653" x="5229225" y="4602163"/>
          <p14:tracePt t="153668" x="5214938" y="4616450"/>
          <p14:tracePt t="153685" x="5199063" y="4616450"/>
          <p14:tracePt t="153687" x="5184775" y="4616450"/>
          <p14:tracePt t="153702" x="5168900" y="4616450"/>
          <p14:tracePt t="153703" x="5154613" y="4616450"/>
          <p14:tracePt t="153708" x="5140325" y="4616450"/>
          <p14:tracePt t="153718" x="5124450" y="4616450"/>
          <p14:tracePt t="153725" x="5094288" y="4616450"/>
          <p14:tracePt t="153735" x="5080000" y="4616450"/>
          <p14:tracePt t="153740" x="5065713" y="4616450"/>
          <p14:tracePt t="153752" x="5035550" y="4616450"/>
          <p14:tracePt t="153756" x="5005388" y="4616450"/>
          <p14:tracePt t="153768" x="4975225" y="4616450"/>
          <p14:tracePt t="153772" x="4914900" y="4616450"/>
          <p14:tracePt t="153785" x="4886325" y="4616450"/>
          <p14:tracePt t="153788" x="4870450" y="4602163"/>
          <p14:tracePt t="153802" x="4826000" y="4586288"/>
          <p14:tracePt t="153804" x="4781550" y="4557713"/>
          <p14:tracePt t="153818" x="4751388" y="4541838"/>
          <p14:tracePt t="153820" x="4706938" y="4511675"/>
          <p14:tracePt t="153835" x="4660900" y="4483100"/>
          <p14:tracePt t="153837" x="4632325" y="4437063"/>
          <p14:tracePt t="153852" x="4616450" y="4422775"/>
          <p14:tracePt t="153853" x="4586288" y="4378325"/>
          <p14:tracePt t="153868" x="4557713" y="4348163"/>
          <p14:tracePt t="153870" x="4511675" y="4318000"/>
          <p14:tracePt t="153885" x="4497388" y="4287838"/>
          <p14:tracePt t="153887" x="4467225" y="4257675"/>
          <p14:tracePt t="153902" x="4452938" y="4229100"/>
          <p14:tracePt t="153903" x="4437063" y="4198938"/>
          <p14:tracePt t="153909" x="4422775" y="4183063"/>
          <p14:tracePt t="153919" x="4422775" y="4168775"/>
          <p14:tracePt t="153925" x="4406900" y="4152900"/>
          <p14:tracePt t="153935" x="4406900" y="4124325"/>
          <p14:tracePt t="153941" x="4392613" y="4108450"/>
          <p14:tracePt t="153952" x="4392613" y="4078288"/>
          <p14:tracePt t="153957" x="4392613" y="4064000"/>
          <p14:tracePt t="153968" x="4392613" y="4033838"/>
          <p14:tracePt t="153973" x="4392613" y="3975100"/>
          <p14:tracePt t="153985" x="4392613" y="3959225"/>
          <p14:tracePt t="153989" x="4392613" y="3898900"/>
          <p14:tracePt t="154002" x="4392613" y="3870325"/>
          <p14:tracePt t="154005" x="4392613" y="3824288"/>
          <p14:tracePt t="154019" x="4406900" y="3795713"/>
          <p14:tracePt t="154022" x="4422775" y="3749675"/>
          <p14:tracePt t="154035" x="4437063" y="3690938"/>
          <p14:tracePt t="154038" x="4437063" y="3660775"/>
          <p14:tracePt t="154052" x="4467225" y="3630613"/>
          <p14:tracePt t="154054" x="4497388" y="3570288"/>
          <p14:tracePt t="154069" x="4511675" y="3525838"/>
          <p14:tracePt t="154072" x="4527550" y="3511550"/>
          <p14:tracePt t="154085" x="4541838" y="3467100"/>
          <p14:tracePt t="154088" x="4572000" y="3436938"/>
          <p14:tracePt t="154102" x="4586288" y="3390900"/>
          <p14:tracePt t="154104" x="4616450" y="3362325"/>
          <p14:tracePt t="154118" x="4646613" y="3332163"/>
          <p14:tracePt t="154120" x="4676775" y="3302000"/>
          <p14:tracePt t="154135" x="4691063" y="3271838"/>
          <p14:tracePt t="154136" x="4721225" y="3257550"/>
          <p14:tracePt t="154141" x="4751388" y="3227388"/>
          <p14:tracePt t="154152" x="4765675" y="3213100"/>
          <p14:tracePt t="154158" x="4795838" y="3197225"/>
          <p14:tracePt t="154168" x="4811713" y="3182938"/>
          <p14:tracePt t="154174" x="4826000" y="3167063"/>
          <p14:tracePt t="154185" x="4856163" y="3152775"/>
          <p14:tracePt t="154190" x="4856163" y="3136900"/>
          <p14:tracePt t="154202" x="4870450" y="3136900"/>
          <p14:tracePt t="154206" x="4886325" y="3122613"/>
          <p14:tracePt t="154218" x="4900613" y="3122613"/>
          <p14:tracePt t="154222" x="4914900" y="3108325"/>
          <p14:tracePt t="154235" x="4930775" y="3092450"/>
          <p14:tracePt t="154238" x="4945063" y="3092450"/>
          <p14:tracePt t="154252" x="4960938" y="3078163"/>
          <p14:tracePt t="154254" x="4975225" y="3078163"/>
          <p14:tracePt t="154268" x="4975225" y="3062288"/>
          <p14:tracePt t="154270" x="4991100" y="3062288"/>
          <p14:tracePt t="154285" x="5005388" y="3048000"/>
          <p14:tracePt t="154302" x="5019675" y="3033713"/>
          <p14:tracePt t="154305" x="5035550" y="3033713"/>
          <p14:tracePt t="154318" x="5035550" y="3017838"/>
          <p14:tracePt t="154320" x="5049838" y="3017838"/>
          <p14:tracePt t="154335" x="5049838" y="3003550"/>
          <p14:tracePt t="154337" x="5065713" y="3003550"/>
          <p14:tracePt t="154352" x="5065713" y="2987675"/>
          <p14:tracePt t="154352" x="5080000" y="2987675"/>
          <p14:tracePt t="154359" x="5080000" y="2973388"/>
          <p14:tracePt t="154368" x="5094288" y="2973388"/>
          <p14:tracePt t="154382" x="5094288" y="2959100"/>
          <p14:tracePt t="154391" x="5110163" y="2959100"/>
          <p14:tracePt t="154407" x="5110163" y="2943225"/>
          <p14:tracePt t="154415" x="5124450" y="2943225"/>
          <p14:tracePt t="154438" x="5140325" y="2943225"/>
          <p14:tracePt t="154463" x="5154613" y="2928938"/>
          <p14:tracePt t="154470" x="5168900" y="2928938"/>
          <p14:tracePt t="154479" x="5184775" y="2928938"/>
          <p14:tracePt t="154487" x="5199063" y="2928938"/>
          <p14:tracePt t="154504" x="5214938" y="2928938"/>
          <p14:tracePt t="154511" x="5229225" y="2928938"/>
          <p14:tracePt t="154520" x="5245100" y="2928938"/>
          <p14:tracePt t="154527" x="5259388" y="2928938"/>
          <p14:tracePt t="154537" x="5273675" y="2928938"/>
          <p14:tracePt t="154553" x="5289550" y="2928938"/>
          <p14:tracePt t="154559" x="5303838" y="2943225"/>
          <p14:tracePt t="154575" x="5319713" y="2943225"/>
          <p14:tracePt t="154582" x="5334000" y="2959100"/>
          <p14:tracePt t="154599" x="5334000" y="2973388"/>
          <p14:tracePt t="154607" x="5348288" y="2987675"/>
          <p14:tracePt t="154624" x="5364163" y="3003550"/>
          <p14:tracePt t="154631" x="5364163" y="3033713"/>
          <p14:tracePt t="154640" x="5378450" y="3048000"/>
          <p14:tracePt t="154647" x="5378450" y="3062288"/>
          <p14:tracePt t="154655" x="5378450" y="3092450"/>
          <p14:tracePt t="154663" x="5394325" y="3108325"/>
          <p14:tracePt t="154671" x="5394325" y="3136900"/>
          <p14:tracePt t="154679" x="5394325" y="3167063"/>
          <p14:tracePt t="154687" x="5408613" y="3197225"/>
          <p14:tracePt t="154696" x="5408613" y="3213100"/>
          <p14:tracePt t="154703" x="5408613" y="3241675"/>
          <p14:tracePt t="154712" x="5408613" y="3271838"/>
          <p14:tracePt t="154720" x="5408613" y="3287713"/>
          <p14:tracePt t="154728" x="5408613" y="3316288"/>
          <p14:tracePt t="154737" x="5408613" y="3346450"/>
          <p14:tracePt t="154744" x="5408613" y="3376613"/>
          <p14:tracePt t="154754" x="5408613" y="3406775"/>
          <p14:tracePt t="154760" x="5408613" y="3421063"/>
          <p14:tracePt t="154770" x="5408613" y="3451225"/>
          <p14:tracePt t="154775" x="5408613" y="3495675"/>
          <p14:tracePt t="154786" x="5408613" y="3525838"/>
          <p14:tracePt t="154791" x="5408613" y="3556000"/>
          <p14:tracePt t="154799" x="5408613" y="3586163"/>
          <p14:tracePt t="154808" x="5408613" y="3630613"/>
          <p14:tracePt t="154815" x="5408613" y="3690938"/>
          <p14:tracePt t="154824" x="5408613" y="3735388"/>
          <p14:tracePt t="154832" x="5394325" y="3779838"/>
          <p14:tracePt t="154840" x="5378450" y="3824288"/>
          <p14:tracePt t="154848" x="5378450" y="3884613"/>
          <p14:tracePt t="154856" x="5364163" y="3944938"/>
          <p14:tracePt t="154864" x="5348288" y="4003675"/>
          <p14:tracePt t="154872" x="5334000" y="4064000"/>
          <p14:tracePt t="154880" x="5334000" y="4124325"/>
          <p14:tracePt t="154888" x="5319713" y="4152900"/>
          <p14:tracePt t="154896" x="5303838" y="4198938"/>
          <p14:tracePt t="154904" x="5289550" y="4243388"/>
          <p14:tracePt t="154912" x="5273675" y="4287838"/>
          <p14:tracePt t="154920" x="5259388" y="4332288"/>
          <p14:tracePt t="154929" x="5259388" y="4362450"/>
          <p14:tracePt t="154937" x="5245100" y="4392613"/>
          <p14:tracePt t="154944" x="5229225" y="4406900"/>
          <p14:tracePt t="154953" x="5229225" y="4437063"/>
          <p14:tracePt t="154960" x="5214938" y="4452938"/>
          <p14:tracePt t="154976" x="5214938" y="4467225"/>
          <p14:tracePt t="154987" x="5199063" y="4467225"/>
          <p14:tracePt t="155009" x="5199063" y="4483100"/>
          <p14:tracePt t="155049" x="5184775" y="4483100"/>
          <p14:tracePt t="156100" x="5184775" y="4467225"/>
          <p14:tracePt t="156108" x="5184775" y="4452938"/>
          <p14:tracePt t="156115" x="5184775" y="4437063"/>
          <p14:tracePt t="156126" x="5184775" y="4422775"/>
          <p14:tracePt t="156131" x="5184775" y="4406900"/>
          <p14:tracePt t="156140" x="5184775" y="4378325"/>
          <p14:tracePt t="156148" x="5184775" y="4362450"/>
          <p14:tracePt t="156156" x="5184775" y="4332288"/>
          <p14:tracePt t="156164" x="5199063" y="4273550"/>
          <p14:tracePt t="156172" x="5199063" y="4257675"/>
          <p14:tracePt t="156180" x="5214938" y="4198938"/>
          <p14:tracePt t="156188" x="5214938" y="4168775"/>
          <p14:tracePt t="156196" x="5214938" y="4124325"/>
          <p14:tracePt t="156204" x="5229225" y="4094163"/>
          <p14:tracePt t="156212" x="5229225" y="4064000"/>
          <p14:tracePt t="156220" x="5245100" y="4019550"/>
          <p14:tracePt t="156228" x="5245100" y="3975100"/>
          <p14:tracePt t="156237" x="5245100" y="3959225"/>
          <p14:tracePt t="156244" x="5259388" y="3929063"/>
          <p14:tracePt t="156253" x="5259388" y="3898900"/>
          <p14:tracePt t="156260" x="5259388" y="3870325"/>
          <p14:tracePt t="156276" x="5259388" y="3854450"/>
          <p14:tracePt t="156287" x="5259388" y="3840163"/>
          <p14:tracePt t="156292" x="5259388" y="3824288"/>
          <p14:tracePt t="156303" x="5259388" y="3810000"/>
          <p14:tracePt t="156316" x="5259388" y="3795713"/>
          <p14:tracePt t="156325" x="5245100" y="3795713"/>
          <p14:tracePt t="156332" x="5229225" y="3779838"/>
          <p14:tracePt t="156348" x="5214938" y="3765550"/>
          <p14:tracePt t="156357" x="5199063" y="3749675"/>
          <p14:tracePt t="156364" x="5184775" y="3749675"/>
          <p14:tracePt t="156373" x="5184775" y="3735388"/>
          <p14:tracePt t="156380" x="5184775" y="3721100"/>
          <p14:tracePt t="156389" x="5168900" y="3721100"/>
          <p14:tracePt t="156397" x="5168900" y="3705225"/>
          <p14:tracePt t="156405" x="5154613" y="3690938"/>
          <p14:tracePt t="156413" x="5154613" y="3675063"/>
          <p14:tracePt t="156420" x="5140325" y="3660775"/>
          <p14:tracePt t="156429" x="5140325" y="3644900"/>
          <p14:tracePt t="156437" x="5124450" y="3644900"/>
          <p14:tracePt t="156445" x="5124450" y="3630613"/>
          <p14:tracePt t="156454" x="5124450" y="3616325"/>
          <p14:tracePt t="156461" x="5110163" y="3600450"/>
          <p14:tracePt t="156471" x="5110163" y="3586163"/>
          <p14:tracePt t="156477" x="5094288" y="3570288"/>
          <p14:tracePt t="156487" x="5080000" y="3556000"/>
          <p14:tracePt t="156492" x="5080000" y="3541713"/>
          <p14:tracePt t="156504" x="5065713" y="3525838"/>
          <p14:tracePt t="156516" x="5065713" y="3511550"/>
          <p14:tracePt t="156525" x="5049838" y="3495675"/>
          <p14:tracePt t="156541" x="5035550" y="3495675"/>
          <p14:tracePt t="156549" x="5019675" y="3481388"/>
          <p14:tracePt t="156565" x="5005388" y="3467100"/>
          <p14:tracePt t="156573" x="4991100" y="3467100"/>
          <p14:tracePt t="156581" x="4975225" y="3467100"/>
          <p14:tracePt t="156589" x="4960938" y="3451225"/>
          <p14:tracePt t="156605" x="4945063" y="3451225"/>
          <p14:tracePt t="156613" x="4930775" y="3436938"/>
          <p14:tracePt t="156629" x="4914900" y="3436938"/>
          <p14:tracePt t="156637" x="4900613" y="3421063"/>
          <p14:tracePt t="156645" x="4886325" y="3421063"/>
          <p14:tracePt t="156654" x="4886325" y="3406775"/>
          <p14:tracePt t="156661" x="4870450" y="3406775"/>
          <p14:tracePt t="156677" x="4856163" y="3406775"/>
          <p14:tracePt t="156687" x="4856163" y="3390900"/>
          <p14:tracePt t="156694" x="4840288" y="3390900"/>
          <p14:tracePt t="156703" x="4826000" y="3376613"/>
          <p14:tracePt t="156720" x="4811713" y="3376613"/>
          <p14:tracePt t="156733" x="4795838" y="3362325"/>
          <p14:tracePt t="156742" x="4781550" y="3362325"/>
          <p14:tracePt t="156750" x="4765675" y="3346450"/>
          <p14:tracePt t="156758" x="4751388" y="3346450"/>
          <p14:tracePt t="156770" x="4737100" y="3346450"/>
          <p14:tracePt t="156773" x="4721225" y="3346450"/>
          <p14:tracePt t="156782" x="4706938" y="3332163"/>
          <p14:tracePt t="156798" x="4676775" y="3332163"/>
          <p14:tracePt t="156806" x="4660900" y="3332163"/>
          <p14:tracePt t="156814" x="4646613" y="3316288"/>
          <p14:tracePt t="156822" x="4632325" y="3316288"/>
          <p14:tracePt t="156830" x="4616450" y="3316288"/>
          <p14:tracePt t="156845" x="4602163" y="3316288"/>
          <p14:tracePt t="156854" x="4586288" y="3316288"/>
          <p14:tracePt t="156870" x="4586288" y="3302000"/>
          <p14:tracePt t="156887" x="4572000" y="3302000"/>
          <p14:tracePt t="157183" x="4572000" y="3287713"/>
          <p14:tracePt t="157208" x="4572000" y="3271838"/>
          <p14:tracePt t="157226" x="4572000" y="3257550"/>
          <p14:tracePt t="157231" x="4572000" y="3241675"/>
          <p14:tracePt t="157239" x="4586288" y="3227388"/>
          <p14:tracePt t="157247" x="4586288" y="3197225"/>
          <p14:tracePt t="157255" x="4602163" y="3182938"/>
          <p14:tracePt t="157263" x="4616450" y="3167063"/>
          <p14:tracePt t="157271" x="4616450" y="3152775"/>
          <p14:tracePt t="157279" x="4632325" y="3136900"/>
          <p14:tracePt t="157287" x="4632325" y="3122613"/>
          <p14:tracePt t="157295" x="4646613" y="3122613"/>
          <p14:tracePt t="157304" x="4646613" y="3108325"/>
          <p14:tracePt t="157327" x="4660900" y="3108325"/>
          <p14:tracePt t="157337" x="4660900" y="3092450"/>
          <p14:tracePt t="157504" x="4660900" y="3108325"/>
          <p14:tracePt t="157536" x="4660900" y="3122613"/>
          <p14:tracePt t="157552" x="4646613" y="3122613"/>
          <p14:tracePt t="157560" x="4646613" y="3136900"/>
          <p14:tracePt t="157573" x="4646613" y="3152775"/>
          <p14:tracePt t="157576" x="4632325" y="3167063"/>
          <p14:tracePt t="157587" x="4632325" y="3197225"/>
          <p14:tracePt t="157600" x="4616450" y="3227388"/>
          <p14:tracePt t="157608" x="4616450" y="3241675"/>
          <p14:tracePt t="157616" x="4616450" y="3257550"/>
          <p14:tracePt t="157632" x="4602163" y="3271838"/>
          <p14:tracePt t="157648" x="4602163" y="3287713"/>
          <p14:tracePt t="160346" x="4602163" y="3271838"/>
          <p14:tracePt t="160355" x="4602163" y="3257550"/>
          <p14:tracePt t="160362" x="4616450" y="3241675"/>
          <p14:tracePt t="160369" x="4616450" y="3227388"/>
          <p14:tracePt t="160377" x="4632325" y="3213100"/>
          <p14:tracePt t="160387" x="4646613" y="3182938"/>
          <p14:tracePt t="160394" x="4660900" y="3152775"/>
          <p14:tracePt t="160406" x="4676775" y="3122613"/>
          <p14:tracePt t="160410" x="4706938" y="3108325"/>
          <p14:tracePt t="160420" x="4721225" y="3078163"/>
          <p14:tracePt t="160425" x="4737100" y="3048000"/>
          <p14:tracePt t="160434" x="4737100" y="3033713"/>
          <p14:tracePt t="160442" x="4751388" y="3003550"/>
          <p14:tracePt t="160450" x="4765675" y="2987675"/>
          <p14:tracePt t="160458" x="4765675" y="2973388"/>
          <p14:tracePt t="160466" x="4781550" y="2973388"/>
          <p14:tracePt t="160474" x="4781550" y="2959100"/>
          <p14:tracePt t="160498" x="4795838" y="2959100"/>
          <p14:tracePt t="160803" x="4811713" y="2973388"/>
          <p14:tracePt t="160916" x="4826000" y="2973388"/>
          <p14:tracePt t="160940" x="4840288" y="2973388"/>
          <p14:tracePt t="160962" x="4856163" y="2973388"/>
          <p14:tracePt t="160964" x="4870450" y="2973388"/>
          <p14:tracePt t="160971" x="4870450" y="2959100"/>
          <p14:tracePt t="160979" x="4886325" y="2959100"/>
          <p14:tracePt t="160988" x="4900613" y="2959100"/>
          <p14:tracePt t="160996" x="4914900" y="2943225"/>
          <p14:tracePt t="161003" x="4930775" y="2943225"/>
          <p14:tracePt t="161021" x="4945063" y="2928938"/>
          <p14:tracePt t="161028" x="4960938" y="2928938"/>
          <p14:tracePt t="161037" x="4975225" y="2913063"/>
          <p14:tracePt t="161044" x="4991100" y="2913063"/>
          <p14:tracePt t="161054" x="5005388" y="2898775"/>
          <p14:tracePt t="161060" x="5019675" y="2898775"/>
          <p14:tracePt t="161070" x="5035550" y="2882900"/>
          <p14:tracePt t="161075" x="5049838" y="2868613"/>
          <p14:tracePt t="161084" x="5065713" y="2868613"/>
          <p14:tracePt t="161092" x="5080000" y="2854325"/>
          <p14:tracePt t="161100" x="5094288" y="2854325"/>
          <p14:tracePt t="161108" x="5110163" y="2838450"/>
          <p14:tracePt t="161116" x="5124450" y="2838450"/>
          <p14:tracePt t="161124" x="5140325" y="2824163"/>
          <p14:tracePt t="161140" x="5154613" y="2808288"/>
          <p14:tracePt t="161156" x="5168900" y="2808288"/>
          <p14:tracePt t="161164" x="5168900" y="2794000"/>
          <p14:tracePt t="161180" x="5184775" y="2794000"/>
          <p14:tracePt t="161188" x="5184775" y="2779713"/>
          <p14:tracePt t="161204" x="5184775" y="2763838"/>
          <p14:tracePt t="161212" x="5199063" y="2763838"/>
          <p14:tracePt t="161228" x="5199063" y="2749550"/>
          <p14:tracePt t="161237" x="5199063" y="2733675"/>
          <p14:tracePt t="161245" x="5214938" y="2719388"/>
          <p14:tracePt t="161260" x="5214938" y="2705100"/>
          <p14:tracePt t="161271" x="5214938" y="2689225"/>
          <p14:tracePt t="161276" x="5214938" y="2674938"/>
          <p14:tracePt t="161287" x="5214938" y="2659063"/>
          <p14:tracePt t="161304" x="5214938" y="2644775"/>
          <p14:tracePt t="161316" x="5214938" y="2628900"/>
          <p14:tracePt t="161348" x="5214938" y="2614613"/>
          <p14:tracePt t="161429" x="5199063" y="2614613"/>
          <p14:tracePt t="161445" x="5184775" y="2614613"/>
          <p14:tracePt t="161461" x="5168900" y="2614613"/>
          <p14:tracePt t="161474" x="5154613" y="2614613"/>
          <p14:tracePt t="161488" x="5154613" y="2628900"/>
          <p14:tracePt t="161493" x="5140325" y="2628900"/>
          <p14:tracePt t="161509" x="5124450" y="2628900"/>
          <p14:tracePt t="161520" x="5124450" y="2644775"/>
          <p14:tracePt t="161525" x="5110163" y="2644775"/>
          <p14:tracePt t="161542" x="5094288" y="2644775"/>
          <p14:tracePt t="161549" x="5094288" y="2659063"/>
          <p14:tracePt t="161558" x="5080000" y="2659063"/>
          <p14:tracePt t="161574" x="5065713" y="2674938"/>
          <p14:tracePt t="161581" x="5049838" y="2674938"/>
          <p14:tracePt t="161590" x="5035550" y="2689225"/>
          <p14:tracePt t="161597" x="5035550" y="2705100"/>
          <p14:tracePt t="161606" x="5019675" y="2705100"/>
          <p14:tracePt t="161613" x="5005388" y="2719388"/>
          <p14:tracePt t="161630" x="4991100" y="2733675"/>
          <p14:tracePt t="161637" x="4991100" y="2749550"/>
          <p14:tracePt t="161646" x="4975225" y="2749550"/>
          <p14:tracePt t="161654" x="4960938" y="2763838"/>
          <p14:tracePt t="161662" x="4960938" y="2779713"/>
          <p14:tracePt t="161671" x="4945063" y="2794000"/>
          <p14:tracePt t="161678" x="4945063" y="2808288"/>
          <p14:tracePt t="161694" x="4945063" y="2824163"/>
          <p14:tracePt t="161704" x="4930775" y="2838450"/>
          <p14:tracePt t="161710" x="4930775" y="2854325"/>
          <p14:tracePt t="161720" x="4930775" y="2868613"/>
          <p14:tracePt t="161726" x="4930775" y="2898775"/>
          <p14:tracePt t="161742" x="4930775" y="2913063"/>
          <p14:tracePt t="161750" x="4930775" y="2943225"/>
          <p14:tracePt t="161758" x="4930775" y="2959100"/>
          <p14:tracePt t="161770" x="4914900" y="2973388"/>
          <p14:tracePt t="161774" x="4914900" y="2987675"/>
          <p14:tracePt t="161782" x="4914900" y="3003550"/>
          <p14:tracePt t="161790" x="4914900" y="3017838"/>
          <p14:tracePt t="161806" x="4914900" y="3033713"/>
          <p14:tracePt t="161822" x="4914900" y="3048000"/>
          <p14:tracePt t="162007" x="4914900" y="3033713"/>
          <p14:tracePt t="162023" x="4914900" y="3017838"/>
          <p14:tracePt t="162042" x="4930775" y="3003550"/>
          <p14:tracePt t="162047" x="4930775" y="2987675"/>
          <p14:tracePt t="162055" x="4945063" y="2973388"/>
          <p14:tracePt t="162063" x="4945063" y="2959100"/>
          <p14:tracePt t="162071" x="4960938" y="2943225"/>
          <p14:tracePt t="162079" x="4975225" y="2928938"/>
          <p14:tracePt t="162087" x="4991100" y="2898775"/>
          <p14:tracePt t="162095" x="5005388" y="2882900"/>
          <p14:tracePt t="162103" x="5019675" y="2868613"/>
          <p14:tracePt t="162111" x="5035550" y="2854325"/>
          <p14:tracePt t="162121" x="5049838" y="2824163"/>
          <p14:tracePt t="162127" x="5065713" y="2824163"/>
          <p14:tracePt t="162137" x="5080000" y="2808288"/>
          <p14:tracePt t="162143" x="5094288" y="2794000"/>
          <p14:tracePt t="162159" x="5110163" y="2779713"/>
          <p14:tracePt t="162175" x="5124450" y="2779713"/>
          <p14:tracePt t="162183" x="5124450" y="2763838"/>
          <p14:tracePt t="162199" x="5140325" y="2763838"/>
          <p14:tracePt t="162304" x="5154613" y="2763838"/>
          <p14:tracePt t="162328" x="5154613" y="2779713"/>
          <p14:tracePt t="162346" x="5168900" y="2779713"/>
          <p14:tracePt t="162355" x="5168900" y="2794000"/>
          <p14:tracePt t="162360" x="5184775" y="2808288"/>
          <p14:tracePt t="162376" x="5199063" y="2824163"/>
          <p14:tracePt t="162387" x="5199063" y="2838450"/>
          <p14:tracePt t="162392" x="5214938" y="2854325"/>
          <p14:tracePt t="162400" x="5214938" y="2868613"/>
          <p14:tracePt t="162409" x="5229225" y="2882900"/>
          <p14:tracePt t="162416" x="5229225" y="2898775"/>
          <p14:tracePt t="162432" x="5245100" y="2913063"/>
          <p14:tracePt t="162441" x="5245100" y="2928938"/>
          <p14:tracePt t="162456" x="5245100" y="2943225"/>
          <p14:tracePt t="162464" x="5259388" y="2959100"/>
          <p14:tracePt t="162480" x="5259388" y="2973388"/>
          <p14:tracePt t="162488" x="5259388" y="2987675"/>
          <p14:tracePt t="162496" x="5259388" y="3003550"/>
          <p14:tracePt t="162504" x="5273675" y="3017838"/>
          <p14:tracePt t="162512" x="5273675" y="3033713"/>
          <p14:tracePt t="162521" x="5273675" y="3048000"/>
          <p14:tracePt t="162528" x="5273675" y="3062288"/>
          <p14:tracePt t="162537" x="5273675" y="3078163"/>
          <p14:tracePt t="162544" x="5273675" y="3092450"/>
          <p14:tracePt t="162561" x="5289550" y="3108325"/>
          <p14:tracePt t="162585" x="5289550" y="3122613"/>
          <p14:tracePt t="162818" x="5289550" y="3108325"/>
          <p14:tracePt t="162858" x="5289550" y="3092450"/>
          <p14:tracePt t="162866" x="5289550" y="3078163"/>
          <p14:tracePt t="162874" x="5289550" y="3062288"/>
          <p14:tracePt t="162889" x="5289550" y="3048000"/>
          <p14:tracePt t="162890" x="5289550" y="3033713"/>
          <p14:tracePt t="162898" x="5289550" y="3017838"/>
          <p14:tracePt t="162906" x="5289550" y="2987675"/>
          <p14:tracePt t="162914" x="5289550" y="2973388"/>
          <p14:tracePt t="162921" x="5289550" y="2943225"/>
          <p14:tracePt t="162930" x="5289550" y="2928938"/>
          <p14:tracePt t="162938" x="5289550" y="2913063"/>
          <p14:tracePt t="162946" x="5273675" y="2898775"/>
          <p14:tracePt t="162954" x="5273675" y="2882900"/>
          <p14:tracePt t="162962" x="5273675" y="2868613"/>
          <p14:tracePt t="162978" x="5273675" y="2854325"/>
          <p14:tracePt t="162994" x="5273675" y="2838450"/>
          <p14:tracePt t="163010" x="5273675" y="2824163"/>
          <p14:tracePt t="163026" x="5259388" y="2824163"/>
          <p14:tracePt t="163042" x="5259388" y="2808288"/>
          <p14:tracePt t="163090" x="5245100" y="2808288"/>
          <p14:tracePt t="163099" x="5245100" y="2794000"/>
          <p14:tracePt t="163131" x="5229225" y="2794000"/>
          <p14:tracePt t="163147" x="5214938" y="2794000"/>
          <p14:tracePt t="163155" x="5199063" y="2779713"/>
          <p14:tracePt t="163163" x="5184775" y="2779713"/>
          <p14:tracePt t="163171" x="5168900" y="2779713"/>
          <p14:tracePt t="163179" x="5154613" y="2763838"/>
          <p14:tracePt t="163187" x="5140325" y="2763838"/>
          <p14:tracePt t="163195" x="5124450" y="2763838"/>
          <p14:tracePt t="163204" x="5110163" y="2763838"/>
          <p14:tracePt t="163211" x="5110163" y="2749550"/>
          <p14:tracePt t="163220" x="5094288" y="2749550"/>
          <p14:tracePt t="163227" x="5080000" y="2749550"/>
          <p14:tracePt t="163237" x="5065713" y="2749550"/>
          <p14:tracePt t="163253" x="5049838" y="2749550"/>
          <p14:tracePt t="163266" x="5035550" y="2749550"/>
          <p14:tracePt t="163291" x="5019675" y="2749550"/>
          <p14:tracePt t="163315" x="5005388" y="2749550"/>
          <p14:tracePt t="163323" x="4991100" y="2749550"/>
          <p14:tracePt t="163339" x="4975225" y="2749550"/>
          <p14:tracePt t="163355" x="4960938" y="2749550"/>
          <p14:tracePt t="163372" x="4945063" y="2749550"/>
          <p14:tracePt t="163380" x="4930775" y="2749550"/>
          <p14:tracePt t="163396" x="4914900" y="2763838"/>
          <p14:tracePt t="163412" x="4900613" y="2779713"/>
          <p14:tracePt t="163435" x="4886325" y="2794000"/>
          <p14:tracePt t="163455" x="4870450" y="2794000"/>
          <p14:tracePt t="163471" x="4870450" y="2808288"/>
          <p14:tracePt t="163483" x="4870450" y="2824163"/>
          <p14:tracePt t="163500" x="4856163" y="2838450"/>
          <p14:tracePt t="163516" x="4856163" y="2854325"/>
          <p14:tracePt t="163524" x="4840288" y="2854325"/>
          <p14:tracePt t="163532" x="4840288" y="2868613"/>
          <p14:tracePt t="163540" x="4840288" y="2882900"/>
          <p14:tracePt t="163548" x="4840288" y="2898775"/>
          <p14:tracePt t="163556" x="4826000" y="2898775"/>
          <p14:tracePt t="163564" x="4826000" y="2913063"/>
          <p14:tracePt t="163572" x="4811713" y="2913063"/>
          <p14:tracePt t="163580" x="4811713" y="2928938"/>
          <p14:tracePt t="163596" x="4795838" y="2943225"/>
          <p14:tracePt t="163612" x="4795838" y="2959100"/>
          <p14:tracePt t="163636" x="4781550" y="2973388"/>
          <p14:tracePt t="163717" x="4781550" y="2987675"/>
          <p14:tracePt t="163748" x="4781550" y="3003550"/>
          <p14:tracePt t="163773" x="4781550" y="3017838"/>
          <p14:tracePt t="163790" x="4765675" y="3017838"/>
          <p14:tracePt t="163805" x="4765675" y="3033713"/>
          <p14:tracePt t="164053" x="4765675" y="3017838"/>
          <p14:tracePt t="164094" x="4765675" y="3003550"/>
          <p14:tracePt t="164107" x="4781550" y="3003550"/>
          <p14:tracePt t="164111" x="4781550" y="2987675"/>
          <p14:tracePt t="164126" x="4795838" y="2973388"/>
          <p14:tracePt t="164142" x="4811713" y="2959100"/>
          <p14:tracePt t="164149" x="4826000" y="2943225"/>
          <p14:tracePt t="164157" x="4826000" y="2928938"/>
          <p14:tracePt t="164166" x="4840288" y="2913063"/>
          <p14:tracePt t="164174" x="4856163" y="2898775"/>
          <p14:tracePt t="164181" x="4870450" y="2898775"/>
          <p14:tracePt t="164190" x="4870450" y="2882900"/>
          <p14:tracePt t="164198" x="4886325" y="2868613"/>
          <p14:tracePt t="164206" x="4900613" y="2854325"/>
          <p14:tracePt t="164214" x="4914900" y="2854325"/>
          <p14:tracePt t="164222" x="4914900" y="2838450"/>
          <p14:tracePt t="164230" x="4930775" y="2838450"/>
          <p14:tracePt t="164238" x="4930775" y="2824163"/>
          <p14:tracePt t="164246" x="4945063" y="2824163"/>
          <p14:tracePt t="164262" x="4960938" y="2824163"/>
          <p14:tracePt t="164271" x="4975225" y="2808288"/>
          <p14:tracePt t="164288" x="4991100" y="2808288"/>
          <p14:tracePt t="164304" x="5005388" y="2808288"/>
          <p14:tracePt t="164321" x="5019675" y="2808288"/>
          <p14:tracePt t="164337" x="5035550" y="2808288"/>
          <p14:tracePt t="164350" x="5049838" y="2808288"/>
          <p14:tracePt t="164359" x="5065713" y="2808288"/>
          <p14:tracePt t="164374" x="5080000" y="2808288"/>
          <p14:tracePt t="164391" x="5094288" y="2808288"/>
          <p14:tracePt t="164407" x="5110163" y="2808288"/>
          <p14:tracePt t="164422" x="5124450" y="2808288"/>
          <p14:tracePt t="164431" x="5124450" y="2824163"/>
          <p14:tracePt t="164439" x="5140325" y="2824163"/>
          <p14:tracePt t="164455" x="5154613" y="2838450"/>
          <p14:tracePt t="164471" x="5168900" y="2838450"/>
          <p14:tracePt t="164479" x="5168900" y="2854325"/>
          <p14:tracePt t="164487" x="5184775" y="2854325"/>
          <p14:tracePt t="164495" x="5199063" y="2868613"/>
          <p14:tracePt t="164511" x="5214938" y="2868613"/>
          <p14:tracePt t="164521" x="5214938" y="2882900"/>
          <p14:tracePt t="164527" x="5229225" y="2882900"/>
          <p14:tracePt t="164543" x="5229225" y="2898775"/>
          <p14:tracePt t="164554" x="5245100" y="2913063"/>
          <p14:tracePt t="164567" x="5259388" y="2913063"/>
          <p14:tracePt t="164575" x="5259388" y="2928938"/>
          <p14:tracePt t="164583" x="5259388" y="2943225"/>
          <p14:tracePt t="164599" x="5273675" y="2959100"/>
          <p14:tracePt t="164608" x="5273675" y="2973388"/>
          <p14:tracePt t="164615" x="5289550" y="2973388"/>
          <p14:tracePt t="164624" x="5289550" y="2987675"/>
          <p14:tracePt t="164631" x="5289550" y="3003550"/>
          <p14:tracePt t="164639" x="5289550" y="3017838"/>
          <p14:tracePt t="164647" x="5303838" y="3017838"/>
          <p14:tracePt t="164656" x="5303838" y="3033713"/>
          <p14:tracePt t="164663" x="5303838" y="3048000"/>
          <p14:tracePt t="164679" x="5303838" y="3062288"/>
          <p14:tracePt t="164687" x="5303838" y="3078163"/>
          <p14:tracePt t="164696" x="5319713" y="3092450"/>
          <p14:tracePt t="164703" x="5319713" y="3108325"/>
          <p14:tracePt t="164711" x="5319713" y="3122613"/>
          <p14:tracePt t="164727" x="5319713" y="3136900"/>
          <p14:tracePt t="164738" x="5319713" y="3152775"/>
          <p14:tracePt t="164743" x="5319713" y="3167063"/>
          <p14:tracePt t="164760" x="5319713" y="3182938"/>
          <p14:tracePt t="164771" x="5319713" y="3197225"/>
          <p14:tracePt t="164783" x="5319713" y="3213100"/>
          <p14:tracePt t="164816" x="5319713" y="3227388"/>
          <p14:tracePt t="165033" x="5319713" y="3213100"/>
          <p14:tracePt t="165057" x="5319713" y="3197225"/>
          <p14:tracePt t="165077" x="5319713" y="3182938"/>
          <p14:tracePt t="165081" x="5319713" y="3167063"/>
          <p14:tracePt t="165088" x="5319713" y="3152775"/>
          <p14:tracePt t="165097" x="5319713" y="3136900"/>
          <p14:tracePt t="165105" x="5319713" y="3122613"/>
          <p14:tracePt t="165113" x="5319713" y="3108325"/>
          <p14:tracePt t="165121" x="5319713" y="3092450"/>
          <p14:tracePt t="165129" x="5334000" y="3078163"/>
          <p14:tracePt t="165137" x="5334000" y="3048000"/>
          <p14:tracePt t="165145" x="5334000" y="3033713"/>
          <p14:tracePt t="165154" x="5334000" y="3017838"/>
          <p14:tracePt t="165161" x="5334000" y="3003550"/>
          <p14:tracePt t="165170" x="5334000" y="2987675"/>
          <p14:tracePt t="165177" x="5348288" y="2973388"/>
          <p14:tracePt t="165188" x="5348288" y="2959100"/>
          <p14:tracePt t="165193" x="5348288" y="2943225"/>
          <p14:tracePt t="165209" x="5348288" y="2928938"/>
          <p14:tracePt t="165249" x="5348288" y="2913063"/>
          <p14:tracePt t="165306" x="5348288" y="2898775"/>
          <p14:tracePt t="165314" x="5348288" y="2882900"/>
          <p14:tracePt t="165329" x="5334000" y="2868613"/>
          <p14:tracePt t="165345" x="5319713" y="2854325"/>
          <p14:tracePt t="165361" x="5303838" y="2838450"/>
          <p14:tracePt t="165370" x="5303838" y="2824163"/>
          <p14:tracePt t="165378" x="5289550" y="2824163"/>
          <p14:tracePt t="165387" x="5273675" y="2808288"/>
          <p14:tracePt t="165393" x="5273675" y="2794000"/>
          <p14:tracePt t="165410" x="5259388" y="2779713"/>
          <p14:tracePt t="165421" x="5245100" y="2779713"/>
          <p14:tracePt t="165425" x="5229225" y="2763838"/>
          <p14:tracePt t="165441" x="5214938" y="2749550"/>
          <p14:tracePt t="165449" x="5199063" y="2733675"/>
          <p14:tracePt t="165458" x="5184775" y="2733675"/>
          <p14:tracePt t="165466" x="5168900" y="2719388"/>
          <p14:tracePt t="165474" x="5140325" y="2705100"/>
          <p14:tracePt t="165482" x="5124450" y="2689225"/>
          <p14:tracePt t="165490" x="5110163" y="2689225"/>
          <p14:tracePt t="165498" x="5094288" y="2674938"/>
          <p14:tracePt t="165506" x="5080000" y="2674938"/>
          <p14:tracePt t="165514" x="5065713" y="2674938"/>
          <p14:tracePt t="165522" x="5035550" y="2659063"/>
          <p14:tracePt t="165530" x="5019675" y="2659063"/>
          <p14:tracePt t="165546" x="5005388" y="2659063"/>
          <p14:tracePt t="165554" x="4991100" y="2659063"/>
          <p14:tracePt t="165578" x="4975225" y="2659063"/>
          <p14:tracePt t="165667" x="4960938" y="2659063"/>
          <p14:tracePt t="165691" x="4960938" y="2674938"/>
          <p14:tracePt t="165699" x="4945063" y="2674938"/>
          <p14:tracePt t="165710" x="4945063" y="2689225"/>
          <p14:tracePt t="165714" x="4930775" y="2689225"/>
          <p14:tracePt t="165723" x="4930775" y="2705100"/>
          <p14:tracePt t="165730" x="4914900" y="2719388"/>
          <p14:tracePt t="165746" x="4914900" y="2733675"/>
          <p14:tracePt t="165755" x="4900613" y="2749550"/>
          <p14:tracePt t="165763" x="4886325" y="2749550"/>
          <p14:tracePt t="165771" x="4886325" y="2763838"/>
          <p14:tracePt t="165779" x="4886325" y="2779713"/>
          <p14:tracePt t="165787" x="4870450" y="2794000"/>
          <p14:tracePt t="165795" x="4870450" y="2808288"/>
          <p14:tracePt t="165804" x="4856163" y="2824163"/>
          <p14:tracePt t="165821" x="4840288" y="2838450"/>
          <p14:tracePt t="165827" x="4840288" y="2854325"/>
          <p14:tracePt t="165838" x="4840288" y="2882900"/>
          <p14:tracePt t="165843" x="4826000" y="2898775"/>
          <p14:tracePt t="165854" x="4826000" y="2913063"/>
          <p14:tracePt t="165859" x="4811713" y="2913063"/>
          <p14:tracePt t="165867" x="4811713" y="2928938"/>
          <p14:tracePt t="165875" x="4811713" y="2943225"/>
          <p14:tracePt t="165883" x="4811713" y="2959100"/>
          <p14:tracePt t="165891" x="4795838" y="2973388"/>
          <p14:tracePt t="165907" x="4795838" y="2987675"/>
          <p14:tracePt t="165931" x="4781550" y="2987675"/>
          <p14:tracePt t="165940" x="4781550" y="3003550"/>
          <p14:tracePt t="165980" x="4781550" y="3017838"/>
          <p14:tracePt t="166004" x="4781550" y="3033713"/>
          <p14:tracePt t="166028" x="4781550" y="3048000"/>
          <p14:tracePt t="166037" x="4765675" y="3048000"/>
          <p14:tracePt t="166044" x="4765675" y="3062288"/>
          <p14:tracePt t="166054" x="4765675" y="3078163"/>
          <p14:tracePt t="166076" x="4765675" y="3092450"/>
          <p14:tracePt t="166092" x="4751388" y="3108325"/>
          <p14:tracePt t="166766" x="4751388" y="3092450"/>
          <p14:tracePt t="166774" x="4751388" y="3078163"/>
          <p14:tracePt t="166782" x="4751388" y="3048000"/>
          <p14:tracePt t="166790" x="4765675" y="3033713"/>
          <p14:tracePt t="166798" x="4765675" y="3017838"/>
          <p14:tracePt t="166806" x="4765675" y="3003550"/>
          <p14:tracePt t="166814" x="4781550" y="2973388"/>
          <p14:tracePt t="166822" x="4781550" y="2959100"/>
          <p14:tracePt t="166830" x="4781550" y="2943225"/>
          <p14:tracePt t="166838" x="4795838" y="2928938"/>
          <p14:tracePt t="166846" x="4795838" y="2913063"/>
          <p14:tracePt t="166854" x="4811713" y="2898775"/>
          <p14:tracePt t="166862" x="4811713" y="2882900"/>
          <p14:tracePt t="166871" x="4826000" y="2868613"/>
          <p14:tracePt t="166879" x="4826000" y="2854325"/>
          <p14:tracePt t="166895" x="4840288" y="2838450"/>
          <p14:tracePt t="166918" x="4856163" y="2824163"/>
          <p14:tracePt t="166942" x="4856163" y="2808288"/>
          <p14:tracePt t="166950" x="4870450" y="2808288"/>
          <p14:tracePt t="166982" x="4886325" y="2794000"/>
          <p14:tracePt t="166998" x="4900613" y="2794000"/>
          <p14:tracePt t="167007" x="4900613" y="2779713"/>
          <p14:tracePt t="167014" x="4914900" y="2779713"/>
          <p14:tracePt t="167030" x="4930775" y="2779713"/>
          <p14:tracePt t="167039" x="4930775" y="2763838"/>
          <p14:tracePt t="167047" x="4945063" y="2763838"/>
          <p14:tracePt t="167055" x="4960938" y="2763838"/>
          <p14:tracePt t="167063" x="4975225" y="2763838"/>
          <p14:tracePt t="167079" x="4991100" y="2763838"/>
          <p14:tracePt t="167088" x="5005388" y="2763838"/>
          <p14:tracePt t="167105" x="5019675" y="2763838"/>
          <p14:tracePt t="167121" x="5035550" y="2763838"/>
          <p14:tracePt t="167138" x="5049838" y="2763838"/>
          <p14:tracePt t="167154" x="5065713" y="2763838"/>
          <p14:tracePt t="167183" x="5080000" y="2763838"/>
          <p14:tracePt t="167199" x="5094288" y="2763838"/>
          <p14:tracePt t="167215" x="5110163" y="2763838"/>
          <p14:tracePt t="167239" x="5124450" y="2763838"/>
          <p14:tracePt t="167248" x="5140325" y="2763838"/>
          <p14:tracePt t="167255" x="5140325" y="2779713"/>
          <p14:tracePt t="167272" x="5154613" y="2779713"/>
          <p14:tracePt t="167288" x="5154613" y="2794000"/>
          <p14:tracePt t="167296" x="5168900" y="2794000"/>
          <p14:tracePt t="167311" x="5184775" y="2808288"/>
          <p14:tracePt t="167336" x="5199063" y="2824163"/>
          <p14:tracePt t="167354" x="5199063" y="2838450"/>
          <p14:tracePt t="167371" x="5214938" y="2854325"/>
          <p14:tracePt t="167376" x="5214938" y="2868613"/>
          <p14:tracePt t="167392" x="5229225" y="2882900"/>
          <p14:tracePt t="167400" x="5229225" y="2898775"/>
          <p14:tracePt t="167408" x="5229225" y="2913063"/>
          <p14:tracePt t="167416" x="5245100" y="2928938"/>
          <p14:tracePt t="167424" x="5245100" y="2943225"/>
          <p14:tracePt t="167432" x="5245100" y="2959100"/>
          <p14:tracePt t="167440" x="5259388" y="2973388"/>
          <p14:tracePt t="167448" x="5259388" y="2987675"/>
          <p14:tracePt t="167456" x="5259388" y="3017838"/>
          <p14:tracePt t="167464" x="5259388" y="3033713"/>
          <p14:tracePt t="167472" x="5273675" y="3048000"/>
          <p14:tracePt t="167480" x="5273675" y="3062288"/>
          <p14:tracePt t="167488" x="5273675" y="3078163"/>
          <p14:tracePt t="167496" x="5273675" y="3108325"/>
          <p14:tracePt t="167504" x="5273675" y="3122613"/>
          <p14:tracePt t="167512" x="5273675" y="3136900"/>
          <p14:tracePt t="167520" x="5273675" y="3152775"/>
          <p14:tracePt t="167538" x="5273675" y="3167063"/>
          <p14:tracePt t="167554" x="5273675" y="3182938"/>
          <p14:tracePt t="167576" x="5273675" y="3197225"/>
          <p14:tracePt t="170523" x="5273675" y="3182938"/>
          <p14:tracePt t="170528" x="5273675" y="3167063"/>
          <p14:tracePt t="170536" x="5273675" y="3152775"/>
          <p14:tracePt t="170544" x="5273675" y="3136900"/>
          <p14:tracePt t="170554" x="5273675" y="3122613"/>
          <p14:tracePt t="170571" x="5273675" y="3108325"/>
          <p14:tracePt t="170576" x="5273675" y="3092450"/>
          <p14:tracePt t="170592" x="5273675" y="3078163"/>
          <p14:tracePt t="170608" x="5273675" y="3062288"/>
          <p14:tracePt t="170632" x="5273675" y="3048000"/>
          <p14:tracePt t="170673" x="5273675" y="3033713"/>
          <p14:tracePt t="170705" x="5273675" y="3017838"/>
          <p14:tracePt t="170722" x="5259388" y="3017838"/>
          <p14:tracePt t="170729" x="5259388" y="3003550"/>
          <p14:tracePt t="170745" x="5259388" y="2987675"/>
          <p14:tracePt t="170754" x="5245100" y="2987675"/>
          <p14:tracePt t="170771" x="5245100" y="2973388"/>
          <p14:tracePt t="170793" x="5229225" y="2959100"/>
          <p14:tracePt t="170817" x="5229225" y="2943225"/>
          <p14:tracePt t="170833" x="5214938" y="2943225"/>
          <p14:tracePt t="170841" x="5214938" y="2928938"/>
          <p14:tracePt t="170865" x="5199063" y="2928938"/>
          <p14:tracePt t="170873" x="5199063" y="2913063"/>
          <p14:tracePt t="170889" x="5184775" y="2898775"/>
          <p14:tracePt t="170905" x="5168900" y="2898775"/>
          <p14:tracePt t="170913" x="5168900" y="2882900"/>
          <p14:tracePt t="170929" x="5154613" y="2882900"/>
          <p14:tracePt t="170937" x="5154613" y="2868613"/>
          <p14:tracePt t="170946" x="5140325" y="2868613"/>
          <p14:tracePt t="170961" x="5140325" y="2854325"/>
          <p14:tracePt t="170994" x="5124450" y="2854325"/>
          <p14:tracePt t="171243" x="5140325" y="2838450"/>
          <p14:tracePt t="171259" x="5140325" y="2824163"/>
          <p14:tracePt t="171267" x="5154613" y="2808288"/>
          <p14:tracePt t="171276" x="5154613" y="2794000"/>
          <p14:tracePt t="171283" x="5168900" y="2779713"/>
          <p14:tracePt t="171291" x="5168900" y="2749550"/>
          <p14:tracePt t="171299" x="5184775" y="2733675"/>
          <p14:tracePt t="171307" x="5184775" y="2719388"/>
          <p14:tracePt t="171315" x="5199063" y="2689225"/>
          <p14:tracePt t="171323" x="5199063" y="2674938"/>
          <p14:tracePt t="171330" x="5214938" y="2644775"/>
          <p14:tracePt t="171338" x="5214938" y="2628900"/>
          <p14:tracePt t="171346" x="5214938" y="2614613"/>
          <p14:tracePt t="171354" x="5229225" y="2600325"/>
          <p14:tracePt t="171371" x="5229225" y="2584450"/>
          <p14:tracePt t="171403" x="5229225" y="2570163"/>
          <p14:tracePt t="171483" x="5214938" y="2570163"/>
          <p14:tracePt t="171507" x="5199063" y="2570163"/>
          <p14:tracePt t="171516" x="5184775" y="2570163"/>
          <p14:tracePt t="171525" x="5168900" y="2570163"/>
          <p14:tracePt t="171540" x="5154613" y="2570163"/>
          <p14:tracePt t="171547" x="5140325" y="2554288"/>
          <p14:tracePt t="171563" x="5124450" y="2554288"/>
          <p14:tracePt t="171579" x="5110163" y="2554288"/>
          <p14:tracePt t="171588" x="5094288" y="2554288"/>
          <p14:tracePt t="171619" x="5080000" y="2554288"/>
          <p14:tracePt t="171860" x="5094288" y="2554288"/>
          <p14:tracePt t="171892" x="5110163" y="2554288"/>
          <p14:tracePt t="171933" x="5124450" y="2554288"/>
          <p14:tracePt t="172086" x="5124450" y="2570163"/>
          <p14:tracePt t="172101" x="5124450" y="2584450"/>
          <p14:tracePt t="172109" x="5124450" y="2600325"/>
          <p14:tracePt t="172117" x="5140325" y="2614613"/>
          <p14:tracePt t="172125" x="5140325" y="2644775"/>
          <p14:tracePt t="172133" x="5168900" y="2674938"/>
          <p14:tracePt t="172141" x="5168900" y="2719388"/>
          <p14:tracePt t="172149" x="5199063" y="2779713"/>
          <p14:tracePt t="172158" x="5214938" y="2868613"/>
          <p14:tracePt t="172165" x="5245100" y="2943225"/>
          <p14:tracePt t="172173" x="5259388" y="3033713"/>
          <p14:tracePt t="172181" x="5289550" y="3108325"/>
          <p14:tracePt t="172189" x="5319713" y="3182938"/>
          <p14:tracePt t="172197" x="5319713" y="3213100"/>
          <p14:tracePt t="172205" x="5334000" y="3271838"/>
          <p14:tracePt t="172214" x="5348288" y="3332163"/>
          <p14:tracePt t="172221" x="5348288" y="3362325"/>
          <p14:tracePt t="172229" x="5364163" y="3390900"/>
          <p14:tracePt t="172237" x="5364163" y="3421063"/>
          <p14:tracePt t="172254" x="5364163" y="3436938"/>
          <p14:tracePt t="172271" x="5378450" y="3436938"/>
          <p14:tracePt t="172277" x="5378450" y="3451225"/>
          <p14:tracePt t="172414" x="5378450" y="3436938"/>
          <p14:tracePt t="172430" x="5394325" y="3421063"/>
          <p14:tracePt t="172446" x="5394325" y="3406775"/>
          <p14:tracePt t="172454" x="5408613" y="3390900"/>
          <p14:tracePt t="172462" x="5408613" y="3376613"/>
          <p14:tracePt t="172478" x="5422900" y="3362325"/>
          <p14:tracePt t="172488" x="5422900" y="3346450"/>
          <p14:tracePt t="172495" x="5438775" y="3316288"/>
          <p14:tracePt t="172504" x="5438775" y="3302000"/>
          <p14:tracePt t="172510" x="5438775" y="3287713"/>
          <p14:tracePt t="172521" x="5453063" y="3271838"/>
          <p14:tracePt t="172526" x="5453063" y="3257550"/>
          <p14:tracePt t="172534" x="5453063" y="3241675"/>
          <p14:tracePt t="172542" x="5453063" y="3227388"/>
          <p14:tracePt t="172550" x="5453063" y="3213100"/>
          <p14:tracePt t="172559" x="5453063" y="3182938"/>
          <p14:tracePt t="172566" x="5453063" y="3167063"/>
          <p14:tracePt t="172575" x="5453063" y="3136900"/>
          <p14:tracePt t="172583" x="5453063" y="3092450"/>
          <p14:tracePt t="172591" x="5453063" y="3062288"/>
          <p14:tracePt t="172599" x="5453063" y="3033713"/>
          <p14:tracePt t="172607" x="5438775" y="2987675"/>
          <p14:tracePt t="172615" x="5408613" y="2943225"/>
          <p14:tracePt t="172623" x="5408613" y="2882900"/>
          <p14:tracePt t="172631" x="5378450" y="2838450"/>
          <p14:tracePt t="172638" x="5364163" y="2794000"/>
          <p14:tracePt t="172647" x="5348288" y="2733675"/>
          <p14:tracePt t="172654" x="5334000" y="2705100"/>
          <p14:tracePt t="172663" x="5319713" y="2659063"/>
          <p14:tracePt t="172671" x="5319713" y="2614613"/>
          <p14:tracePt t="172679" x="5303838" y="2570163"/>
          <p14:tracePt t="172687" x="5289550" y="2540000"/>
          <p14:tracePt t="172695" x="5289550" y="2509838"/>
          <p14:tracePt t="172704" x="5273675" y="2495550"/>
          <p14:tracePt t="172711" x="5273675" y="2479675"/>
          <p14:tracePt t="172721" x="5259388" y="2465388"/>
          <p14:tracePt t="172727" x="5259388" y="2451100"/>
          <p14:tracePt t="172738" x="5245100" y="2451100"/>
          <p14:tracePt t="172743" x="5229225" y="2435225"/>
          <p14:tracePt t="172753" x="5214938" y="2435225"/>
          <p14:tracePt t="172759" x="5199063" y="2435225"/>
          <p14:tracePt t="172769" x="5184775" y="2435225"/>
          <p14:tracePt t="172775" x="5184775" y="2420938"/>
          <p14:tracePt t="172786" x="5168900" y="2420938"/>
          <p14:tracePt t="172791" x="5154613" y="2420938"/>
          <p14:tracePt t="172802" x="5140325" y="2420938"/>
          <p14:tracePt t="172839" x="5124450" y="2420938"/>
          <p14:tracePt t="172904" x="5124450" y="2405063"/>
          <p14:tracePt t="172912" x="5124450" y="2390775"/>
          <p14:tracePt t="172928" x="5140325" y="2360613"/>
          <p14:tracePt t="172936" x="5154613" y="2316163"/>
          <p14:tracePt t="172943" x="5184775" y="2271713"/>
          <p14:tracePt t="172954" x="5214938" y="2211388"/>
          <p14:tracePt t="172959" x="5259388" y="2136775"/>
          <p14:tracePt t="172970" x="5303838" y="2062163"/>
          <p14:tracePt t="172975" x="5364163" y="1957388"/>
          <p14:tracePt t="172983" x="5422900" y="1866900"/>
          <p14:tracePt t="172992" x="5483225" y="1763713"/>
          <p14:tracePt t="173000" x="5543550" y="1673225"/>
          <p14:tracePt t="173008" x="5618163" y="1568450"/>
          <p14:tracePt t="173016" x="5676900" y="1479550"/>
          <p14:tracePt t="173024" x="5722938" y="1389063"/>
          <p14:tracePt t="173032" x="5767388" y="1330325"/>
          <p14:tracePt t="173040" x="5781675" y="1300163"/>
          <p14:tracePt t="173048" x="5811838" y="1239838"/>
          <p14:tracePt t="173056" x="5827713" y="1195388"/>
          <p14:tracePt t="173064" x="5842000" y="1181100"/>
          <p14:tracePt t="173072" x="5842000" y="1150938"/>
          <p14:tracePt t="173080" x="5856288" y="1135063"/>
          <p14:tracePt t="173088" x="5856288" y="1120775"/>
          <p14:tracePt t="173097" x="5856288" y="1104900"/>
          <p14:tracePt t="173112" x="5856288" y="1090613"/>
          <p14:tracePt t="173121" x="5842000" y="1076325"/>
          <p14:tracePt t="173128" x="5811838" y="1076325"/>
          <p14:tracePt t="173138" x="5797550" y="1060450"/>
          <p14:tracePt t="173144" x="5781675" y="1046163"/>
          <p14:tracePt t="173155" x="5753100" y="1030288"/>
          <p14:tracePt t="173160" x="5722938" y="1016000"/>
          <p14:tracePt t="173171" x="5676900" y="1001713"/>
          <p14:tracePt t="173176" x="5662613" y="985838"/>
          <p14:tracePt t="173184" x="5632450" y="971550"/>
          <p14:tracePt t="173193" x="5602288" y="955675"/>
          <p14:tracePt t="173200" x="5573713" y="941388"/>
          <p14:tracePt t="173209" x="5543550" y="927100"/>
          <p14:tracePt t="173216" x="5513388" y="927100"/>
          <p14:tracePt t="173225" x="5468938" y="896938"/>
          <p14:tracePt t="173232" x="5422900" y="896938"/>
          <p14:tracePt t="173240" x="5394325" y="881063"/>
          <p14:tracePt t="173248" x="5348288" y="881063"/>
          <p14:tracePt t="173256" x="5289550" y="881063"/>
          <p14:tracePt t="173265" x="5229225" y="881063"/>
          <p14:tracePt t="173272" x="5184775" y="881063"/>
          <p14:tracePt t="173281" x="5154613" y="881063"/>
          <p14:tracePt t="173288" x="5080000" y="881063"/>
          <p14:tracePt t="173297" x="5049838" y="911225"/>
          <p14:tracePt t="173304" x="5005388" y="941388"/>
          <p14:tracePt t="173313" x="4960938" y="1001713"/>
          <p14:tracePt t="173320" x="4914900" y="1060450"/>
          <p14:tracePt t="173329" x="4870450" y="1135063"/>
          <p14:tracePt t="173337" x="4826000" y="1195388"/>
          <p14:tracePt t="173345" x="4795838" y="1270000"/>
          <p14:tracePt t="173354" x="4765675" y="1344613"/>
          <p14:tracePt t="173361" x="4751388" y="1419225"/>
          <p14:tracePt t="173370" x="4751388" y="1449388"/>
          <p14:tracePt t="173377" x="4751388" y="1493838"/>
          <p14:tracePt t="173387" x="4737100" y="1554163"/>
          <p14:tracePt t="173393" x="4737100" y="1584325"/>
          <p14:tracePt t="173402" x="4737100" y="1628775"/>
          <p14:tracePt t="173409" x="4737100" y="1673225"/>
          <p14:tracePt t="173419" x="4737100" y="1689100"/>
          <p14:tracePt t="173425" x="4751388" y="1717675"/>
          <p14:tracePt t="173436" x="4751388" y="1747838"/>
          <p14:tracePt t="173441" x="4765675" y="1778000"/>
          <p14:tracePt t="173452" x="4795838" y="1792288"/>
          <p14:tracePt t="173457" x="4795838" y="1822450"/>
          <p14:tracePt t="173469" x="4811713" y="1838325"/>
          <p14:tracePt t="173473" x="4826000" y="1852613"/>
          <p14:tracePt t="173486" x="4840288" y="1882775"/>
          <p14:tracePt t="173489" x="4856163" y="1897063"/>
          <p14:tracePt t="173503" x="4856163" y="1927225"/>
          <p14:tracePt t="173505" x="4886325" y="1957388"/>
          <p14:tracePt t="173519" x="4886325" y="1987550"/>
          <p14:tracePt t="173522" x="4900613" y="2032000"/>
          <p14:tracePt t="173536" x="4914900" y="2076450"/>
          <p14:tracePt t="173539" x="4945063" y="2120900"/>
          <p14:tracePt t="173553" x="4960938" y="2181225"/>
          <p14:tracePt t="173554" x="4975225" y="2241550"/>
          <p14:tracePt t="173569" x="4991100" y="2300288"/>
          <p14:tracePt t="173572" x="5005388" y="2360613"/>
          <p14:tracePt t="173586" x="5019675" y="2420938"/>
          <p14:tracePt t="173588" x="5019675" y="2451100"/>
          <p14:tracePt t="173602" x="5035550" y="2495550"/>
          <p14:tracePt t="173604" x="5035550" y="2540000"/>
          <p14:tracePt t="173619" x="5035550" y="2584450"/>
          <p14:tracePt t="173620" x="5049838" y="2628900"/>
          <p14:tracePt t="173626" x="5049838" y="2659063"/>
          <p14:tracePt t="173636" x="5049838" y="2689225"/>
          <p14:tracePt t="173642" x="5049838" y="2719388"/>
          <p14:tracePt t="173652" x="5049838" y="2733675"/>
          <p14:tracePt t="173658" x="5049838" y="2749550"/>
          <p14:tracePt t="173670" x="5065713" y="2779713"/>
          <p14:tracePt t="173674" x="5065713" y="2794000"/>
          <p14:tracePt t="173686" x="5065713" y="2808288"/>
          <p14:tracePt t="173690" x="5065713" y="2824163"/>
          <p14:tracePt t="173703" x="5065713" y="2854325"/>
          <p14:tracePt t="173706" x="5065713" y="2882900"/>
          <p14:tracePt t="173719" x="5065713" y="2913063"/>
          <p14:tracePt t="173722" x="5065713" y="2928938"/>
          <p14:tracePt t="173736" x="5065713" y="2959100"/>
          <p14:tracePt t="173738" x="5065713" y="3003550"/>
          <p14:tracePt t="173753" x="5065713" y="3017838"/>
          <p14:tracePt t="173755" x="5065713" y="3062288"/>
          <p14:tracePt t="173769" x="5065713" y="3092450"/>
          <p14:tracePt t="173771" x="5065713" y="3122613"/>
          <p14:tracePt t="173786" x="5065713" y="3152775"/>
          <p14:tracePt t="173788" x="5065713" y="3213100"/>
          <p14:tracePt t="173803" x="5065713" y="3257550"/>
          <p14:tracePt t="173804" x="5065713" y="3302000"/>
          <p14:tracePt t="173819" x="5065713" y="3362325"/>
          <p14:tracePt t="173820" x="5049838" y="3406775"/>
          <p14:tracePt t="173826" x="5049838" y="3481388"/>
          <p14:tracePt t="173837" x="5049838" y="3541713"/>
          <p14:tracePt t="173843" x="5035550" y="3616325"/>
          <p14:tracePt t="173852" x="5035550" y="3675063"/>
          <p14:tracePt t="173858" x="5019675" y="3749675"/>
          <p14:tracePt t="173869" x="5019675" y="3824288"/>
          <p14:tracePt t="173875" x="5005388" y="3914775"/>
          <p14:tracePt t="173886" x="5005388" y="3989388"/>
          <p14:tracePt t="173890" x="5005388" y="4064000"/>
          <p14:tracePt t="173902" x="4991100" y="4094163"/>
          <p14:tracePt t="173906" x="4991100" y="4152900"/>
          <p14:tracePt t="173919" x="4975225" y="4198938"/>
          <p14:tracePt t="173922" x="4975225" y="4257675"/>
          <p14:tracePt t="173936" x="4975225" y="4318000"/>
          <p14:tracePt t="173939" x="4960938" y="4362450"/>
          <p14:tracePt t="173953" x="4960938" y="4392613"/>
          <p14:tracePt t="173954" x="4960938" y="4437063"/>
          <p14:tracePt t="173969" x="4960938" y="4483100"/>
          <p14:tracePt t="173972" x="4945063" y="4511675"/>
          <p14:tracePt t="173986" x="4945063" y="4557713"/>
          <p14:tracePt t="173988" x="4945063" y="4602163"/>
          <p14:tracePt t="174002" x="4930775" y="4646613"/>
          <p14:tracePt t="174005" x="4930775" y="4676775"/>
          <p14:tracePt t="174019" x="4930775" y="4706938"/>
          <p14:tracePt t="174021" x="4930775" y="4737100"/>
          <p14:tracePt t="174036" x="4930775" y="4781550"/>
          <p14:tracePt t="174037" x="4930775" y="4811713"/>
          <p14:tracePt t="174052" x="4914900" y="4840288"/>
          <p14:tracePt t="174053" x="4914900" y="4870450"/>
          <p14:tracePt t="174059" x="4914900" y="4900613"/>
          <p14:tracePt t="174069" x="4914900" y="4930775"/>
          <p14:tracePt t="174075" x="4914900" y="4960938"/>
          <p14:tracePt t="174086" x="4914900" y="5019675"/>
          <p14:tracePt t="174091" x="4914900" y="5035550"/>
          <p14:tracePt t="174102" x="4914900" y="5094288"/>
          <p14:tracePt t="189630" x="4886325" y="5094288"/>
          <p14:tracePt t="189638" x="4840288" y="5124450"/>
          <p14:tracePt t="189646" x="4811713" y="5140325"/>
          <p14:tracePt t="189654" x="4765675" y="5168900"/>
          <p14:tracePt t="189662" x="4721225" y="5199063"/>
          <p14:tracePt t="189670" x="4660900" y="5229225"/>
          <p14:tracePt t="189678" x="4602163" y="5259388"/>
          <p14:tracePt t="189688" x="4527550" y="5289550"/>
          <p14:tracePt t="189694" x="4452938" y="5303838"/>
          <p14:tracePt t="189705" x="4378325" y="5334000"/>
          <p14:tracePt t="189710" x="4303713" y="5364163"/>
          <p14:tracePt t="189721" x="4229100" y="5378450"/>
          <p14:tracePt t="189726" x="4138613" y="5378450"/>
          <p14:tracePt t="189734" x="4049713" y="5378450"/>
          <p14:tracePt t="189743" x="3959225" y="5378450"/>
          <p14:tracePt t="189755" x="3884613" y="5378450"/>
          <p14:tracePt t="189758" x="3810000" y="5364163"/>
          <p14:tracePt t="189766" x="3735388" y="5303838"/>
          <p14:tracePt t="189775" x="3660775" y="5245100"/>
          <p14:tracePt t="189783" x="3586163" y="5168900"/>
          <p14:tracePt t="189791" x="3467100" y="5019675"/>
          <p14:tracePt t="189799" x="3451225" y="4960938"/>
          <p14:tracePt t="189807" x="3390900" y="4840288"/>
          <p14:tracePt t="189814" x="3362325" y="4706938"/>
          <p14:tracePt t="189823" x="3332163" y="4586288"/>
          <p14:tracePt t="189831" x="3302000" y="4467225"/>
          <p14:tracePt t="189839" x="3302000" y="4392613"/>
          <p14:tracePt t="189847" x="3302000" y="4303713"/>
          <p14:tracePt t="189855" x="3302000" y="4257675"/>
          <p14:tracePt t="189863" x="3302000" y="4198938"/>
          <p14:tracePt t="189871" x="3302000" y="4138613"/>
          <p14:tracePt t="189879" x="3302000" y="4094163"/>
          <p14:tracePt t="189888" x="3316288" y="4064000"/>
          <p14:tracePt t="189895" x="3332163" y="4049713"/>
          <p14:tracePt t="189904" x="3346450" y="4019550"/>
          <p14:tracePt t="189911" x="3362325" y="4003675"/>
          <p14:tracePt t="189921" x="3376613" y="3989388"/>
          <p14:tracePt t="189927" x="3390900" y="3975100"/>
          <p14:tracePt t="189937" x="3421063" y="3959225"/>
          <p14:tracePt t="189943" x="3451225" y="3944938"/>
          <p14:tracePt t="189953" x="3481388" y="3944938"/>
          <p14:tracePt t="189960" x="3525838" y="3929063"/>
          <p14:tracePt t="189970" x="3586163" y="3929063"/>
          <p14:tracePt t="189976" x="3660775" y="3929063"/>
          <p14:tracePt t="189986" x="3749675" y="3929063"/>
          <p14:tracePt t="189991" x="3914775" y="3929063"/>
          <p14:tracePt t="190003" x="4049713" y="3929063"/>
          <p14:tracePt t="190007" x="4213225" y="3944938"/>
          <p14:tracePt t="190020" x="4406900" y="3989388"/>
          <p14:tracePt t="190023" x="4602163" y="4049713"/>
          <p14:tracePt t="190036" x="4840288" y="4108450"/>
          <p14:tracePt t="190039" x="5080000" y="4198938"/>
          <p14:tracePt t="190054" x="5319713" y="4303713"/>
          <p14:tracePt t="190056" x="5573713" y="4406900"/>
          <p14:tracePt t="190070" x="5797550" y="4511675"/>
          <p14:tracePt t="190072" x="6007100" y="4616450"/>
          <p14:tracePt t="190087" x="6230938" y="4737100"/>
          <p14:tracePt t="190090" x="6305550" y="4781550"/>
          <p14:tracePt t="190103" x="6469063" y="4870450"/>
          <p14:tracePt t="190105" x="6589713" y="4945063"/>
          <p14:tracePt t="190120" x="6692900" y="5005388"/>
          <p14:tracePt t="190122" x="6783388" y="5065713"/>
          <p14:tracePt t="190136" x="6843713" y="5124450"/>
          <p14:tracePt t="190138" x="6858000" y="5140325"/>
          <p14:tracePt t="190153" x="6918325" y="5199063"/>
          <p14:tracePt t="190154" x="6946900" y="5229225"/>
          <p14:tracePt t="190160" x="6962775" y="5259388"/>
          <p14:tracePt t="190169" x="6977063" y="5303838"/>
          <p14:tracePt t="190176" x="6977063" y="5319713"/>
          <p14:tracePt t="190186" x="6992938" y="5348288"/>
          <p14:tracePt t="190192" x="6992938" y="5378450"/>
          <p14:tracePt t="190203" x="6992938" y="5438775"/>
          <p14:tracePt t="190208" x="6992938" y="5453063"/>
          <p14:tracePt t="190642" x="6992938" y="5483225"/>
          <p14:tracePt t="190650" x="7007225" y="5499100"/>
          <p14:tracePt t="190658" x="7023100" y="5513388"/>
          <p14:tracePt t="190666" x="7037388" y="5543550"/>
          <p14:tracePt t="190676" x="7051675" y="5588000"/>
          <p14:tracePt t="190682" x="7067550" y="5588000"/>
          <p14:tracePt t="190690" x="7081838" y="5618163"/>
          <p14:tracePt t="190698" x="7097713" y="5648325"/>
          <p14:tracePt t="190706" x="7112000" y="5692775"/>
          <p14:tracePt t="190714" x="7126288" y="5707063"/>
          <p14:tracePt t="190721" x="7126288" y="5737225"/>
          <p14:tracePt t="190730" x="7142163" y="5767388"/>
          <p14:tracePt t="190738" x="7142163" y="5781675"/>
          <p14:tracePt t="190745" x="7156450" y="5811838"/>
          <p14:tracePt t="190755" x="7156450" y="5827713"/>
          <p14:tracePt t="190762" x="7156450" y="5842000"/>
          <p14:tracePt t="190771" x="7172325" y="5842000"/>
          <p14:tracePt t="190789" x="7172325" y="5856288"/>
          <p14:tracePt t="190802" x="7172325" y="5872163"/>
          <p14:tracePt t="190866" x="7156450" y="5872163"/>
          <p14:tracePt t="190882" x="7142163" y="5872163"/>
          <p14:tracePt t="190898" x="7126288" y="5872163"/>
          <p14:tracePt t="190911" x="7112000" y="5872163"/>
          <p14:tracePt t="190922" x="7097713" y="5872163"/>
          <p14:tracePt t="190931" x="7081838" y="5872163"/>
          <p14:tracePt t="190946" x="7067550" y="5872163"/>
          <p14:tracePt t="190955" x="7051675" y="5872163"/>
          <p14:tracePt t="190972" x="7037388" y="5872163"/>
          <p14:tracePt t="190979" x="7037388" y="5856288"/>
          <p14:tracePt t="190988" x="7023100" y="5856288"/>
          <p14:tracePt t="191005" x="7007225" y="5856288"/>
          <p14:tracePt t="191011" x="6992938" y="5842000"/>
          <p14:tracePt t="191027" x="6977063" y="5827713"/>
          <p14:tracePt t="191037" x="6962775" y="5827713"/>
          <p14:tracePt t="191043" x="6946900" y="5811838"/>
          <p14:tracePt t="191050" x="6932613" y="5811838"/>
          <p14:tracePt t="191059" x="6902450" y="5797550"/>
          <p14:tracePt t="191066" x="6888163" y="5781675"/>
          <p14:tracePt t="191075" x="6872288" y="5781675"/>
          <p14:tracePt t="191082" x="6858000" y="5767388"/>
          <p14:tracePt t="191091" x="6843713" y="5753100"/>
          <p14:tracePt t="191099" x="6827838" y="5737225"/>
          <p14:tracePt t="191107" x="6813550" y="5722938"/>
          <p14:tracePt t="191115" x="6797675" y="5707063"/>
          <p14:tracePt t="191123" x="6783388" y="5692775"/>
          <p14:tracePt t="191131" x="6769100" y="5692775"/>
          <p14:tracePt t="191139" x="6753225" y="5676900"/>
          <p14:tracePt t="191155" x="6738938" y="5662613"/>
          <p14:tracePt t="191172" x="6723063" y="5648325"/>
          <p14:tracePt t="191188" x="6723063" y="5632450"/>
          <p14:tracePt t="191205" x="6708775" y="5632450"/>
          <p14:tracePt t="191222" x="6708775" y="5618163"/>
          <p14:tracePt t="191251" x="6692900" y="5602288"/>
          <p14:tracePt t="191276" x="6678613" y="5588000"/>
          <p14:tracePt t="191307" x="6678613" y="5573713"/>
          <p14:tracePt t="191316" x="6664325" y="5573713"/>
          <p14:tracePt t="191348" x="6664325" y="5557838"/>
          <p14:tracePt t="191363" x="6648450" y="5557838"/>
          <p14:tracePt t="191380" x="6648450" y="5543550"/>
          <p14:tracePt t="191403" x="6634163" y="5543550"/>
          <p14:tracePt t="191412" x="6634163" y="5527675"/>
          <p14:tracePt t="191436" x="6618288" y="5513388"/>
          <p14:tracePt t="191454" x="6604000" y="5499100"/>
          <p14:tracePt t="191468" x="6604000" y="5483225"/>
          <p14:tracePt t="191477" x="6589713" y="5483225"/>
          <p14:tracePt t="191484" x="6589713" y="5468938"/>
          <p14:tracePt t="191492" x="6573838" y="5468938"/>
          <p14:tracePt t="191500" x="6573838" y="5453063"/>
          <p14:tracePt t="191516" x="6559550" y="5438775"/>
          <p14:tracePt t="191525" x="6559550" y="5422900"/>
          <p14:tracePt t="191532" x="6543675" y="5422900"/>
          <p14:tracePt t="191540" x="6529388" y="5408613"/>
          <p14:tracePt t="191548" x="6529388" y="5394325"/>
          <p14:tracePt t="191556" x="6529388" y="5378450"/>
          <p14:tracePt t="191564" x="6515100" y="5364163"/>
          <p14:tracePt t="191572" x="6499225" y="5348288"/>
          <p14:tracePt t="191580" x="6499225" y="5334000"/>
          <p14:tracePt t="191588" x="6484938" y="5303838"/>
          <p14:tracePt t="191597" x="6469063" y="5303838"/>
          <p14:tracePt t="191605" x="6454775" y="5289550"/>
          <p14:tracePt t="191613" x="6454775" y="5273675"/>
          <p14:tracePt t="191621" x="6438900" y="5259388"/>
          <p14:tracePt t="191629" x="6424613" y="5245100"/>
          <p14:tracePt t="191638" x="6424613" y="5229225"/>
          <p14:tracePt t="191645" x="6410325" y="5214938"/>
          <p14:tracePt t="191654" x="6410325" y="5199063"/>
          <p14:tracePt t="191661" x="6394450" y="5184775"/>
          <p14:tracePt t="191671" x="6394450" y="5168900"/>
          <p14:tracePt t="191677" x="6380163" y="5168900"/>
          <p14:tracePt t="191686" x="6380163" y="5154613"/>
          <p14:tracePt t="191693" x="6364288" y="5140325"/>
          <p14:tracePt t="191703" x="6350000" y="5124450"/>
          <p14:tracePt t="191709" x="6350000" y="5110163"/>
          <p14:tracePt t="191720" x="6335713" y="5094288"/>
          <p14:tracePt t="191725" x="6319838" y="5065713"/>
          <p14:tracePt t="191737" x="6305550" y="5049838"/>
          <p14:tracePt t="191741" x="6289675" y="5035550"/>
          <p14:tracePt t="191753" x="6289675" y="5005388"/>
          <p14:tracePt t="191757" x="6275388" y="5005388"/>
          <p14:tracePt t="191770" x="6261100" y="4975225"/>
          <p14:tracePt t="191773" x="6245225" y="4960938"/>
          <p14:tracePt t="191787" x="6245225" y="4945063"/>
          <p14:tracePt t="191789" x="6230938" y="4930775"/>
          <p14:tracePt t="191803" x="6215063" y="4900613"/>
          <p14:tracePt t="191806" x="6200775" y="4886325"/>
          <p14:tracePt t="191820" x="6200775" y="4870450"/>
          <p14:tracePt t="191822" x="6170613" y="4856163"/>
          <p14:tracePt t="191837" x="6170613" y="4826000"/>
          <p14:tracePt t="191838" x="6156325" y="4795838"/>
          <p14:tracePt t="191853" x="6140450" y="4781550"/>
          <p14:tracePt t="191855" x="6140450" y="4751388"/>
          <p14:tracePt t="191870" x="6126163" y="4737100"/>
          <p14:tracePt t="191872" x="6126163" y="4706938"/>
          <p14:tracePt t="191886" x="6110288" y="4676775"/>
          <p14:tracePt t="191887" x="6110288" y="4660900"/>
          <p14:tracePt t="191893" x="6096000" y="4632325"/>
          <p14:tracePt t="191903" x="6081713" y="4602163"/>
          <p14:tracePt t="191909" x="6081713" y="4586288"/>
          <p14:tracePt t="191920" x="6065838" y="4557713"/>
          <p14:tracePt t="191925" x="6065838" y="4527550"/>
          <p14:tracePt t="191936" x="6051550" y="4497388"/>
          <p14:tracePt t="191941" x="6035675" y="4467225"/>
          <p14:tracePt t="191953" x="6035675" y="4437063"/>
          <p14:tracePt t="191957" x="6021388" y="4392613"/>
          <p14:tracePt t="191970" x="6021388" y="4378325"/>
          <p14:tracePt t="191974" x="6021388" y="4348163"/>
          <p14:tracePt t="191987" x="6007100" y="4303713"/>
          <p14:tracePt t="191990" x="6007100" y="4287838"/>
          <p14:tracePt t="192003" x="5991225" y="4257675"/>
          <p14:tracePt t="192006" x="5991225" y="4229100"/>
          <p14:tracePt t="192020" x="5976938" y="4198938"/>
          <p14:tracePt t="192022" x="5976938" y="4168775"/>
          <p14:tracePt t="192036" x="5976938" y="4138613"/>
          <p14:tracePt t="192038" x="5961063" y="4094163"/>
          <p14:tracePt t="192053" x="5946775" y="4033838"/>
          <p14:tracePt t="192608" x="5946775" y="4019550"/>
          <p14:tracePt t="192616" x="5946775" y="4003675"/>
          <p14:tracePt t="192624" x="5946775" y="3975100"/>
          <p14:tracePt t="192632" x="5930900" y="3959225"/>
          <p14:tracePt t="192643" x="5916613" y="3929063"/>
          <p14:tracePt t="192648" x="5916613" y="3898900"/>
          <p14:tracePt t="192658" x="5902325" y="3870325"/>
          <p14:tracePt t="192664" x="5886450" y="3840163"/>
          <p14:tracePt t="192672" x="5872163" y="3810000"/>
          <p14:tracePt t="192680" x="5872163" y="3779838"/>
          <p14:tracePt t="192688" x="5856288" y="3749675"/>
          <p14:tracePt t="192696" x="5842000" y="3721100"/>
          <p14:tracePt t="192705" x="5827713" y="3690938"/>
          <p14:tracePt t="192712" x="5811838" y="3675063"/>
          <p14:tracePt t="192722" x="5797550" y="3644900"/>
          <p14:tracePt t="192728" x="5797550" y="3616325"/>
          <p14:tracePt t="192739" x="5781675" y="3586163"/>
          <p14:tracePt t="192744" x="5767388" y="3570288"/>
          <p14:tracePt t="192755" x="5767388" y="3541713"/>
          <p14:tracePt t="192760" x="5753100" y="3525838"/>
          <p14:tracePt t="192768" x="5737225" y="3511550"/>
          <p14:tracePt t="192776" x="5737225" y="3481388"/>
          <p14:tracePt t="192784" x="5722938" y="3451225"/>
          <p14:tracePt t="192792" x="5707063" y="3421063"/>
          <p14:tracePt t="192800" x="5692775" y="3406775"/>
          <p14:tracePt t="192809" x="5676900" y="3390900"/>
          <p14:tracePt t="192816" x="5676900" y="3362325"/>
          <p14:tracePt t="192824" x="5662613" y="3332163"/>
          <p14:tracePt t="192832" x="5648325" y="3316288"/>
          <p14:tracePt t="192841" x="5648325" y="3302000"/>
          <p14:tracePt t="192849" x="5632450" y="3287713"/>
          <p14:tracePt t="192856" x="5618163" y="3257550"/>
          <p14:tracePt t="192872" x="5602288" y="3241675"/>
          <p14:tracePt t="192881" x="5588000" y="3227388"/>
          <p14:tracePt t="192888" x="5588000" y="3213100"/>
          <p14:tracePt t="192896" x="5573713" y="3182938"/>
          <p14:tracePt t="192905" x="5557838" y="3167063"/>
          <p14:tracePt t="192913" x="5557838" y="3152775"/>
          <p14:tracePt t="192921" x="5543550" y="3136900"/>
          <p14:tracePt t="192938" x="5527675" y="3122613"/>
          <p14:tracePt t="192944" x="5527675" y="3108325"/>
          <p14:tracePt t="192954" x="5513388" y="3092450"/>
          <p14:tracePt t="192960" x="5499100" y="3078163"/>
          <p14:tracePt t="192977" x="5499100" y="3062288"/>
          <p14:tracePt t="192984" x="5483225" y="3048000"/>
          <p14:tracePt t="193001" x="5468938" y="3033713"/>
          <p14:tracePt t="193016" x="5453063" y="3017838"/>
          <p14:tracePt t="193033" x="5438775" y="3017838"/>
          <p14:tracePt t="193049" x="5438775" y="3003550"/>
          <p14:tracePt t="193057" x="5422900" y="3003550"/>
          <p14:tracePt t="193073" x="5408613" y="3003550"/>
          <p14:tracePt t="193082" x="5408613" y="2987675"/>
          <p14:tracePt t="193105" x="5394325" y="2987675"/>
          <p14:tracePt t="193114" x="5394325" y="2973388"/>
          <p14:tracePt t="193146" x="5378450" y="2973388"/>
          <p14:tracePt t="193170" x="5378450" y="2959100"/>
          <p14:tracePt t="193193" x="5364163" y="2959100"/>
          <p14:tracePt t="193242" x="5348288" y="2943225"/>
          <p14:tracePt t="193282" x="5334000" y="2943225"/>
          <p14:tracePt t="193290" x="5334000" y="2928938"/>
          <p14:tracePt t="193306" x="5319713" y="2928938"/>
          <p14:tracePt t="193338" x="5319713" y="2913063"/>
          <p14:tracePt t="193346" x="5303838" y="2913063"/>
          <p14:tracePt t="193378" x="5289550" y="2898775"/>
          <p14:tracePt t="193418" x="5273675" y="2898775"/>
          <p14:tracePt t="193443" x="5273675" y="2882900"/>
          <p14:tracePt t="193459" x="5259388" y="2882900"/>
          <p14:tracePt t="193491" x="5245100" y="2882900"/>
          <p14:tracePt t="193499" x="5245100" y="2868613"/>
          <p14:tracePt t="193514" x="5229225" y="2868613"/>
          <p14:tracePt t="193538" x="5214938" y="2868613"/>
          <p14:tracePt t="193547" x="5214938" y="2854325"/>
          <p14:tracePt t="193579" x="5199063" y="2854325"/>
          <p14:tracePt t="193611" x="5199063" y="2838450"/>
          <p14:tracePt t="193635" x="5184775" y="2838450"/>
          <p14:tracePt t="195730" x="5214938" y="2838450"/>
          <p14:tracePt t="195743" x="5259388" y="2838450"/>
          <p14:tracePt t="195746" x="5303838" y="2854325"/>
          <p14:tracePt t="195755" x="5348288" y="2868613"/>
          <p14:tracePt t="195761" x="5408613" y="2882900"/>
          <p14:tracePt t="195772" x="5513388" y="2898775"/>
          <p14:tracePt t="195777" x="5632450" y="2928938"/>
          <p14:tracePt t="195788" x="5767388" y="2959100"/>
          <p14:tracePt t="195794" x="5842000" y="2973388"/>
          <p14:tracePt t="195801" x="5976938" y="2987675"/>
          <p14:tracePt t="195810" x="6110288" y="3017838"/>
          <p14:tracePt t="195818" x="6230938" y="3033713"/>
          <p14:tracePt t="195826" x="6350000" y="3048000"/>
          <p14:tracePt t="195839" x="6469063" y="3062288"/>
          <p14:tracePt t="195842" x="6559550" y="3078163"/>
          <p14:tracePt t="195850" x="6604000" y="3078163"/>
          <p14:tracePt t="195858" x="6678613" y="3092450"/>
          <p14:tracePt t="195866" x="6723063" y="3092450"/>
          <p14:tracePt t="195874" x="6769100" y="3108325"/>
          <p14:tracePt t="195882" x="6797675" y="3108325"/>
          <p14:tracePt t="195890" x="6813550" y="3108325"/>
          <p14:tracePt t="195898" x="6827838" y="3108325"/>
          <p14:tracePt t="195906" x="6843713" y="3108325"/>
          <p14:tracePt t="195954" x="6858000" y="3108325"/>
          <p14:tracePt t="195973" x="6858000" y="3122613"/>
          <p14:tracePt t="196003" x="6858000" y="3136900"/>
          <p14:tracePt t="196027" x="6858000" y="3152775"/>
          <p14:tracePt t="196220" x="6843713" y="3152775"/>
          <p14:tracePt t="196267" x="6827838" y="3136900"/>
          <p14:tracePt t="196380" x="6843713" y="3136900"/>
          <p14:tracePt t="196396" x="6872288" y="3136900"/>
          <p14:tracePt t="196404" x="6888163" y="3136900"/>
          <p14:tracePt t="196412" x="6932613" y="3152775"/>
          <p14:tracePt t="196425" x="6977063" y="3167063"/>
          <p14:tracePt t="196428" x="7023100" y="3182938"/>
          <p14:tracePt t="196439" x="7081838" y="3197225"/>
          <p14:tracePt t="196443" x="7142163" y="3227388"/>
          <p14:tracePt t="196451" x="7216775" y="3241675"/>
          <p14:tracePt t="196460" x="7277100" y="3257550"/>
          <p14:tracePt t="196468" x="7351713" y="3271838"/>
          <p14:tracePt t="196476" x="7410450" y="3287713"/>
          <p14:tracePt t="196483" x="7440613" y="3287713"/>
          <p14:tracePt t="196492" x="7500938" y="3302000"/>
          <p14:tracePt t="196500" x="7545388" y="3302000"/>
          <p14:tracePt t="196508" x="7575550" y="3302000"/>
          <p14:tracePt t="196516" x="7605713" y="3302000"/>
          <p14:tracePt t="196524" x="7634288" y="3302000"/>
          <p14:tracePt t="196532" x="7650163" y="3302000"/>
          <p14:tracePt t="196540" x="7664450" y="3302000"/>
          <p14:tracePt t="196556" x="7680325" y="3302000"/>
          <p14:tracePt t="196580" x="7694613" y="3302000"/>
          <p14:tracePt t="196588" x="7694613" y="3287713"/>
          <p14:tracePt t="196700" x="7708900" y="3287713"/>
          <p14:tracePt t="196717" x="7724775" y="3287713"/>
          <p14:tracePt t="196725" x="7739063" y="3287713"/>
          <p14:tracePt t="196743" x="7754938" y="3287713"/>
          <p14:tracePt t="196749" x="7769225" y="3287713"/>
          <p14:tracePt t="196757" x="7785100" y="3271838"/>
          <p14:tracePt t="196765" x="7799388" y="3271838"/>
          <p14:tracePt t="196773" x="7813675" y="3271838"/>
          <p14:tracePt t="196781" x="7829550" y="3257550"/>
          <p14:tracePt t="196788" x="7843838" y="3257550"/>
          <p14:tracePt t="196797" x="7874000" y="3257550"/>
          <p14:tracePt t="196805" x="7888288" y="3241675"/>
          <p14:tracePt t="196813" x="7918450" y="3241675"/>
          <p14:tracePt t="196822" x="7948613" y="3227388"/>
          <p14:tracePt t="196829" x="7978775" y="3227388"/>
          <p14:tracePt t="196838" x="8023225" y="3227388"/>
          <p14:tracePt t="196845" x="8039100" y="3213100"/>
          <p14:tracePt t="196856" x="8067675" y="3213100"/>
          <p14:tracePt t="196861" x="8113713" y="3213100"/>
          <p14:tracePt t="196871" x="8128000" y="3197225"/>
          <p14:tracePt t="196877" x="8158163" y="3197225"/>
          <p14:tracePt t="196885" x="8172450" y="3182938"/>
          <p14:tracePt t="196893" x="8188325" y="3182938"/>
          <p14:tracePt t="196905" x="8202613" y="3167063"/>
          <p14:tracePt t="196909" x="8216900" y="3167063"/>
          <p14:tracePt t="196917" x="8232775" y="3167063"/>
          <p14:tracePt t="196926" x="8247063" y="3152775"/>
          <p14:tracePt t="196942" x="8262938" y="3136900"/>
          <p14:tracePt t="196949" x="8277225" y="3136900"/>
          <p14:tracePt t="196958" x="8277225" y="3122613"/>
          <p14:tracePt t="196965" x="8293100" y="3122613"/>
          <p14:tracePt t="196974" x="8307388" y="3108325"/>
          <p14:tracePt t="196989" x="8321675" y="3092450"/>
          <p14:tracePt t="197013" x="8337550" y="3078163"/>
          <p14:tracePt t="197037" x="8351838" y="3062288"/>
          <p14:tracePt t="197046" x="8351838" y="3048000"/>
          <p14:tracePt t="197055" x="8367713" y="3048000"/>
          <p14:tracePt t="197062" x="8367713" y="3033713"/>
          <p14:tracePt t="197072" x="8367713" y="3017838"/>
          <p14:tracePt t="197078" x="8382000" y="3003550"/>
          <p14:tracePt t="197089" x="8382000" y="2987675"/>
          <p14:tracePt t="197094" x="8396288" y="2959100"/>
          <p14:tracePt t="197101" x="8396288" y="2943225"/>
          <p14:tracePt t="197110" x="8396288" y="2928938"/>
          <p14:tracePt t="197117" x="8412163" y="2913063"/>
          <p14:tracePt t="197126" x="8412163" y="2882900"/>
          <p14:tracePt t="197134" x="8412163" y="2868613"/>
          <p14:tracePt t="197142" x="8426450" y="2838450"/>
          <p14:tracePt t="197149" x="8426450" y="2808288"/>
          <p14:tracePt t="197158" x="8426450" y="2779713"/>
          <p14:tracePt t="197166" x="8442325" y="2749550"/>
          <p14:tracePt t="197174" x="8442325" y="2733675"/>
          <p14:tracePt t="197182" x="8442325" y="2689225"/>
          <p14:tracePt t="197190" x="8456613" y="2659063"/>
          <p14:tracePt t="197198" x="8456613" y="2644775"/>
          <p14:tracePt t="197206" x="8470900" y="2614613"/>
          <p14:tracePt t="197214" x="8470900" y="2600325"/>
          <p14:tracePt t="197222" x="8470900" y="2584450"/>
          <p14:tracePt t="197230" x="8486775" y="2570163"/>
          <p14:tracePt t="197238" x="8486775" y="2554288"/>
          <p14:tracePt t="197255" x="8486775" y="2540000"/>
          <p14:tracePt t="197303" x="8486775" y="2525713"/>
          <p14:tracePt t="197318" x="8486775" y="2509838"/>
          <p14:tracePt t="197326" x="8486775" y="2495550"/>
          <p14:tracePt t="197334" x="8456613" y="2479675"/>
          <p14:tracePt t="197342" x="8442325" y="2465388"/>
          <p14:tracePt t="197355" x="8426450" y="2435225"/>
          <p14:tracePt t="197359" x="8412163" y="2420938"/>
          <p14:tracePt t="197366" x="8396288" y="2390775"/>
          <p14:tracePt t="197375" x="8367713" y="2374900"/>
          <p14:tracePt t="197383" x="8351838" y="2346325"/>
          <p14:tracePt t="197391" x="8321675" y="2316163"/>
          <p14:tracePt t="197399" x="8307388" y="2300288"/>
          <p14:tracePt t="197406" x="8293100" y="2271713"/>
          <p14:tracePt t="197414" x="8293100" y="2241550"/>
          <p14:tracePt t="197423" x="8262938" y="2225675"/>
          <p14:tracePt t="197430" x="8262938" y="2197100"/>
          <p14:tracePt t="197439" x="8247063" y="2166938"/>
          <p14:tracePt t="197447" x="8247063" y="2151063"/>
          <p14:tracePt t="197455" x="8232775" y="2136775"/>
          <p14:tracePt t="197463" x="8232775" y="2120900"/>
          <p14:tracePt t="197471" x="8216900" y="2106613"/>
          <p14:tracePt t="197479" x="8216900" y="2092325"/>
          <p14:tracePt t="197488" x="8202613" y="2076450"/>
          <p14:tracePt t="197495" x="8202613" y="2062163"/>
          <p14:tracePt t="197505" x="8202613" y="2046288"/>
          <p14:tracePt t="197511" x="8188325" y="2032000"/>
          <p14:tracePt t="197522" x="8172450" y="2017713"/>
          <p14:tracePt t="197527" x="8172450" y="2001838"/>
          <p14:tracePt t="197537" x="8158163" y="1987550"/>
          <p14:tracePt t="197543" x="8142288" y="1971675"/>
          <p14:tracePt t="197553" x="8142288" y="1957388"/>
          <p14:tracePt t="197559" x="8128000" y="1927225"/>
          <p14:tracePt t="197570" x="8113713" y="1912938"/>
          <p14:tracePt t="197575" x="8097838" y="1897063"/>
          <p14:tracePt t="197587" x="8083550" y="1882775"/>
          <p14:tracePt t="197591" x="8067675" y="1866900"/>
          <p14:tracePt t="197603" x="8067675" y="1852613"/>
          <p14:tracePt t="197607" x="8053388" y="1838325"/>
          <p14:tracePt t="197620" x="8023225" y="1822450"/>
          <p14:tracePt t="197623" x="8008938" y="1792288"/>
          <p14:tracePt t="197636" x="7993063" y="1778000"/>
          <p14:tracePt t="197639" x="7978775" y="1763713"/>
          <p14:tracePt t="197653" x="7962900" y="1763713"/>
          <p14:tracePt t="197655" x="7934325" y="1747838"/>
          <p14:tracePt t="197670" x="7918450" y="1733550"/>
          <p14:tracePt t="197673" x="7904163" y="1733550"/>
          <p14:tracePt t="197687" x="7874000" y="1717675"/>
          <p14:tracePt t="197689" x="7859713" y="1717675"/>
          <p14:tracePt t="197703" x="7843838" y="1717675"/>
          <p14:tracePt t="197705" x="7829550" y="1717675"/>
          <p14:tracePt t="197720" x="7799388" y="1717675"/>
          <p14:tracePt t="197721" x="7785100" y="1717675"/>
          <p14:tracePt t="197737" x="7754938" y="1717675"/>
          <p14:tracePt t="197738" x="7724775" y="1717675"/>
          <p14:tracePt t="197743" x="7708900" y="1717675"/>
          <p14:tracePt t="197753" x="7680325" y="1733550"/>
          <p14:tracePt t="197760" x="7650163" y="1747838"/>
          <p14:tracePt t="197770" x="7620000" y="1778000"/>
          <p14:tracePt t="197776" x="7605713" y="1792288"/>
          <p14:tracePt t="197787" x="7575550" y="1808163"/>
          <p14:tracePt t="197792" x="7545388" y="1822450"/>
          <p14:tracePt t="197803" x="7531100" y="1838325"/>
          <p14:tracePt t="197807" x="7500938" y="1852613"/>
          <p14:tracePt t="197821" x="7485063" y="1866900"/>
          <p14:tracePt t="197823" x="7454900" y="1882775"/>
          <p14:tracePt t="197837" x="7440613" y="1897063"/>
          <p14:tracePt t="197840" x="7426325" y="1912938"/>
          <p14:tracePt t="197853" x="7410450" y="1927225"/>
          <p14:tracePt t="197856" x="7396163" y="1957388"/>
          <p14:tracePt t="197870" x="7380288" y="1971675"/>
          <p14:tracePt t="197872" x="7366000" y="2001838"/>
          <p14:tracePt t="197887" x="7351713" y="2032000"/>
          <p14:tracePt t="197889" x="7335838" y="2046288"/>
          <p14:tracePt t="197904" x="7321550" y="2092325"/>
          <p14:tracePt t="197906" x="7305675" y="2136775"/>
          <p14:tracePt t="197920" x="7305675" y="2166938"/>
          <p14:tracePt t="197922" x="7291388" y="2197100"/>
          <p14:tracePt t="197937" x="7277100" y="2241550"/>
          <p14:tracePt t="197939" x="7261225" y="2271713"/>
          <p14:tracePt t="197953" x="7261225" y="2316163"/>
          <p14:tracePt t="197955" x="7246938" y="2360613"/>
          <p14:tracePt t="197970" x="7246938" y="2405063"/>
          <p14:tracePt t="197971" x="7231063" y="2451100"/>
          <p14:tracePt t="197976" x="7231063" y="2495550"/>
          <p14:tracePt t="197987" x="7216775" y="2540000"/>
          <p14:tracePt t="197993" x="7216775" y="2600325"/>
          <p14:tracePt t="198003" x="7216775" y="2659063"/>
          <p14:tracePt t="198009" x="7216775" y="2705100"/>
          <p14:tracePt t="198020" x="7216775" y="2763838"/>
          <p14:tracePt t="198024" x="7200900" y="2808288"/>
          <p14:tracePt t="198037" x="7200900" y="2868613"/>
          <p14:tracePt t="198040" x="7200900" y="2928938"/>
          <p14:tracePt t="198053" x="7200900" y="2959100"/>
          <p14:tracePt t="198056" x="7200900" y="3003550"/>
          <p14:tracePt t="198070" x="7200900" y="3048000"/>
          <p14:tracePt t="198073" x="7200900" y="3092450"/>
          <p14:tracePt t="198087" x="7200900" y="3122613"/>
          <p14:tracePt t="198088" x="7200900" y="3167063"/>
          <p14:tracePt t="198103" x="7200900" y="3197225"/>
          <p14:tracePt t="198106" x="7200900" y="3227388"/>
          <p14:tracePt t="198120" x="7200900" y="3241675"/>
          <p14:tracePt t="198122" x="7200900" y="3257550"/>
          <p14:tracePt t="198137" x="7200900" y="3287713"/>
          <p14:tracePt t="198138" x="7200900" y="3302000"/>
          <p14:tracePt t="198153" x="7200900" y="3316288"/>
          <p14:tracePt t="198170" x="7200900" y="3332163"/>
          <p14:tracePt t="198171" x="7200900" y="3346450"/>
          <p14:tracePt t="198185" x="7200900" y="3362325"/>
          <p14:tracePt t="198209" x="7200900" y="3376613"/>
          <p14:tracePt t="198289" x="7186613" y="3376613"/>
          <p14:tracePt t="198322" x="7172325" y="3376613"/>
          <p14:tracePt t="198330" x="7156450" y="3376613"/>
          <p14:tracePt t="199959" x="7142163" y="3376613"/>
          <p14:tracePt t="199966" x="7112000" y="3376613"/>
          <p14:tracePt t="199975" x="7097713" y="3390900"/>
          <p14:tracePt t="199982" x="7067550" y="3406775"/>
          <p14:tracePt t="199998" x="7023100" y="3421063"/>
          <p14:tracePt t="200000" x="6992938" y="3436938"/>
          <p14:tracePt t="200006" x="6946900" y="3467100"/>
          <p14:tracePt t="200014" x="6902450" y="3481388"/>
          <p14:tracePt t="200022" x="6843713" y="3511550"/>
          <p14:tracePt t="200031" x="6797675" y="3541713"/>
          <p14:tracePt t="200038" x="6753225" y="3556000"/>
          <p14:tracePt t="200047" x="6692900" y="3600450"/>
          <p14:tracePt t="200055" x="6634163" y="3630613"/>
          <p14:tracePt t="200063" x="6559550" y="3675063"/>
          <p14:tracePt t="200072" x="6499225" y="3705225"/>
          <p14:tracePt t="200079" x="6424613" y="3749675"/>
          <p14:tracePt t="200088" x="6364288" y="3779838"/>
          <p14:tracePt t="200095" x="6289675" y="3824288"/>
          <p14:tracePt t="200105" x="6215063" y="3854450"/>
          <p14:tracePt t="200111" x="6170613" y="3898900"/>
          <p14:tracePt t="200121" x="6110288" y="3929063"/>
          <p14:tracePt t="200127" x="6051550" y="3944938"/>
          <p14:tracePt t="200137" x="5991225" y="3975100"/>
          <p14:tracePt t="200143" x="5946775" y="4003675"/>
          <p14:tracePt t="200153" x="5916613" y="4003675"/>
          <p14:tracePt t="200159" x="5872163" y="4019550"/>
          <p14:tracePt t="200170" x="5842000" y="4033838"/>
          <p14:tracePt t="200175" x="5797550" y="4049713"/>
          <p14:tracePt t="200187" x="5767388" y="4064000"/>
          <p14:tracePt t="200191" x="5753100" y="4064000"/>
          <p14:tracePt t="200203" x="5722938" y="4064000"/>
          <p14:tracePt t="200207" x="5707063" y="4078288"/>
          <p14:tracePt t="200220" x="5692775" y="4078288"/>
          <p14:tracePt t="200231" x="5676900" y="4078288"/>
          <p14:tracePt t="200247" x="5662613" y="4078288"/>
          <p14:tracePt t="200263" x="5648325" y="4078288"/>
          <p14:tracePt t="200279" x="5632450" y="4078288"/>
          <p14:tracePt t="200289" x="5618163" y="4078288"/>
          <p14:tracePt t="200305" x="5602288" y="4078288"/>
          <p14:tracePt t="200312" x="5588000" y="4078288"/>
          <p14:tracePt t="200322" x="5573713" y="4078288"/>
          <p14:tracePt t="200327" x="5557838" y="4078288"/>
          <p14:tracePt t="200339" x="5543550" y="4078288"/>
          <p14:tracePt t="200343" x="5527675" y="4064000"/>
          <p14:tracePt t="200355" x="5513388" y="4064000"/>
          <p14:tracePt t="200360" x="5499100" y="4049713"/>
          <p14:tracePt t="200368" x="5468938" y="4033838"/>
          <p14:tracePt t="246951" x="5468938" y="4019550"/>
          <p14:tracePt t="246958" x="5468938" y="4003675"/>
          <p14:tracePt t="246966" x="5468938" y="3989388"/>
          <p14:tracePt t="246974" x="5453063" y="3959225"/>
          <p14:tracePt t="246982" x="5438775" y="3944938"/>
          <p14:tracePt t="246991" x="5422900" y="3898900"/>
          <p14:tracePt t="246999" x="5394325" y="3854450"/>
          <p14:tracePt t="247013" x="5364163" y="3810000"/>
          <p14:tracePt t="247015" x="5348288" y="3749675"/>
          <p14:tracePt t="247024" x="5319713" y="3690938"/>
          <p14:tracePt t="247030" x="5289550" y="3644900"/>
          <p14:tracePt t="247041" x="5273675" y="3586163"/>
          <p14:tracePt t="247046" x="5259388" y="3525838"/>
          <p14:tracePt t="247057" x="5229225" y="3467100"/>
          <p14:tracePt t="247062" x="5214938" y="3390900"/>
          <p14:tracePt t="247073" x="5199063" y="3332163"/>
          <p14:tracePt t="247078" x="5184775" y="3271838"/>
          <p14:tracePt t="247086" x="5168900" y="3197225"/>
          <p14:tracePt t="247095" x="5168900" y="3122613"/>
          <p14:tracePt t="247102" x="5154613" y="3062288"/>
          <p14:tracePt t="247111" x="5154613" y="3003550"/>
          <p14:tracePt t="247118" x="5154613" y="2928938"/>
          <p14:tracePt t="247127" x="5140325" y="2868613"/>
          <p14:tracePt t="247135" x="5140325" y="2838450"/>
          <p14:tracePt t="247143" x="5140325" y="2749550"/>
          <p14:tracePt t="247151" x="5140325" y="2719388"/>
          <p14:tracePt t="247159" x="5140325" y="2628900"/>
          <p14:tracePt t="247167" x="5140325" y="2584450"/>
          <p14:tracePt t="247175" x="5140325" y="2554288"/>
          <p14:tracePt t="247183" x="5140325" y="2509838"/>
          <p14:tracePt t="247191" x="5140325" y="2479675"/>
          <p14:tracePt t="247199" x="5154613" y="2435225"/>
          <p14:tracePt t="247207" x="5168900" y="2405063"/>
          <p14:tracePt t="247215" x="5168900" y="2360613"/>
          <p14:tracePt t="247223" x="5184775" y="2346325"/>
          <p14:tracePt t="247231" x="5199063" y="2316163"/>
          <p14:tracePt t="247240" x="5214938" y="2300288"/>
          <p14:tracePt t="247247" x="5229225" y="2286000"/>
          <p14:tracePt t="247257" x="5229225" y="2271713"/>
          <p14:tracePt t="247263" x="5245100" y="2255838"/>
          <p14:tracePt t="247273" x="5259388" y="2241550"/>
          <p14:tracePt t="247279" x="5259388" y="2225675"/>
          <p14:tracePt t="247290" x="5273675" y="2225675"/>
          <p14:tracePt t="247295" x="5273675" y="2211388"/>
          <p14:tracePt t="247305" x="5289550" y="2211388"/>
          <p14:tracePt t="247312" x="5289550" y="2197100"/>
          <p14:tracePt t="247322" x="5303838" y="2197100"/>
          <p14:tracePt t="247327" x="5303838" y="2181225"/>
          <p14:tracePt t="247344" x="5319713" y="2166938"/>
          <p14:tracePt t="247368" x="5334000" y="2166938"/>
          <p14:tracePt t="247392" x="5334000" y="2151063"/>
          <p14:tracePt t="247656" x="5319713" y="2151063"/>
          <p14:tracePt t="247676" x="5303838" y="2151063"/>
          <p14:tracePt t="247691" x="5289550" y="2151063"/>
          <p14:tracePt t="247697" x="5273675" y="2151063"/>
          <p14:tracePt t="247713" x="5259388" y="2166938"/>
          <p14:tracePt t="247725" x="5245100" y="2166938"/>
          <p14:tracePt t="247736" x="5229225" y="2166938"/>
          <p14:tracePt t="247745" x="5214938" y="2166938"/>
          <p14:tracePt t="247761" x="5214938" y="2181225"/>
          <p14:tracePt t="247913" x="5245100" y="2166938"/>
          <p14:tracePt t="247924" x="5259388" y="2166938"/>
          <p14:tracePt t="247929" x="5289550" y="2166938"/>
          <p14:tracePt t="247940" x="5319713" y="2151063"/>
          <p14:tracePt t="247945" x="5348288" y="2151063"/>
          <p14:tracePt t="247953" x="5378450" y="2151063"/>
          <p14:tracePt t="247962" x="5408613" y="2136775"/>
          <p14:tracePt t="247976" x="5438775" y="2136775"/>
          <p14:tracePt t="247977" x="5468938" y="2120900"/>
          <p14:tracePt t="247986" x="5499100" y="2106613"/>
          <p14:tracePt t="247993" x="5527675" y="2092325"/>
          <p14:tracePt t="248001" x="5543550" y="2076450"/>
          <p14:tracePt t="248010" x="5573713" y="2062163"/>
          <p14:tracePt t="248018" x="5602288" y="2046288"/>
          <p14:tracePt t="248026" x="5618163" y="2032000"/>
          <p14:tracePt t="248033" x="5648325" y="2001838"/>
          <p14:tracePt t="248042" x="5676900" y="1971675"/>
          <p14:tracePt t="248050" x="5692775" y="1957388"/>
          <p14:tracePt t="248057" x="5707063" y="1927225"/>
          <p14:tracePt t="248066" x="5722938" y="1897063"/>
          <p14:tracePt t="248073" x="5737225" y="1866900"/>
          <p14:tracePt t="248082" x="5753100" y="1822450"/>
          <p14:tracePt t="248090" x="5767388" y="1792288"/>
          <p14:tracePt t="248098" x="5767388" y="1763713"/>
          <p14:tracePt t="248107" x="5767388" y="1733550"/>
          <p14:tracePt t="248114" x="5781675" y="1717675"/>
          <p14:tracePt t="248124" x="5781675" y="1689100"/>
          <p14:tracePt t="248130" x="5781675" y="1658938"/>
          <p14:tracePt t="248141" x="5781675" y="1628775"/>
          <p14:tracePt t="248146" x="5781675" y="1612900"/>
          <p14:tracePt t="248155" x="5781675" y="1598613"/>
          <p14:tracePt t="248162" x="5781675" y="1584325"/>
          <p14:tracePt t="248173" x="5781675" y="1554163"/>
          <p14:tracePt t="248178" x="5781675" y="1538288"/>
          <p14:tracePt t="248189" x="5781675" y="1524000"/>
          <p14:tracePt t="248194" x="5781675" y="1509713"/>
          <p14:tracePt t="248205" x="5781675" y="1493838"/>
          <p14:tracePt t="248211" x="5781675" y="1479550"/>
          <p14:tracePt t="248222" x="5767388" y="1463675"/>
          <p14:tracePt t="248226" x="5767388" y="1449388"/>
          <p14:tracePt t="248239" x="5767388" y="1435100"/>
          <p14:tracePt t="248242" x="5753100" y="1435100"/>
          <p14:tracePt t="248255" x="5737225" y="1419225"/>
          <p14:tracePt t="248259" x="5737225" y="1404938"/>
          <p14:tracePt t="248272" x="5722938" y="1389063"/>
          <p14:tracePt t="248275" x="5707063" y="1374775"/>
          <p14:tracePt t="248289" x="5692775" y="1358900"/>
          <p14:tracePt t="248291" x="5676900" y="1344613"/>
          <p14:tracePt t="248305" x="5662613" y="1330325"/>
          <p14:tracePt t="248308" x="5648325" y="1314450"/>
          <p14:tracePt t="248322" x="5618163" y="1284288"/>
          <p14:tracePt t="248324" x="5588000" y="1270000"/>
          <p14:tracePt t="248339" x="5557838" y="1255713"/>
          <p14:tracePt t="248340" x="5527675" y="1239838"/>
          <p14:tracePt t="248355" x="5483225" y="1225550"/>
          <p14:tracePt t="248358" x="5438775" y="1209675"/>
          <p14:tracePt t="248372" x="5408613" y="1209675"/>
          <p14:tracePt t="248373" x="5378450" y="1181100"/>
          <p14:tracePt t="248378" x="5348288" y="1181100"/>
          <p14:tracePt t="248389" x="5303838" y="1150938"/>
          <p14:tracePt t="248395" x="5273675" y="1150938"/>
          <p14:tracePt t="248405" x="5245100" y="1120775"/>
          <p14:tracePt t="248411" x="5229225" y="1120775"/>
          <p14:tracePt t="248422" x="5214938" y="1104900"/>
          <p14:tracePt t="248426" x="5184775" y="1090613"/>
          <p14:tracePt t="248439" x="5168900" y="1090613"/>
          <p14:tracePt t="248451" x="5154613" y="1076325"/>
          <p14:tracePt t="248459" x="5140325" y="1076325"/>
          <p14:tracePt t="248475" x="5124450" y="1076325"/>
          <p14:tracePt t="248483" x="5110163" y="1076325"/>
          <p14:tracePt t="248499" x="5094288" y="1076325"/>
          <p14:tracePt t="248507" x="5080000" y="1076325"/>
          <p14:tracePt t="248515" x="5065713" y="1076325"/>
          <p14:tracePt t="248524" x="5049838" y="1076325"/>
          <p14:tracePt t="248531" x="5035550" y="1076325"/>
          <p14:tracePt t="248540" x="5019675" y="1076325"/>
          <p14:tracePt t="248548" x="5005388" y="1076325"/>
          <p14:tracePt t="248557" x="4975225" y="1090613"/>
          <p14:tracePt t="248563" x="4945063" y="1090613"/>
          <p14:tracePt t="248574" x="4914900" y="1104900"/>
          <p14:tracePt t="248579" x="4900613" y="1104900"/>
          <p14:tracePt t="248590" x="4870450" y="1120775"/>
          <p14:tracePt t="248595" x="4840288" y="1135063"/>
          <p14:tracePt t="248603" x="4826000" y="1135063"/>
          <p14:tracePt t="248611" x="4795838" y="1150938"/>
          <p14:tracePt t="248624" x="4781550" y="1150938"/>
          <p14:tracePt t="248627" x="4765675" y="1150938"/>
          <p14:tracePt t="248635" x="4751388" y="1165225"/>
          <p14:tracePt t="248644" x="4737100" y="1165225"/>
          <p14:tracePt t="248652" x="4721225" y="1181100"/>
          <p14:tracePt t="248660" x="4706938" y="1181100"/>
          <p14:tracePt t="248668" x="4691063" y="1195388"/>
          <p14:tracePt t="248676" x="4676775" y="1209675"/>
          <p14:tracePt t="248684" x="4660900" y="1225550"/>
          <p14:tracePt t="248692" x="4646613" y="1255713"/>
          <p14:tracePt t="248700" x="4616450" y="1270000"/>
          <p14:tracePt t="248708" x="4602163" y="1284288"/>
          <p14:tracePt t="248716" x="4586288" y="1314450"/>
          <p14:tracePt t="248724" x="4572000" y="1344613"/>
          <p14:tracePt t="248732" x="4557713" y="1358900"/>
          <p14:tracePt t="248740" x="4557713" y="1389063"/>
          <p14:tracePt t="248748" x="4541838" y="1389063"/>
          <p14:tracePt t="248757" x="4541838" y="1404938"/>
          <p14:tracePt t="248764" x="4527550" y="1419225"/>
          <p14:tracePt t="248774" x="4527550" y="1435100"/>
          <p14:tracePt t="248780" x="4527550" y="1449388"/>
          <p14:tracePt t="248790" x="4527550" y="1463675"/>
          <p14:tracePt t="248796" x="4511675" y="1463675"/>
          <p14:tracePt t="248806" x="4511675" y="1479550"/>
          <p14:tracePt t="248828" x="4511675" y="1493838"/>
          <p14:tracePt t="248861" x="4511675" y="1509713"/>
          <p14:tracePt t="248884" x="4511675" y="1524000"/>
          <p14:tracePt t="248900" x="4511675" y="1538288"/>
          <p14:tracePt t="248916" x="4511675" y="1554163"/>
          <p14:tracePt t="248925" x="4511675" y="1568450"/>
          <p14:tracePt t="248933" x="4511675" y="1584325"/>
          <p14:tracePt t="248941" x="4511675" y="1598613"/>
          <p14:tracePt t="248949" x="4511675" y="1628775"/>
          <p14:tracePt t="248958" x="4511675" y="1643063"/>
          <p14:tracePt t="248965" x="4511675" y="1658938"/>
          <p14:tracePt t="248974" x="4511675" y="1689100"/>
          <p14:tracePt t="248981" x="4511675" y="1703388"/>
          <p14:tracePt t="248991" x="4511675" y="1717675"/>
          <p14:tracePt t="248997" x="4511675" y="1733550"/>
          <p14:tracePt t="249007" x="4527550" y="1747838"/>
          <p14:tracePt t="249013" x="4527550" y="1763713"/>
          <p14:tracePt t="249024" x="4527550" y="1778000"/>
          <p14:tracePt t="249029" x="4541838" y="1778000"/>
          <p14:tracePt t="249040" x="4541838" y="1792288"/>
          <p14:tracePt t="249045" x="4541838" y="1808163"/>
          <p14:tracePt t="249053" x="4541838" y="1822450"/>
          <p14:tracePt t="249061" x="4557713" y="1822450"/>
          <p14:tracePt t="249069" x="4557713" y="1838325"/>
          <p14:tracePt t="249077" x="4557713" y="1852613"/>
          <p14:tracePt t="249085" x="4572000" y="1852613"/>
          <p14:tracePt t="249094" x="4572000" y="1866900"/>
          <p14:tracePt t="249109" x="4586288" y="1882775"/>
          <p14:tracePt t="249117" x="4586288" y="1897063"/>
          <p14:tracePt t="249133" x="4602163" y="1912938"/>
          <p14:tracePt t="249141" x="4602163" y="1927225"/>
          <p14:tracePt t="249157" x="4616450" y="1927225"/>
          <p14:tracePt t="249166" x="4616450" y="1943100"/>
          <p14:tracePt t="249173" x="4616450" y="1957388"/>
          <p14:tracePt t="249181" x="4632325" y="1957388"/>
          <p14:tracePt t="249197" x="4632325" y="1971675"/>
          <p14:tracePt t="249214" x="4646613" y="1971675"/>
          <p14:tracePt t="249230" x="4660900" y="1987550"/>
          <p14:tracePt t="249246" x="4676775" y="1987550"/>
          <p14:tracePt t="249256" x="4676775" y="2001838"/>
          <p14:tracePt t="249262" x="4691063" y="2001838"/>
          <p14:tracePt t="249277" x="4706938" y="2001838"/>
          <p14:tracePt t="249294" x="4721225" y="2017713"/>
          <p14:tracePt t="249302" x="4737100" y="2017713"/>
          <p14:tracePt t="249318" x="4751388" y="2032000"/>
          <p14:tracePt t="249326" x="4765675" y="2032000"/>
          <p14:tracePt t="249334" x="4781550" y="2032000"/>
          <p14:tracePt t="249342" x="4795838" y="2046288"/>
          <p14:tracePt t="249350" x="4811713" y="2046288"/>
          <p14:tracePt t="249358" x="4826000" y="2046288"/>
          <p14:tracePt t="249366" x="4840288" y="2046288"/>
          <p14:tracePt t="249374" x="4856163" y="2062163"/>
          <p14:tracePt t="249382" x="4870450" y="2062163"/>
          <p14:tracePt t="249391" x="4886325" y="2076450"/>
          <p14:tracePt t="249398" x="4900613" y="2076450"/>
          <p14:tracePt t="249407" x="4914900" y="2092325"/>
          <p14:tracePt t="249414" x="4930775" y="2092325"/>
          <p14:tracePt t="249423" x="4930775" y="2106613"/>
          <p14:tracePt t="249430" x="4945063" y="2106613"/>
          <p14:tracePt t="249446" x="4960938" y="2120900"/>
          <p14:tracePt t="249462" x="4975225" y="2136775"/>
          <p14:tracePt t="249473" x="4991100" y="2136775"/>
          <p14:tracePt t="249486" x="5005388" y="2136775"/>
          <p14:tracePt t="249495" x="5005388" y="2151063"/>
          <p14:tracePt t="249503" x="5019675" y="2151063"/>
          <p14:tracePt t="249518" x="5035550" y="2166938"/>
          <p14:tracePt t="249535" x="5049838" y="2166938"/>
          <p14:tracePt t="249550" x="5065713" y="2166938"/>
          <p14:tracePt t="249567" x="5065713" y="2181225"/>
          <p14:tracePt t="249583" x="5080000" y="2181225"/>
          <p14:tracePt t="249623" x="5094288" y="2181225"/>
          <p14:tracePt t="249751" x="5080000" y="2181225"/>
          <p14:tracePt t="249766" x="5080000" y="2166938"/>
          <p14:tracePt t="249769" x="5065713" y="2151063"/>
          <p14:tracePt t="249775" x="5065713" y="2136775"/>
          <p14:tracePt t="249783" x="5049838" y="2120900"/>
          <p14:tracePt t="249791" x="5035550" y="2106613"/>
          <p14:tracePt t="249799" x="5019675" y="2092325"/>
          <p14:tracePt t="249807" x="5005388" y="2076450"/>
          <p14:tracePt t="249816" x="4991100" y="2046288"/>
          <p14:tracePt t="249823" x="4960938" y="2032000"/>
          <p14:tracePt t="249831" x="4945063" y="2001838"/>
          <p14:tracePt t="249840" x="4930775" y="1987550"/>
          <p14:tracePt t="249847" x="4900613" y="1957388"/>
          <p14:tracePt t="249856" x="4886325" y="1927225"/>
          <p14:tracePt t="249864" x="4870450" y="1897063"/>
          <p14:tracePt t="249873" x="4840288" y="1882775"/>
          <p14:tracePt t="249880" x="4826000" y="1852613"/>
          <p14:tracePt t="249890" x="4811713" y="1822450"/>
          <p14:tracePt t="249896" x="4795838" y="1808163"/>
          <p14:tracePt t="249905" x="4781550" y="1792288"/>
          <p14:tracePt t="249912" x="4765675" y="1763713"/>
          <p14:tracePt t="249922" x="4737100" y="1747838"/>
          <p14:tracePt t="249928" x="4721225" y="1717675"/>
          <p14:tracePt t="249939" x="4706938" y="1703388"/>
          <p14:tracePt t="249944" x="4691063" y="1703388"/>
          <p14:tracePt t="249955" x="4676775" y="1689100"/>
          <p14:tracePt t="249968" x="4676775" y="1673225"/>
          <p14:tracePt t="249976" x="4660900" y="1673225"/>
          <p14:tracePt t="250024" x="4660900" y="1658938"/>
          <p14:tracePt t="250032" x="4646613" y="1658938"/>
          <p14:tracePt t="250048" x="4646613" y="1643063"/>
          <p14:tracePt t="250064" x="4646613" y="1628775"/>
          <p14:tracePt t="250074" x="4646613" y="1612900"/>
          <p14:tracePt t="250081" x="4632325" y="1612900"/>
          <p14:tracePt t="250090" x="4632325" y="1598613"/>
          <p14:tracePt t="250097" x="4616450" y="1584325"/>
          <p14:tracePt t="250107" x="4616450" y="1568450"/>
          <p14:tracePt t="250112" x="4602163" y="1568450"/>
          <p14:tracePt t="250120" x="4602163" y="1554163"/>
          <p14:tracePt t="250129" x="4602163" y="1538288"/>
          <p14:tracePt t="250137" x="4586288" y="1538288"/>
          <p14:tracePt t="250145" x="4586288" y="1524000"/>
          <p14:tracePt t="250152" x="4572000" y="1524000"/>
          <p14:tracePt t="250161" x="4572000" y="1509713"/>
          <p14:tracePt t="250184" x="4557713" y="1493838"/>
          <p14:tracePt t="250200" x="4557713" y="1479550"/>
          <p14:tracePt t="250216" x="4557713" y="1463675"/>
          <p14:tracePt t="250233" x="4557713" y="1449388"/>
          <p14:tracePt t="250257" x="4557713" y="1435100"/>
          <p14:tracePt t="250274" x="4572000" y="1435100"/>
          <p14:tracePt t="250281" x="4572000" y="1419225"/>
          <p14:tracePt t="250290" x="4586288" y="1419225"/>
          <p14:tracePt t="250297" x="4602163" y="1419225"/>
          <p14:tracePt t="250307" x="4616450" y="1404938"/>
          <p14:tracePt t="250313" x="4646613" y="1404938"/>
          <p14:tracePt t="250324" x="4660900" y="1404938"/>
          <p14:tracePt t="250329" x="4691063" y="1389063"/>
          <p14:tracePt t="250337" x="4721225" y="1389063"/>
          <p14:tracePt t="250345" x="4765675" y="1389063"/>
          <p14:tracePt t="250353" x="4795838" y="1389063"/>
          <p14:tracePt t="250361" x="4840288" y="1389063"/>
          <p14:tracePt t="250369" x="4870450" y="1389063"/>
          <p14:tracePt t="250378" x="4900613" y="1389063"/>
          <p14:tracePt t="250385" x="4945063" y="1389063"/>
          <p14:tracePt t="250394" x="4975225" y="1389063"/>
          <p14:tracePt t="250402" x="5005388" y="1389063"/>
          <p14:tracePt t="250410" x="5035550" y="1389063"/>
          <p14:tracePt t="250417" x="5065713" y="1389063"/>
          <p14:tracePt t="250425" x="5094288" y="1389063"/>
          <p14:tracePt t="250433" x="5140325" y="1389063"/>
          <p14:tracePt t="250441" x="5168900" y="1389063"/>
          <p14:tracePt t="250450" x="5214938" y="1404938"/>
          <p14:tracePt t="250457" x="5259388" y="1419225"/>
          <p14:tracePt t="250466" x="5303838" y="1435100"/>
          <p14:tracePt t="250473" x="5364163" y="1449388"/>
          <p14:tracePt t="250482" x="5422900" y="1463675"/>
          <p14:tracePt t="250490" x="5453063" y="1463675"/>
          <p14:tracePt t="250498" x="5483225" y="1493838"/>
          <p14:tracePt t="250507" x="5527675" y="1493838"/>
          <p14:tracePt t="250514" x="5557838" y="1509713"/>
          <p14:tracePt t="250524" x="5588000" y="1524000"/>
          <p14:tracePt t="250530" x="5602288" y="1538288"/>
          <p14:tracePt t="250540" x="5618163" y="1538288"/>
          <p14:tracePt t="250546" x="5632450" y="1554163"/>
          <p14:tracePt t="250562" x="5648325" y="1568450"/>
          <p14:tracePt t="250572" x="5662613" y="1568450"/>
          <p14:tracePt t="250586" x="5662613" y="1584325"/>
          <p14:tracePt t="250594" x="5676900" y="1584325"/>
          <p14:tracePt t="250602" x="5676900" y="1598613"/>
          <p14:tracePt t="250618" x="5676900" y="1612900"/>
          <p14:tracePt t="250634" x="5676900" y="1628775"/>
          <p14:tracePt t="250643" x="5676900" y="1643063"/>
          <p14:tracePt t="250658" x="5676900" y="1658938"/>
          <p14:tracePt t="250666" x="5676900" y="1673225"/>
          <p14:tracePt t="250674" x="5676900" y="1689100"/>
          <p14:tracePt t="250682" x="5676900" y="1703388"/>
          <p14:tracePt t="250690" x="5676900" y="1717675"/>
          <p14:tracePt t="250699" x="5662613" y="1733550"/>
          <p14:tracePt t="250707" x="5662613" y="1747838"/>
          <p14:tracePt t="250714" x="5648325" y="1763713"/>
          <p14:tracePt t="250724" x="5648325" y="1778000"/>
          <p14:tracePt t="250730" x="5632450" y="1778000"/>
          <p14:tracePt t="250742" x="5632450" y="1792288"/>
          <p14:tracePt t="250746" x="5618163" y="1808163"/>
          <p14:tracePt t="250757" x="5618163" y="1822450"/>
          <p14:tracePt t="250762" x="5602288" y="1822450"/>
          <p14:tracePt t="250770" x="5602288" y="1838325"/>
          <p14:tracePt t="250778" x="5588000" y="1852613"/>
          <p14:tracePt t="250795" x="5573713" y="1866900"/>
          <p14:tracePt t="250811" x="5557838" y="1882775"/>
          <p14:tracePt t="250827" x="5543550" y="1882775"/>
          <p14:tracePt t="250835" x="5527675" y="1882775"/>
          <p14:tracePt t="250843" x="5527675" y="1897063"/>
          <p14:tracePt t="250851" x="5513388" y="1897063"/>
          <p14:tracePt t="250867" x="5499100" y="1912938"/>
          <p14:tracePt t="250883" x="5483225" y="1912938"/>
          <p14:tracePt t="250891" x="5468938" y="1912938"/>
          <p14:tracePt t="250899" x="5468938" y="1927225"/>
          <p14:tracePt t="250907" x="5453063" y="1927225"/>
          <p14:tracePt t="250924" x="5438775" y="1927225"/>
          <p14:tracePt t="250931" x="5422900" y="1943100"/>
          <p14:tracePt t="250940" x="5408613" y="1943100"/>
          <p14:tracePt t="250957" x="5394325" y="1943100"/>
          <p14:tracePt t="250963" x="5378450" y="1943100"/>
          <p14:tracePt t="250979" x="5364163" y="1943100"/>
          <p14:tracePt t="250987" x="5348288" y="1957388"/>
          <p14:tracePt t="251012" x="5334000" y="1957388"/>
          <p14:tracePt t="251044" x="5319713" y="1957388"/>
          <p14:tracePt t="251067" x="5303838" y="1957388"/>
          <p14:tracePt t="251100" x="5289550" y="1957388"/>
          <p14:tracePt t="251108" x="5289550" y="1971675"/>
          <p14:tracePt t="251125" x="5273675" y="1971675"/>
          <p14:tracePt t="251228" x="5259388" y="1971675"/>
          <p14:tracePt t="251244" x="5259388" y="1987550"/>
          <p14:tracePt t="251265" x="5245100" y="1987550"/>
          <p14:tracePt t="251268" x="5245100" y="2001838"/>
          <p14:tracePt t="251276" x="5229225" y="2001838"/>
          <p14:tracePt t="251292" x="5229225" y="2017713"/>
          <p14:tracePt t="251301" x="5214938" y="2017713"/>
          <p14:tracePt t="251324" x="5214938" y="2032000"/>
          <p14:tracePt t="251397" x="5199063" y="2032000"/>
          <p14:tracePt t="251718" x="5199063" y="2017713"/>
          <p14:tracePt t="251734" x="5199063" y="2001838"/>
          <p14:tracePt t="251747" x="5199063" y="1987550"/>
          <p14:tracePt t="251750" x="5184775" y="1987550"/>
          <p14:tracePt t="252288" x="5199063" y="1987550"/>
          <p14:tracePt t="252296" x="5214938" y="1987550"/>
          <p14:tracePt t="252304" x="5245100" y="1987550"/>
          <p14:tracePt t="252312" x="5259388" y="1987550"/>
          <p14:tracePt t="252319" x="5273675" y="1987550"/>
          <p14:tracePt t="252328" x="5289550" y="1987550"/>
          <p14:tracePt t="252336" x="5303838" y="1987550"/>
          <p14:tracePt t="252344" x="5319713" y="1971675"/>
          <p14:tracePt t="252360" x="5334000" y="1971675"/>
          <p14:tracePt t="252375" x="5348288" y="1971675"/>
          <p14:tracePt t="252391" x="5364163" y="1971675"/>
          <p14:tracePt t="252424" x="5378450" y="1971675"/>
          <p14:tracePt t="252448" x="5394325" y="1971675"/>
          <p14:tracePt t="252458" x="5394325" y="1957388"/>
          <p14:tracePt t="252464" x="5408613" y="1957388"/>
          <p14:tracePt t="252474" x="5422900" y="1957388"/>
          <p14:tracePt t="252480" x="5422900" y="1943100"/>
          <p14:tracePt t="252491" x="5438775" y="1943100"/>
          <p14:tracePt t="252496" x="5453063" y="1927225"/>
          <p14:tracePt t="252512" x="5468938" y="1912938"/>
          <p14:tracePt t="252520" x="5483225" y="1912938"/>
          <p14:tracePt t="252528" x="5483225" y="1897063"/>
          <p14:tracePt t="252536" x="5499100" y="1897063"/>
          <p14:tracePt t="252544" x="5499100" y="1882775"/>
          <p14:tracePt t="252552" x="5513388" y="1882775"/>
          <p14:tracePt t="252560" x="5513388" y="1866900"/>
          <p14:tracePt t="252577" x="5513388" y="1852613"/>
          <p14:tracePt t="252585" x="5527675" y="1852613"/>
          <p14:tracePt t="252592" x="5527675" y="1838325"/>
          <p14:tracePt t="252608" x="5527675" y="1822450"/>
          <p14:tracePt t="252617" x="5543550" y="1822450"/>
          <p14:tracePt t="252624" x="5543550" y="1808163"/>
          <p14:tracePt t="252641" x="5543550" y="1792288"/>
          <p14:tracePt t="252649" x="5557838" y="1792288"/>
          <p14:tracePt t="252657" x="5557838" y="1778000"/>
          <p14:tracePt t="252665" x="5557838" y="1763713"/>
          <p14:tracePt t="252680" x="5557838" y="1747838"/>
          <p14:tracePt t="252691" x="5557838" y="1733550"/>
          <p14:tracePt t="252708" x="5573713" y="1717675"/>
          <p14:tracePt t="252712" x="5573713" y="1703388"/>
          <p14:tracePt t="252720" x="5573713" y="1689100"/>
          <p14:tracePt t="252729" x="5573713" y="1673225"/>
          <p14:tracePt t="252737" x="5573713" y="1658938"/>
          <p14:tracePt t="252753" x="5573713" y="1643063"/>
          <p14:tracePt t="252768" x="5573713" y="1628775"/>
          <p14:tracePt t="252793" x="5573713" y="1612900"/>
          <p14:tracePt t="252801" x="5557838" y="1612900"/>
          <p14:tracePt t="252809" x="5557838" y="1598613"/>
          <p14:tracePt t="252817" x="5543550" y="1598613"/>
          <p14:tracePt t="252825" x="5527675" y="1584325"/>
          <p14:tracePt t="252833" x="5527675" y="1568450"/>
          <p14:tracePt t="252841" x="5513388" y="1554163"/>
          <p14:tracePt t="252849" x="5499100" y="1538288"/>
          <p14:tracePt t="252857" x="5483225" y="1524000"/>
          <p14:tracePt t="252865" x="5468938" y="1509713"/>
          <p14:tracePt t="252873" x="5453063" y="1493838"/>
          <p14:tracePt t="252881" x="5453063" y="1479550"/>
          <p14:tracePt t="252891" x="5438775" y="1463675"/>
          <p14:tracePt t="252897" x="5422900" y="1463675"/>
          <p14:tracePt t="252908" x="5408613" y="1449388"/>
          <p14:tracePt t="252913" x="5408613" y="1435100"/>
          <p14:tracePt t="252924" x="5394325" y="1419225"/>
          <p14:tracePt t="252940" x="5394325" y="1404938"/>
          <p14:tracePt t="252945" x="5378450" y="1404938"/>
          <p14:tracePt t="252953" x="5378450" y="1389063"/>
          <p14:tracePt t="252969" x="5364163" y="1389063"/>
          <p14:tracePt t="252978" x="5364163" y="1374775"/>
          <p14:tracePt t="252985" x="5348288" y="1374775"/>
          <p14:tracePt t="252994" x="5348288" y="1358900"/>
          <p14:tracePt t="253002" x="5334000" y="1358900"/>
          <p14:tracePt t="253018" x="5319713" y="1344613"/>
          <p14:tracePt t="253026" x="5303838" y="1344613"/>
          <p14:tracePt t="253033" x="5289550" y="1344613"/>
          <p14:tracePt t="253042" x="5273675" y="1330325"/>
          <p14:tracePt t="253050" x="5259388" y="1330325"/>
          <p14:tracePt t="253058" x="5245100" y="1330325"/>
          <p14:tracePt t="253066" x="5229225" y="1314450"/>
          <p14:tracePt t="253074" x="5214938" y="1314450"/>
          <p14:tracePt t="253082" x="5184775" y="1300163"/>
          <p14:tracePt t="253090" x="5168900" y="1300163"/>
          <p14:tracePt t="253098" x="5154613" y="1300163"/>
          <p14:tracePt t="253107" x="5140325" y="1284288"/>
          <p14:tracePt t="253113" x="5124450" y="1284288"/>
          <p14:tracePt t="253124" x="5110163" y="1284288"/>
          <p14:tracePt t="253130" x="5094288" y="1284288"/>
          <p14:tracePt t="253141" x="5080000" y="1284288"/>
          <p14:tracePt t="253146" x="5049838" y="1284288"/>
          <p14:tracePt t="253162" x="5019675" y="1284288"/>
          <p14:tracePt t="253170" x="5005388" y="1284288"/>
          <p14:tracePt t="253178" x="4991100" y="1284288"/>
          <p14:tracePt t="253190" x="4960938" y="1284288"/>
          <p14:tracePt t="253202" x="4945063" y="1284288"/>
          <p14:tracePt t="253210" x="4930775" y="1284288"/>
          <p14:tracePt t="253218" x="4914900" y="1284288"/>
          <p14:tracePt t="253226" x="4900613" y="1284288"/>
          <p14:tracePt t="253234" x="4886325" y="1284288"/>
          <p14:tracePt t="253250" x="4870450" y="1284288"/>
          <p14:tracePt t="253258" x="4856163" y="1284288"/>
          <p14:tracePt t="253274" x="4840288" y="1284288"/>
          <p14:tracePt t="253283" x="4826000" y="1284288"/>
          <p14:tracePt t="253290" x="4811713" y="1284288"/>
          <p14:tracePt t="253307" x="4795838" y="1284288"/>
          <p14:tracePt t="253314" x="4781550" y="1284288"/>
          <p14:tracePt t="253330" x="4765675" y="1300163"/>
          <p14:tracePt t="253340" x="4751388" y="1300163"/>
          <p14:tracePt t="253347" x="4737100" y="1314450"/>
          <p14:tracePt t="253363" x="4721225" y="1314450"/>
          <p14:tracePt t="253374" x="4706938" y="1330325"/>
          <p14:tracePt t="253379" x="4691063" y="1344613"/>
          <p14:tracePt t="253387" x="4676775" y="1344613"/>
          <p14:tracePt t="253395" x="4660900" y="1358900"/>
          <p14:tracePt t="253402" x="4646613" y="1374775"/>
          <p14:tracePt t="253411" x="4632325" y="1389063"/>
          <p14:tracePt t="253427" x="4616450" y="1404938"/>
          <p14:tracePt t="253435" x="4602163" y="1404938"/>
          <p14:tracePt t="253443" x="4602163" y="1419225"/>
          <p14:tracePt t="253460" x="4586288" y="1419225"/>
          <p14:tracePt t="253475" x="4586288" y="1435100"/>
          <p14:tracePt t="253499" x="4572000" y="1435100"/>
          <p14:tracePt t="253507" x="4572000" y="1449388"/>
          <p14:tracePt t="253524" x="4572000" y="1463675"/>
          <p14:tracePt t="253547" x="4572000" y="1479550"/>
          <p14:tracePt t="253563" x="4572000" y="1493838"/>
          <p14:tracePt t="253574" x="4557713" y="1509713"/>
          <p14:tracePt t="253579" x="4557713" y="1524000"/>
          <p14:tracePt t="253595" x="4557713" y="1538288"/>
          <p14:tracePt t="253603" x="4557713" y="1554163"/>
          <p14:tracePt t="253612" x="4557713" y="1568450"/>
          <p14:tracePt t="253622" x="4557713" y="1584325"/>
          <p14:tracePt t="253635" x="4557713" y="1598613"/>
          <p14:tracePt t="253643" x="4557713" y="1612900"/>
          <p14:tracePt t="253667" x="4557713" y="1628775"/>
          <p14:tracePt t="253675" x="4557713" y="1643063"/>
          <p14:tracePt t="253700" x="4557713" y="1658938"/>
          <p14:tracePt t="253708" x="4572000" y="1673225"/>
          <p14:tracePt t="253725" x="4572000" y="1689100"/>
          <p14:tracePt t="253732" x="4586288" y="1689100"/>
          <p14:tracePt t="253741" x="4586288" y="1703388"/>
          <p14:tracePt t="253757" x="4602163" y="1717675"/>
          <p14:tracePt t="253764" x="4602163" y="1733550"/>
          <p14:tracePt t="253780" x="4616450" y="1747838"/>
          <p14:tracePt t="253796" x="4632325" y="1763713"/>
          <p14:tracePt t="253807" x="4632325" y="1778000"/>
          <p14:tracePt t="253812" x="4646613" y="1778000"/>
          <p14:tracePt t="253820" x="4646613" y="1792288"/>
          <p14:tracePt t="253829" x="4646613" y="1808163"/>
          <p14:tracePt t="253836" x="4660900" y="1808163"/>
          <p14:tracePt t="253844" x="4660900" y="1822450"/>
          <p14:tracePt t="253852" x="4676775" y="1838325"/>
          <p14:tracePt t="253861" x="4676775" y="1852613"/>
          <p14:tracePt t="253868" x="4691063" y="1866900"/>
          <p14:tracePt t="253884" x="4706938" y="1882775"/>
          <p14:tracePt t="253893" x="4721225" y="1897063"/>
          <p14:tracePt t="253901" x="4737100" y="1897063"/>
          <p14:tracePt t="253909" x="4737100" y="1912938"/>
          <p14:tracePt t="253917" x="4751388" y="1927225"/>
          <p14:tracePt t="253924" x="4751388" y="1943100"/>
          <p14:tracePt t="253933" x="4765675" y="1943100"/>
          <p14:tracePt t="253940" x="4781550" y="1957388"/>
          <p14:tracePt t="253957" x="4795838" y="1971675"/>
          <p14:tracePt t="253981" x="4811713" y="1987550"/>
          <p14:tracePt t="253997" x="4826000" y="1987550"/>
          <p14:tracePt t="254013" x="4826000" y="2001838"/>
          <p14:tracePt t="254109" x="4840288" y="2001838"/>
          <p14:tracePt t="254134" x="4840288" y="2017713"/>
          <p14:tracePt t="254150" x="4856163" y="2017713"/>
          <p14:tracePt t="254160" x="4856163" y="2032000"/>
          <p14:tracePt t="254165" x="4870450" y="2032000"/>
          <p14:tracePt t="254181" x="4886325" y="2046288"/>
          <p14:tracePt t="254197" x="4900613" y="2062163"/>
          <p14:tracePt t="254207" x="4914900" y="2062163"/>
          <p14:tracePt t="254213" x="4930775" y="2062163"/>
          <p14:tracePt t="254224" x="4930775" y="2076450"/>
          <p14:tracePt t="254229" x="4945063" y="2092325"/>
          <p14:tracePt t="254240" x="4960938" y="2092325"/>
          <p14:tracePt t="254245" x="4975225" y="2092325"/>
          <p14:tracePt t="254253" x="4975225" y="2106613"/>
          <p14:tracePt t="254262" x="4991100" y="2106613"/>
          <p14:tracePt t="254273" x="5005388" y="2120900"/>
          <p14:tracePt t="254277" x="5019675" y="2120900"/>
          <p14:tracePt t="254286" x="5019675" y="2136775"/>
          <p14:tracePt t="254294" x="5035550" y="2136775"/>
          <p14:tracePt t="254302" x="5049838" y="2151063"/>
          <p14:tracePt t="254310" x="5065713" y="2151063"/>
          <p14:tracePt t="254317" x="5065713" y="2166938"/>
          <p14:tracePt t="254326" x="5080000" y="2181225"/>
          <p14:tracePt t="254334" x="5094288" y="2181225"/>
          <p14:tracePt t="254342" x="5110163" y="2197100"/>
          <p14:tracePt t="254350" x="5124450" y="2197100"/>
          <p14:tracePt t="254357" x="5140325" y="2211388"/>
          <p14:tracePt t="254374" x="5154613" y="2225675"/>
          <p14:tracePt t="254382" x="5168900" y="2241550"/>
          <p14:tracePt t="254398" x="5184775" y="2241550"/>
          <p14:tracePt t="254407" x="5184775" y="2255838"/>
          <p14:tracePt t="254414" x="5199063" y="2255838"/>
          <p14:tracePt t="254454" x="5214938" y="2255838"/>
          <p14:tracePt t="254824" x="5214938" y="2271713"/>
          <p14:tracePt t="254848" x="5199063" y="2271713"/>
          <p14:tracePt t="254872" x="5199063" y="2286000"/>
          <p14:tracePt t="254903" x="5199063" y="2300288"/>
          <p14:tracePt t="254928" x="5184775" y="2316163"/>
          <p14:tracePt t="254944" x="5184775" y="2330450"/>
          <p14:tracePt t="254952" x="5184775" y="2346325"/>
          <p14:tracePt t="254967" x="5168900" y="2360613"/>
          <p14:tracePt t="254976" x="5168900" y="2374900"/>
          <p14:tracePt t="254984" x="5168900" y="2390775"/>
          <p14:tracePt t="254992" x="5154613" y="2405063"/>
          <p14:tracePt t="255000" x="5154613" y="2420938"/>
          <p14:tracePt t="255008" x="5154613" y="2435225"/>
          <p14:tracePt t="255016" x="5140325" y="2451100"/>
          <p14:tracePt t="255024" x="5140325" y="2465388"/>
          <p14:tracePt t="255032" x="5140325" y="2479675"/>
          <p14:tracePt t="255041" x="5124450" y="2495550"/>
          <p14:tracePt t="255048" x="5124450" y="2525713"/>
          <p14:tracePt t="255064" x="5124450" y="2554288"/>
          <p14:tracePt t="255074" x="5110163" y="2570163"/>
          <p14:tracePt t="255080" x="5110163" y="2584450"/>
          <p14:tracePt t="255091" x="5110163" y="2600325"/>
          <p14:tracePt t="255096" x="5110163" y="2614613"/>
          <p14:tracePt t="255108" x="5094288" y="2628900"/>
          <p14:tracePt t="255112" x="5094288" y="2659063"/>
          <p14:tracePt t="255121" x="5094288" y="2674938"/>
          <p14:tracePt t="255129" x="5094288" y="2689225"/>
          <p14:tracePt t="255137" x="5094288" y="2705100"/>
          <p14:tracePt t="255144" x="5080000" y="2733675"/>
          <p14:tracePt t="255157" x="5080000" y="2763838"/>
          <p14:tracePt t="255160" x="5080000" y="2779713"/>
          <p14:tracePt t="255169" x="5080000" y="2808288"/>
          <p14:tracePt t="255176" x="5080000" y="2824163"/>
          <p14:tracePt t="255184" x="5080000" y="2854325"/>
          <p14:tracePt t="255192" x="5080000" y="2868613"/>
          <p14:tracePt t="255201" x="5080000" y="2898775"/>
          <p14:tracePt t="255208" x="5080000" y="2913063"/>
          <p14:tracePt t="255216" x="5065713" y="2928938"/>
          <p14:tracePt t="255225" x="5065713" y="2943225"/>
          <p14:tracePt t="255233" x="5065713" y="2959100"/>
          <p14:tracePt t="255241" x="5065713" y="2973388"/>
          <p14:tracePt t="255248" x="5065713" y="2987675"/>
          <p14:tracePt t="255257" x="5065713" y="3003550"/>
          <p14:tracePt t="255265" x="5065713" y="3017838"/>
          <p14:tracePt t="255273" x="5065713" y="3033713"/>
          <p14:tracePt t="255281" x="5065713" y="3048000"/>
          <p14:tracePt t="255290" x="5065713" y="3078163"/>
          <p14:tracePt t="255297" x="5065713" y="3092450"/>
          <p14:tracePt t="255307" x="5065713" y="3108325"/>
          <p14:tracePt t="255313" x="5065713" y="3136900"/>
          <p14:tracePt t="255323" x="5065713" y="3167063"/>
          <p14:tracePt t="255329" x="5065713" y="3182938"/>
          <p14:tracePt t="255339" x="5065713" y="3197225"/>
          <p14:tracePt t="255345" x="5065713" y="3227388"/>
          <p14:tracePt t="255355" x="5065713" y="3257550"/>
          <p14:tracePt t="255361" x="5065713" y="3271838"/>
          <p14:tracePt t="255371" x="5065713" y="3302000"/>
          <p14:tracePt t="255377" x="5049838" y="3332163"/>
          <p14:tracePt t="255389" x="5049838" y="3362325"/>
          <p14:tracePt t="255393" x="5049838" y="3390900"/>
          <p14:tracePt t="255405" x="5049838" y="3421063"/>
          <p14:tracePt t="255409" x="5049838" y="3451225"/>
          <p14:tracePt t="255422" x="5049838" y="3481388"/>
          <p14:tracePt t="255425" x="5049838" y="3511550"/>
          <p14:tracePt t="255439" x="5049838" y="3541713"/>
          <p14:tracePt t="255441" x="5049838" y="3586163"/>
          <p14:tracePt t="255455" x="5049838" y="3600450"/>
          <p14:tracePt t="255457" x="5049838" y="3644900"/>
          <p14:tracePt t="255472" x="5049838" y="3675063"/>
          <p14:tracePt t="255474" x="5035550" y="3705225"/>
          <p14:tracePt t="255489" x="5035550" y="3735388"/>
          <p14:tracePt t="255491" x="5035550" y="3749675"/>
          <p14:tracePt t="255506" x="5035550" y="3779838"/>
          <p14:tracePt t="255507" x="5035550" y="3795713"/>
          <p14:tracePt t="255522" x="5035550" y="3824288"/>
          <p14:tracePt t="255524" x="5035550" y="3840163"/>
          <p14:tracePt t="255539" x="5035550" y="3854450"/>
          <p14:tracePt t="255540" x="5035550" y="3870325"/>
          <p14:tracePt t="255546" x="5035550" y="3884613"/>
          <p14:tracePt t="255556" x="5035550" y="3898900"/>
          <p14:tracePt t="255562" x="5035550" y="3914775"/>
          <p14:tracePt t="255572" x="5035550" y="3944938"/>
          <p14:tracePt t="255577" x="5035550" y="3959225"/>
          <p14:tracePt t="255594" x="5035550" y="3989388"/>
          <p14:tracePt t="255606" x="5035550" y="4003675"/>
          <p14:tracePt t="255609" x="5035550" y="4033838"/>
          <p14:tracePt t="255622" x="5035550" y="4049713"/>
          <p14:tracePt t="255626" x="5035550" y="4064000"/>
          <p14:tracePt t="255639" x="5035550" y="4094163"/>
          <p14:tracePt t="255641" x="5035550" y="4108450"/>
          <p14:tracePt t="255656" x="5035550" y="4124325"/>
          <p14:tracePt t="255658" x="5035550" y="4152900"/>
          <p14:tracePt t="255672" x="5035550" y="4168775"/>
          <p14:tracePt t="255675" x="5035550" y="4183063"/>
          <p14:tracePt t="255689" x="5035550" y="4198938"/>
          <p14:tracePt t="255691" x="5035550" y="4229100"/>
          <p14:tracePt t="255706" x="5035550" y="4243388"/>
          <p14:tracePt t="255707" x="5035550" y="4257675"/>
          <p14:tracePt t="255722" x="5035550" y="4273550"/>
          <p14:tracePt t="255739" x="5035550" y="4287838"/>
          <p14:tracePt t="255741" x="5035550" y="4303713"/>
          <p14:tracePt t="255756" x="5035550" y="4318000"/>
          <p14:tracePt t="255757" x="5035550" y="4332288"/>
          <p14:tracePt t="255762" x="5035550" y="4348163"/>
          <p14:tracePt t="255772" x="5035550" y="4362450"/>
          <p14:tracePt t="255778" x="5035550" y="4378325"/>
          <p14:tracePt t="255789" x="5035550" y="4392613"/>
          <p14:tracePt t="255794" x="5035550" y="4406900"/>
          <p14:tracePt t="255806" x="5035550" y="4437063"/>
          <p14:tracePt t="255810" x="5035550" y="4452938"/>
          <p14:tracePt t="255822" x="5035550" y="4467225"/>
          <p14:tracePt t="255826" x="5035550" y="4483100"/>
          <p14:tracePt t="255839" x="5035550" y="4497388"/>
          <p14:tracePt t="255842" x="5035550" y="4511675"/>
          <p14:tracePt t="255856" x="5035550" y="4527550"/>
          <p14:tracePt t="255858" x="5035550" y="4541838"/>
          <p14:tracePt t="255872" x="5035550" y="4557713"/>
          <p14:tracePt t="255874" x="5035550" y="4572000"/>
          <p14:tracePt t="255891" x="5035550" y="4586288"/>
          <p14:tracePt t="255906" x="5035550" y="4602163"/>
          <p14:tracePt t="255908" x="5035550" y="4616450"/>
          <p14:tracePt t="255924" x="5035550" y="4632325"/>
          <p14:tracePt t="255939" x="5035550" y="4646613"/>
          <p14:tracePt t="255941" x="5035550" y="4660900"/>
          <p14:tracePt t="255955" x="5035550" y="4676775"/>
          <p14:tracePt t="255972" x="5035550" y="4691063"/>
          <p14:tracePt t="255973" x="5035550" y="4706938"/>
          <p14:tracePt t="255979" x="5035550" y="4721225"/>
          <p14:tracePt t="255989" x="5035550" y="4737100"/>
          <p14:tracePt t="256003" x="5035550" y="4751388"/>
          <p14:tracePt t="256019" x="5035550" y="4765675"/>
          <p14:tracePt t="256091" x="5049838" y="4765675"/>
          <p14:tracePt t="256172" x="5065713" y="4765675"/>
          <p14:tracePt t="256180" x="5065713" y="4751388"/>
          <p14:tracePt t="256195" x="5080000" y="4737100"/>
          <p14:tracePt t="256204" x="5080000" y="4721225"/>
          <p14:tracePt t="256216" x="5080000" y="4706938"/>
          <p14:tracePt t="256219" x="5094288" y="4691063"/>
          <p14:tracePt t="256228" x="5094288" y="4676775"/>
          <p14:tracePt t="256236" x="5094288" y="4660900"/>
          <p14:tracePt t="256244" x="5110163" y="4632325"/>
          <p14:tracePt t="256252" x="5110163" y="4616450"/>
          <p14:tracePt t="256260" x="5110163" y="4586288"/>
          <p14:tracePt t="256268" x="5124450" y="4572000"/>
          <p14:tracePt t="256276" x="5124450" y="4541838"/>
          <p14:tracePt t="256284" x="5124450" y="4511675"/>
          <p14:tracePt t="256292" x="5140325" y="4483100"/>
          <p14:tracePt t="256300" x="5140325" y="4452938"/>
          <p14:tracePt t="256308" x="5140325" y="4437063"/>
          <p14:tracePt t="256316" x="5140325" y="4406900"/>
          <p14:tracePt t="256324" x="5140325" y="4392613"/>
          <p14:tracePt t="256332" x="5140325" y="4362450"/>
          <p14:tracePt t="256340" x="5140325" y="4348163"/>
          <p14:tracePt t="256348" x="5140325" y="4318000"/>
          <p14:tracePt t="256357" x="5140325" y="4287838"/>
          <p14:tracePt t="256364" x="5140325" y="4257675"/>
          <p14:tracePt t="256374" x="5154613" y="4229100"/>
          <p14:tracePt t="256380" x="5154613" y="4198938"/>
          <p14:tracePt t="256391" x="5154613" y="4168775"/>
          <p14:tracePt t="256396" x="5154613" y="4138613"/>
          <p14:tracePt t="256407" x="5154613" y="4108450"/>
          <p14:tracePt t="256412" x="5154613" y="4078288"/>
          <p14:tracePt t="256420" x="5154613" y="4064000"/>
          <p14:tracePt t="256429" x="5154613" y="4033838"/>
          <p14:tracePt t="256440" x="5154613" y="4019550"/>
          <p14:tracePt t="256444" x="5168900" y="3989388"/>
          <p14:tracePt t="256460" x="5168900" y="3959225"/>
          <p14:tracePt t="256468" x="5168900" y="3944938"/>
          <p14:tracePt t="256477" x="5168900" y="3914775"/>
          <p14:tracePt t="256484" x="5168900" y="3898900"/>
          <p14:tracePt t="256493" x="5168900" y="3870325"/>
          <p14:tracePt t="256501" x="5168900" y="3840163"/>
          <p14:tracePt t="256509" x="5168900" y="3810000"/>
          <p14:tracePt t="256517" x="5168900" y="3795713"/>
          <p14:tracePt t="256524" x="5168900" y="3749675"/>
          <p14:tracePt t="256532" x="5168900" y="3721100"/>
          <p14:tracePt t="256541" x="5168900" y="3690938"/>
          <p14:tracePt t="256548" x="5168900" y="3660775"/>
          <p14:tracePt t="256557" x="5168900" y="3630613"/>
          <p14:tracePt t="256565" x="5168900" y="3586163"/>
          <p14:tracePt t="256574" x="5168900" y="3556000"/>
          <p14:tracePt t="256581" x="5168900" y="3525838"/>
          <p14:tracePt t="256590" x="5168900" y="3495675"/>
          <p14:tracePt t="256597" x="5168900" y="3467100"/>
          <p14:tracePt t="256607" x="5168900" y="3436938"/>
          <p14:tracePt t="256613" x="5168900" y="3406775"/>
          <p14:tracePt t="256624" x="5168900" y="3390900"/>
          <p14:tracePt t="256629" x="5168900" y="3362325"/>
          <p14:tracePt t="256637" x="5168900" y="3346450"/>
          <p14:tracePt t="256645" x="5168900" y="3316288"/>
          <p14:tracePt t="256657" x="5168900" y="3302000"/>
          <p14:tracePt t="256661" x="5168900" y="3271838"/>
          <p14:tracePt t="256669" x="5168900" y="3257550"/>
          <p14:tracePt t="256677" x="5168900" y="3227388"/>
          <p14:tracePt t="256685" x="5168900" y="3213100"/>
          <p14:tracePt t="256693" x="5168900" y="3182938"/>
          <p14:tracePt t="256701" x="5168900" y="3152775"/>
          <p14:tracePt t="256709" x="5168900" y="3122613"/>
          <p14:tracePt t="256717" x="5168900" y="3092450"/>
          <p14:tracePt t="256725" x="5168900" y="3062288"/>
          <p14:tracePt t="256733" x="5168900" y="3033713"/>
          <p14:tracePt t="256741" x="5168900" y="3017838"/>
          <p14:tracePt t="256750" x="5168900" y="2987675"/>
          <p14:tracePt t="256757" x="5168900" y="2959100"/>
          <p14:tracePt t="256765" x="5168900" y="2928938"/>
          <p14:tracePt t="256774" x="5184775" y="2898775"/>
          <p14:tracePt t="256782" x="5184775" y="2868613"/>
          <p14:tracePt t="256791" x="5184775" y="2824163"/>
          <p14:tracePt t="256798" x="5184775" y="2808288"/>
          <p14:tracePt t="256807" x="5184775" y="2779713"/>
          <p14:tracePt t="256814" x="5184775" y="2733675"/>
          <p14:tracePt t="256824" x="5184775" y="2719388"/>
          <p14:tracePt t="256830" x="5184775" y="2689225"/>
          <p14:tracePt t="256840" x="5184775" y="2659063"/>
          <p14:tracePt t="256846" x="5184775" y="2628900"/>
          <p14:tracePt t="256855" x="5184775" y="2614613"/>
          <p14:tracePt t="256862" x="5184775" y="2584450"/>
          <p14:tracePt t="256872" x="5184775" y="2554288"/>
          <p14:tracePt t="256878" x="5199063" y="2540000"/>
          <p14:tracePt t="256889" x="5199063" y="2525713"/>
          <p14:tracePt t="256894" x="5199063" y="2495550"/>
          <p14:tracePt t="256906" x="5199063" y="2479675"/>
          <p14:tracePt t="256910" x="5199063" y="2465388"/>
          <p14:tracePt t="256922" x="5199063" y="2451100"/>
          <p14:tracePt t="256926" x="5199063" y="2435225"/>
          <p14:tracePt t="256939" x="5199063" y="2420938"/>
          <p14:tracePt t="256942" x="5199063" y="2405063"/>
          <p14:tracePt t="256955" x="5199063" y="2390775"/>
          <p14:tracePt t="256958" x="5199063" y="2374900"/>
          <p14:tracePt t="256972" x="5199063" y="2360613"/>
          <p14:tracePt t="256975" x="5199063" y="2346325"/>
          <p14:tracePt t="256990" x="5199063" y="2330450"/>
          <p14:tracePt t="257006" x="5199063" y="2316163"/>
          <p14:tracePt t="257008" x="5199063" y="2300288"/>
          <p14:tracePt t="257022" x="5199063" y="2286000"/>
          <p14:tracePt t="257024" x="5199063" y="2271713"/>
          <p14:tracePt t="257039" x="5199063" y="2255838"/>
          <p14:tracePt t="257040" x="5199063" y="2225675"/>
          <p14:tracePt t="257056" x="5214938" y="2197100"/>
          <p14:tracePt t="257062" x="5214938" y="2181225"/>
          <p14:tracePt t="257072" x="5214938" y="2166938"/>
          <p14:tracePt t="257079" x="5214938" y="2151063"/>
          <p14:tracePt t="257089" x="5214938" y="2136775"/>
          <p14:tracePt t="257094" x="5214938" y="2120900"/>
          <p14:tracePt t="257105" x="5229225" y="2092325"/>
          <p14:tracePt t="257110" x="5229225" y="2076450"/>
          <p14:tracePt t="257122" x="5229225" y="2062163"/>
          <p14:tracePt t="257126" x="5229225" y="2046288"/>
          <p14:tracePt t="257142" x="5229225" y="2032000"/>
          <p14:tracePt t="257156" x="5245100" y="2017713"/>
          <p14:tracePt t="257158" x="5245100" y="2001838"/>
          <p14:tracePt t="257174" x="5245100" y="1987550"/>
          <p14:tracePt t="257190" x="5245100" y="1971675"/>
          <p14:tracePt t="257207" x="5245100" y="1957388"/>
          <p14:tracePt t="257222" x="5259388" y="1957388"/>
          <p14:tracePt t="257223" x="5259388" y="1943100"/>
          <p14:tracePt t="257279" x="5259388" y="1927225"/>
          <p14:tracePt t="257448" x="5273675" y="1927225"/>
          <p14:tracePt t="257488" x="5289550" y="1943100"/>
          <p14:tracePt t="257544" x="5303838" y="1943100"/>
          <p14:tracePt t="257576" x="5319713" y="1943100"/>
          <p14:tracePt t="257592" x="5334000" y="1943100"/>
          <p14:tracePt t="257601" x="5348288" y="1927225"/>
          <p14:tracePt t="257608" x="5364163" y="1927225"/>
          <p14:tracePt t="257616" x="5378450" y="1912938"/>
          <p14:tracePt t="257632" x="5394325" y="1912938"/>
          <p14:tracePt t="257641" x="5408613" y="1897063"/>
          <p14:tracePt t="257648" x="5422900" y="1897063"/>
          <p14:tracePt t="257672" x="5438775" y="1882775"/>
          <p14:tracePt t="257705" x="5453063" y="1882775"/>
          <p14:tracePt t="257744" x="5468938" y="1882775"/>
          <p14:tracePt t="257784" x="5468938" y="1866900"/>
          <p14:tracePt t="257809" x="5483225" y="1866900"/>
          <p14:tracePt t="257825" x="5483225" y="1852613"/>
          <p14:tracePt t="257841" x="5499100" y="1838325"/>
          <p14:tracePt t="257858" x="5499100" y="1822450"/>
          <p14:tracePt t="257865" x="5513388" y="1822450"/>
          <p14:tracePt t="257874" x="5513388" y="1808163"/>
          <p14:tracePt t="257891" x="5513388" y="1792288"/>
          <p14:tracePt t="257897" x="5527675" y="1778000"/>
          <p14:tracePt t="257913" x="5527675" y="1763713"/>
          <p14:tracePt t="257921" x="5527675" y="1747838"/>
          <p14:tracePt t="257937" x="5527675" y="1733550"/>
          <p14:tracePt t="257953" x="5527675" y="1717675"/>
          <p14:tracePt t="257961" x="5543550" y="1703388"/>
          <p14:tracePt t="257977" x="5543550" y="1689100"/>
          <p14:tracePt t="257985" x="5543550" y="1673225"/>
          <p14:tracePt t="257994" x="5543550" y="1658938"/>
          <p14:tracePt t="258009" x="5543550" y="1643063"/>
          <p14:tracePt t="258017" x="5543550" y="1628775"/>
          <p14:tracePt t="258033" x="5543550" y="1612900"/>
          <p14:tracePt t="258041" x="5543550" y="1598613"/>
          <p14:tracePt t="258049" x="5543550" y="1584325"/>
          <p14:tracePt t="258058" x="5543550" y="1568450"/>
          <p14:tracePt t="258065" x="5543550" y="1554163"/>
          <p14:tracePt t="258074" x="5543550" y="1538288"/>
          <p14:tracePt t="258082" x="5527675" y="1524000"/>
          <p14:tracePt t="258091" x="5527675" y="1509713"/>
          <p14:tracePt t="258098" x="5513388" y="1493838"/>
          <p14:tracePt t="258114" x="5499100" y="1479550"/>
          <p14:tracePt t="258124" x="5499100" y="1463675"/>
          <p14:tracePt t="258137" x="5483225" y="1449388"/>
          <p14:tracePt t="258146" x="5468938" y="1449388"/>
          <p14:tracePt t="258154" x="5453063" y="1435100"/>
          <p14:tracePt t="258170" x="5438775" y="1419225"/>
          <p14:tracePt t="258178" x="5422900" y="1419225"/>
          <p14:tracePt t="258186" x="5408613" y="1404938"/>
          <p14:tracePt t="258194" x="5394325" y="1404938"/>
          <p14:tracePt t="258202" x="5378450" y="1389063"/>
          <p14:tracePt t="258210" x="5364163" y="1389063"/>
          <p14:tracePt t="258226" x="5348288" y="1374775"/>
          <p14:tracePt t="258242" x="5334000" y="1374775"/>
          <p14:tracePt t="258250" x="5319713" y="1374775"/>
          <p14:tracePt t="258258" x="5303838" y="1358900"/>
          <p14:tracePt t="258274" x="5289550" y="1358900"/>
          <p14:tracePt t="258282" x="5273675" y="1344613"/>
          <p14:tracePt t="258298" x="5259388" y="1330325"/>
          <p14:tracePt t="258307" x="5245100" y="1330325"/>
          <p14:tracePt t="258324" x="5229225" y="1330325"/>
          <p14:tracePt t="258330" x="5214938" y="1314450"/>
          <p14:tracePt t="258346" x="5199063" y="1300163"/>
          <p14:tracePt t="258357" x="5184775" y="1300163"/>
          <p14:tracePt t="258370" x="5168900" y="1300163"/>
          <p14:tracePt t="258379" x="5154613" y="1284288"/>
          <p14:tracePt t="258386" x="5140325" y="1284288"/>
          <p14:tracePt t="258394" x="5124450" y="1284288"/>
          <p14:tracePt t="258402" x="5110163" y="1284288"/>
          <p14:tracePt t="258418" x="5094288" y="1270000"/>
          <p14:tracePt t="258426" x="5080000" y="1270000"/>
          <p14:tracePt t="258434" x="5065713" y="1270000"/>
          <p14:tracePt t="258443" x="5049838" y="1270000"/>
          <p14:tracePt t="258458" x="5035550" y="1270000"/>
          <p14:tracePt t="258467" x="5019675" y="1270000"/>
          <p14:tracePt t="258475" x="5005388" y="1270000"/>
          <p14:tracePt t="258483" x="4991100" y="1270000"/>
          <p14:tracePt t="258491" x="4975225" y="1270000"/>
          <p14:tracePt t="258499" x="4960938" y="1270000"/>
          <p14:tracePt t="258508" x="4945063" y="1270000"/>
          <p14:tracePt t="258515" x="4930775" y="1270000"/>
          <p14:tracePt t="258525" x="4914900" y="1270000"/>
          <p14:tracePt t="258531" x="4900613" y="1270000"/>
          <p14:tracePt t="258541" x="4886325" y="1270000"/>
          <p14:tracePt t="258557" x="4870450" y="1270000"/>
          <p14:tracePt t="258573" x="4856163" y="1270000"/>
          <p14:tracePt t="258587" x="4840288" y="1270000"/>
          <p14:tracePt t="258603" x="4826000" y="1270000"/>
          <p14:tracePt t="258619" x="4811713" y="1270000"/>
          <p14:tracePt t="258627" x="4795838" y="1270000"/>
          <p14:tracePt t="258643" x="4781550" y="1270000"/>
          <p14:tracePt t="258651" x="4765675" y="1270000"/>
          <p14:tracePt t="258659" x="4751388" y="1270000"/>
          <p14:tracePt t="258667" x="4737100" y="1270000"/>
          <p14:tracePt t="258675" x="4721225" y="1270000"/>
          <p14:tracePt t="258684" x="4706938" y="1270000"/>
          <p14:tracePt t="258699" x="4691063" y="1284288"/>
          <p14:tracePt t="258707" x="4676775" y="1284288"/>
          <p14:tracePt t="258716" x="4660900" y="1284288"/>
          <p14:tracePt t="258741" x="4646613" y="1284288"/>
          <p14:tracePt t="258748" x="4646613" y="1300163"/>
          <p14:tracePt t="258757" x="4632325" y="1300163"/>
          <p14:tracePt t="258775" x="4616450" y="1300163"/>
          <p14:tracePt t="258779" x="4616450" y="1314450"/>
          <p14:tracePt t="258796" x="4602163" y="1314450"/>
          <p14:tracePt t="258804" x="4602163" y="1330325"/>
          <p14:tracePt t="258812" x="4586288" y="1330325"/>
          <p14:tracePt t="258828" x="4572000" y="1344613"/>
          <p14:tracePt t="258844" x="4572000" y="1358900"/>
          <p14:tracePt t="258860" x="4557713" y="1358900"/>
          <p14:tracePt t="258868" x="4557713" y="1374775"/>
          <p14:tracePt t="258884" x="4541838" y="1389063"/>
          <p14:tracePt t="258900" x="4541838" y="1404938"/>
          <p14:tracePt t="258924" x="4541838" y="1419225"/>
          <p14:tracePt t="258948" x="4527550" y="1435100"/>
          <p14:tracePt t="258997" x="4527550" y="1449388"/>
          <p14:tracePt t="259037" x="4527550" y="1463675"/>
          <p14:tracePt t="259061" x="4527550" y="1479550"/>
          <p14:tracePt t="259077" x="4527550" y="1493838"/>
          <p14:tracePt t="259101" x="4527550" y="1509713"/>
          <p14:tracePt t="259117" x="4527550" y="1524000"/>
          <p14:tracePt t="259132" x="4527550" y="1538288"/>
          <p14:tracePt t="259149" x="4527550" y="1554163"/>
          <p14:tracePt t="259173" x="4527550" y="1568450"/>
          <p14:tracePt t="259197" x="4527550" y="1584325"/>
          <p14:tracePt t="259207" x="4541838" y="1584325"/>
          <p14:tracePt t="259213" x="4541838" y="1598613"/>
          <p14:tracePt t="259229" x="4557713" y="1598613"/>
          <p14:tracePt t="259237" x="4572000" y="1612900"/>
          <p14:tracePt t="259253" x="4586288" y="1628775"/>
          <p14:tracePt t="259261" x="4602163" y="1628775"/>
          <p14:tracePt t="259277" x="4616450" y="1643063"/>
          <p14:tracePt t="259285" x="4632325" y="1658938"/>
          <p14:tracePt t="259293" x="4646613" y="1658938"/>
          <p14:tracePt t="259301" x="4660900" y="1673225"/>
          <p14:tracePt t="259317" x="4676775" y="1689100"/>
          <p14:tracePt t="259326" x="4691063" y="1703388"/>
          <p14:tracePt t="259334" x="4706938" y="1717675"/>
          <p14:tracePt t="259341" x="4721225" y="1733550"/>
          <p14:tracePt t="259350" x="4751388" y="1747838"/>
          <p14:tracePt t="259358" x="4765675" y="1763713"/>
          <p14:tracePt t="259366" x="4781550" y="1778000"/>
          <p14:tracePt t="259374" x="4795838" y="1792288"/>
          <p14:tracePt t="259381" x="4811713" y="1822450"/>
          <p14:tracePt t="259392" x="4826000" y="1838325"/>
          <p14:tracePt t="259397" x="4840288" y="1852613"/>
          <p14:tracePt t="259408" x="4856163" y="1882775"/>
          <p14:tracePt t="259413" x="4870450" y="1897063"/>
          <p14:tracePt t="259424" x="4900613" y="1912938"/>
          <p14:tracePt t="259429" x="4900613" y="1927225"/>
          <p14:tracePt t="259441" x="4914900" y="1957388"/>
          <p14:tracePt t="259446" x="4930775" y="1971675"/>
          <p14:tracePt t="259454" x="4930775" y="1987550"/>
          <p14:tracePt t="259462" x="4945063" y="1987550"/>
          <p14:tracePt t="259470" x="4960938" y="2001838"/>
          <p14:tracePt t="259478" x="4960938" y="2017713"/>
          <p14:tracePt t="259491" x="4975225" y="2032000"/>
          <p14:tracePt t="259494" x="4975225" y="2046288"/>
          <p14:tracePt t="259502" x="4991100" y="2046288"/>
          <p14:tracePt t="259510" x="4991100" y="2062163"/>
          <p14:tracePt t="259518" x="4991100" y="2076450"/>
          <p14:tracePt t="259534" x="5005388" y="2076450"/>
          <p14:tracePt t="259550" x="5005388" y="2092325"/>
          <p14:tracePt t="270766" x="5019675" y="2092325"/>
          <p14:tracePt t="270776" x="5035550" y="2092325"/>
          <p14:tracePt t="270782" x="5065713" y="2106613"/>
          <p14:tracePt t="270790" x="5094288" y="2120900"/>
          <p14:tracePt t="270798" x="5140325" y="2151063"/>
          <p14:tracePt t="270808" x="5154613" y="2166938"/>
          <p14:tracePt t="270814" x="5199063" y="2211388"/>
          <p14:tracePt t="270821" x="5214938" y="2241550"/>
          <p14:tracePt t="270830" x="5245100" y="2271713"/>
          <p14:tracePt t="270838" x="5273675" y="2316163"/>
          <p14:tracePt t="270846" x="5303838" y="2346325"/>
          <p14:tracePt t="270853" x="5319713" y="2374900"/>
          <p14:tracePt t="270862" x="5334000" y="2420938"/>
          <p14:tracePt t="270869" x="5348288" y="2451100"/>
          <p14:tracePt t="270878" x="5378450" y="2495550"/>
          <p14:tracePt t="270886" x="5394325" y="2554288"/>
          <p14:tracePt t="270894" x="5408613" y="2570163"/>
          <p14:tracePt t="270902" x="5422900" y="2600325"/>
          <p14:tracePt t="270910" x="5438775" y="2628900"/>
          <p14:tracePt t="270918" x="5453063" y="2674938"/>
          <p14:tracePt t="270926" x="5468938" y="2705100"/>
          <p14:tracePt t="270934" x="5483225" y="2733675"/>
          <p14:tracePt t="270942" x="5499100" y="2749550"/>
          <p14:tracePt t="270950" x="5513388" y="2763838"/>
          <p14:tracePt t="270958" x="5527675" y="2794000"/>
          <p14:tracePt t="270967" x="5557838" y="2808288"/>
          <p14:tracePt t="270974" x="5573713" y="2824163"/>
          <p14:tracePt t="270982" x="5588000" y="2824163"/>
          <p14:tracePt t="270991" x="5602288" y="2838450"/>
          <p14:tracePt t="270999" x="5618163" y="2838450"/>
          <p14:tracePt t="271008" x="5632450" y="2854325"/>
          <p14:tracePt t="271014" x="5662613" y="2854325"/>
          <p14:tracePt t="271024" x="5676900" y="2868613"/>
          <p14:tracePt t="271030" x="5692775" y="2868613"/>
          <p14:tracePt t="271041" x="5707063" y="2882900"/>
          <p14:tracePt t="271046" x="5722938" y="2898775"/>
          <p14:tracePt t="271056" x="5737225" y="2913063"/>
          <p14:tracePt t="271063" x="5753100" y="2928938"/>
          <p14:tracePt t="271073" x="5767388" y="2943225"/>
          <p14:tracePt t="271078" x="5767388" y="2959100"/>
          <p14:tracePt t="271090" x="5781675" y="2987675"/>
          <p14:tracePt t="271094" x="5797550" y="3003550"/>
          <p14:tracePt t="271106" x="5811838" y="3048000"/>
          <p14:tracePt t="271110" x="5827713" y="3062288"/>
          <p14:tracePt t="271123" x="5842000" y="3122613"/>
          <p14:tracePt t="271126" x="5856288" y="3136900"/>
          <p14:tracePt t="271139" x="5886450" y="3213100"/>
          <p14:tracePt t="271143" x="5886450" y="3227388"/>
          <p14:tracePt t="271156" x="5902325" y="3257550"/>
          <p14:tracePt t="271158" x="5930900" y="3302000"/>
          <p14:tracePt t="271173" x="5946775" y="3346450"/>
          <p14:tracePt t="271175" x="5976938" y="3376613"/>
          <p14:tracePt t="271190" x="5991225" y="3406775"/>
          <p14:tracePt t="271192" x="6007100" y="3436938"/>
          <p14:tracePt t="271206" x="6021388" y="3467100"/>
          <p14:tracePt t="271209" x="6051550" y="3495675"/>
          <p14:tracePt t="271223" x="6065838" y="3511550"/>
          <p14:tracePt t="271225" x="6081713" y="3541713"/>
          <p14:tracePt t="271240" x="6096000" y="3556000"/>
          <p14:tracePt t="271242" x="6110288" y="3586163"/>
          <p14:tracePt t="271256" x="6126163" y="3630613"/>
          <p14:tracePt t="271257" x="6140450" y="3675063"/>
          <p14:tracePt t="271263" x="6170613" y="3705225"/>
          <p14:tracePt t="271273" x="6184900" y="3749675"/>
          <p14:tracePt t="271279" x="6215063" y="3810000"/>
          <p14:tracePt t="271289" x="6245225" y="3854450"/>
          <p14:tracePt t="271295" x="6275388" y="3914775"/>
          <p14:tracePt t="271306" x="6305550" y="3959225"/>
          <p14:tracePt t="271311" x="6350000" y="4033838"/>
          <p14:tracePt t="271323" x="6380163" y="4094163"/>
          <p14:tracePt t="271327" x="6410325" y="4152900"/>
          <p14:tracePt t="271339" x="6438900" y="4229100"/>
          <p14:tracePt t="271343" x="6454775" y="4273550"/>
          <p14:tracePt t="271356" x="6484938" y="4332288"/>
          <p14:tracePt t="271359" x="6484938" y="4362450"/>
          <p14:tracePt t="271373" x="6515100" y="4452938"/>
          <p14:tracePt t="271375" x="6515100" y="4527550"/>
          <p14:tracePt t="272242" x="6499225" y="4527550"/>
          <p14:tracePt t="272251" x="6484938" y="4511675"/>
          <p14:tracePt t="272267" x="6469063" y="4497388"/>
          <p14:tracePt t="272274" x="6454775" y="4483100"/>
          <p14:tracePt t="272283" x="6424613" y="4467225"/>
          <p14:tracePt t="272291" x="6394450" y="4422775"/>
          <p14:tracePt t="272298" x="6380163" y="4406900"/>
          <p14:tracePt t="272311" x="6364288" y="4362450"/>
          <p14:tracePt t="272314" x="6335713" y="4318000"/>
          <p14:tracePt t="272325" x="6319838" y="4273550"/>
          <p14:tracePt t="272330" x="6305550" y="4229100"/>
          <p14:tracePt t="272341" x="6289675" y="4183063"/>
          <p14:tracePt t="272346" x="6275388" y="4108450"/>
          <p14:tracePt t="272354" x="6275388" y="4049713"/>
          <p14:tracePt t="272363" x="6261100" y="3989388"/>
          <p14:tracePt t="272374" x="6261100" y="3929063"/>
          <p14:tracePt t="272378" x="6261100" y="3898900"/>
          <p14:tracePt t="272387" x="6245225" y="3840163"/>
          <p14:tracePt t="272394" x="6245225" y="3795713"/>
          <p14:tracePt t="272402" x="6245225" y="3749675"/>
          <p14:tracePt t="272411" x="6245225" y="3721100"/>
          <p14:tracePt t="272418" x="6245225" y="3675063"/>
          <p14:tracePt t="272426" x="6245225" y="3660775"/>
          <p14:tracePt t="272435" x="6245225" y="3630613"/>
          <p14:tracePt t="272443" x="6245225" y="3600450"/>
          <p14:tracePt t="272450" x="6245225" y="3586163"/>
          <p14:tracePt t="272459" x="6245225" y="3570288"/>
          <p14:tracePt t="272467" x="6245225" y="3541713"/>
          <p14:tracePt t="272475" x="6245225" y="3525838"/>
          <p14:tracePt t="272483" x="6245225" y="3511550"/>
          <p14:tracePt t="272491" x="6230938" y="3495675"/>
          <p14:tracePt t="272499" x="6230938" y="3481388"/>
          <p14:tracePt t="272507" x="6230938" y="3467100"/>
          <p14:tracePt t="272515" x="6230938" y="3436938"/>
          <p14:tracePt t="272524" x="6215063" y="3421063"/>
          <p14:tracePt t="272531" x="6215063" y="3406775"/>
          <p14:tracePt t="272540" x="6200775" y="3376613"/>
          <p14:tracePt t="272547" x="6184900" y="3346450"/>
          <p14:tracePt t="272556" x="6184900" y="3316288"/>
          <p14:tracePt t="272563" x="6170613" y="3302000"/>
          <p14:tracePt t="272572" x="6170613" y="3271838"/>
          <p14:tracePt t="272579" x="6156325" y="3241675"/>
          <p14:tracePt t="272589" x="6140450" y="3227388"/>
          <p14:tracePt t="272595" x="6140450" y="3213100"/>
          <p14:tracePt t="272605" x="6126163" y="3182938"/>
          <p14:tracePt t="272611" x="6110288" y="3167063"/>
          <p14:tracePt t="272622" x="6110288" y="3152775"/>
          <p14:tracePt t="272627" x="6096000" y="3136900"/>
          <p14:tracePt t="272639" x="6081713" y="3122613"/>
          <p14:tracePt t="272643" x="6065838" y="3108325"/>
          <p14:tracePt t="272656" x="6051550" y="3092450"/>
          <p14:tracePt t="272660" x="6035675" y="3078163"/>
          <p14:tracePt t="272672" x="6021388" y="3062288"/>
          <p14:tracePt t="272675" x="6007100" y="3048000"/>
          <p14:tracePt t="272689" x="5991225" y="3033713"/>
          <p14:tracePt t="272692" x="5976938" y="3017838"/>
          <p14:tracePt t="272706" x="5961063" y="3003550"/>
          <p14:tracePt t="272708" x="5946775" y="2987675"/>
          <p14:tracePt t="272723" x="5930900" y="2973388"/>
          <p14:tracePt t="272725" x="5916613" y="2973388"/>
          <p14:tracePt t="272731" x="5902325" y="2959100"/>
          <p14:tracePt t="272741" x="5886450" y="2928938"/>
          <p14:tracePt t="272748" x="5872163" y="2913063"/>
          <p14:tracePt t="272757" x="5872163" y="2898775"/>
          <p14:tracePt t="272764" x="5856288" y="2882900"/>
          <p14:tracePt t="272773" x="5856288" y="2868613"/>
          <p14:tracePt t="272780" x="5842000" y="2854325"/>
          <p14:tracePt t="272789" x="5827713" y="2838450"/>
          <p14:tracePt t="272796" x="5827713" y="2824163"/>
          <p14:tracePt t="272806" x="5811838" y="2824163"/>
          <p14:tracePt t="274121" x="5797550" y="2824163"/>
          <p14:tracePt t="274128" x="5781675" y="2824163"/>
          <p14:tracePt t="274137" x="5767388" y="2824163"/>
          <p14:tracePt t="274144" x="5737225" y="2824163"/>
          <p14:tracePt t="274152" x="5722938" y="2824163"/>
          <p14:tracePt t="274171" x="5676900" y="2824163"/>
          <p14:tracePt t="274176" x="5662613" y="2824163"/>
          <p14:tracePt t="274184" x="5648325" y="2824163"/>
          <p14:tracePt t="274192" x="5618163" y="2824163"/>
          <p14:tracePt t="274200" x="5602288" y="2808288"/>
          <p14:tracePt t="274208" x="5588000" y="2808288"/>
          <p14:tracePt t="274216" x="5573713" y="2794000"/>
          <p14:tracePt t="274224" x="5557838" y="2794000"/>
          <p14:tracePt t="274232" x="5543550" y="2779713"/>
          <p14:tracePt t="274241" x="5527675" y="2763838"/>
          <p14:tracePt t="274249" x="5513388" y="2749550"/>
          <p14:tracePt t="274257" x="5499100" y="2733675"/>
          <p14:tracePt t="274265" x="5483225" y="2719388"/>
          <p14:tracePt t="274274" x="5468938" y="2719388"/>
          <p14:tracePt t="274281" x="5468938" y="2705100"/>
          <p14:tracePt t="274291" x="5453063" y="2689225"/>
          <p14:tracePt t="274296" x="5453063" y="2674938"/>
          <p14:tracePt t="274307" x="5438775" y="2674938"/>
          <p14:tracePt t="274313" x="5422900" y="2659063"/>
          <p14:tracePt t="274323" x="5422900" y="2644775"/>
          <p14:tracePt t="274329" x="5408613" y="2628900"/>
          <p14:tracePt t="274345" x="5394325" y="2614613"/>
          <p14:tracePt t="274356" x="5394325" y="2600325"/>
          <p14:tracePt t="274361" x="5378450" y="2584450"/>
          <p14:tracePt t="274377" x="5364163" y="2570163"/>
          <p14:tracePt t="274389" x="5364163" y="2554288"/>
          <p14:tracePt t="274409" x="5364163" y="2540000"/>
          <p14:tracePt t="274425" x="5364163" y="2525713"/>
          <p14:tracePt t="274434" x="5348288" y="2525713"/>
          <p14:tracePt t="274449" x="5348288" y="2509838"/>
          <p14:tracePt t="274458" x="5348288" y="2495550"/>
          <p14:tracePt t="274474" x="5334000" y="2479675"/>
          <p14:tracePt t="274482" x="5334000" y="2465388"/>
          <p14:tracePt t="274497" x="5334000" y="2451100"/>
          <p14:tracePt t="274508" x="5334000" y="2435225"/>
          <p14:tracePt t="274513" x="5319713" y="2435225"/>
          <p14:tracePt t="274524" x="5319713" y="2420938"/>
          <p14:tracePt t="274529" x="5319713" y="2405063"/>
          <p14:tracePt t="274545" x="5303838" y="2390775"/>
          <p14:tracePt t="274554" x="5303838" y="2374900"/>
          <p14:tracePt t="274569" x="5289550" y="2360613"/>
          <p14:tracePt t="274585" x="5289550" y="2346325"/>
          <p14:tracePt t="274602" x="5273675" y="2330450"/>
          <p14:tracePt t="274610" x="5273675" y="2316163"/>
          <p14:tracePt t="274618" x="5259388" y="2316163"/>
          <p14:tracePt t="274626" x="5259388" y="2300288"/>
          <p14:tracePt t="274642" x="5245100" y="2286000"/>
          <p14:tracePt t="274658" x="5229225" y="2271713"/>
          <p14:tracePt t="274666" x="5229225" y="2255838"/>
          <p14:tracePt t="274682" x="5229225" y="2241550"/>
          <p14:tracePt t="274691" x="5214938" y="2241550"/>
          <p14:tracePt t="274698" x="5214938" y="2225675"/>
          <p14:tracePt t="274714" x="5214938" y="2211388"/>
          <p14:tracePt t="274725" x="5199063" y="2211388"/>
          <p14:tracePt t="274746" x="5199063" y="2197100"/>
          <p14:tracePt t="274762" x="5184775" y="2197100"/>
          <p14:tracePt t="274770" x="5184775" y="2181225"/>
          <p14:tracePt t="274803" x="5184775" y="2166938"/>
          <p14:tracePt t="274811" x="5168900" y="2166938"/>
          <p14:tracePt t="274819" x="5168900" y="2151063"/>
          <p14:tracePt t="274834" x="5168900" y="2136775"/>
          <p14:tracePt t="274851" x="5154613" y="2120900"/>
          <p14:tracePt t="274866" x="5154613" y="2106613"/>
          <p14:tracePt t="274882" x="5140325" y="2092325"/>
          <p14:tracePt t="274891" x="5140325" y="2076450"/>
          <p14:tracePt t="274898" x="5140325" y="2062163"/>
          <p14:tracePt t="274914" x="5140325" y="2046288"/>
          <p14:tracePt t="274924" x="5124450" y="2046288"/>
          <p14:tracePt t="274931" x="5124450" y="2032000"/>
          <p14:tracePt t="274947" x="5124450" y="2017713"/>
          <p14:tracePt t="274963" x="5124450" y="2001838"/>
          <p14:tracePt t="274987" x="5124450" y="1987550"/>
          <p14:tracePt t="275027" x="5124450" y="1971675"/>
          <p14:tracePt t="275051" x="5110163" y="1971675"/>
          <p14:tracePt t="275067" x="5110163" y="1957388"/>
          <p14:tracePt t="275091" x="5110163" y="1943100"/>
          <p14:tracePt t="275124" x="5110163" y="1927225"/>
          <p14:tracePt t="275164" x="5094288" y="1927225"/>
          <p14:tracePt t="275581" x="5094288" y="1912938"/>
          <p14:tracePt t="275595" x="5094288" y="1897063"/>
          <p14:tracePt t="275598" x="5094288" y="1882775"/>
          <p14:tracePt t="275605" x="5094288" y="1852613"/>
          <p14:tracePt t="275615" x="5110163" y="1838325"/>
          <p14:tracePt t="275621" x="5110163" y="1792288"/>
          <p14:tracePt t="275629" x="5124450" y="1763713"/>
          <p14:tracePt t="275637" x="5140325" y="1733550"/>
          <p14:tracePt t="275645" x="5154613" y="1703388"/>
          <p14:tracePt t="275652" x="5154613" y="1673225"/>
          <p14:tracePt t="275661" x="5168900" y="1643063"/>
          <p14:tracePt t="275669" x="5184775" y="1612900"/>
          <p14:tracePt t="275677" x="5184775" y="1584325"/>
          <p14:tracePt t="275685" x="5199063" y="1554163"/>
          <p14:tracePt t="275693" x="5199063" y="1538288"/>
          <p14:tracePt t="275701" x="5214938" y="1509713"/>
          <p14:tracePt t="275709" x="5214938" y="1493838"/>
          <p14:tracePt t="275717" x="5214938" y="1479550"/>
          <p14:tracePt t="275725" x="5214938" y="1449388"/>
          <p14:tracePt t="275733" x="5214938" y="1435100"/>
          <p14:tracePt t="275749" x="5214938" y="1419225"/>
          <p14:tracePt t="275758" x="5214938" y="1404938"/>
          <p14:tracePt t="275782" x="5229225" y="1404938"/>
          <p14:tracePt t="275792" x="5229225" y="1389063"/>
          <p14:tracePt t="276038" x="5229225" y="1404938"/>
          <p14:tracePt t="276054" x="5245100" y="1404938"/>
          <p14:tracePt t="276070" x="5245100" y="1419225"/>
          <p14:tracePt t="276079" x="5259388" y="1419225"/>
          <p14:tracePt t="276102" x="5259388" y="1435100"/>
          <p14:tracePt t="276111" x="5273675" y="1435100"/>
          <p14:tracePt t="276159" x="5289550" y="1435100"/>
          <p14:tracePt t="276336" x="5289550" y="1419225"/>
          <p14:tracePt t="276367" x="5289550" y="1404938"/>
          <p14:tracePt t="276375" x="5273675" y="1404938"/>
          <p14:tracePt t="276400" x="5259388" y="1404938"/>
          <p14:tracePt t="276416" x="5245100" y="1389063"/>
          <p14:tracePt t="276431" x="5229225" y="1389063"/>
          <p14:tracePt t="276447" x="5214938" y="1374775"/>
          <p14:tracePt t="276463" x="5199063" y="1374775"/>
          <p14:tracePt t="276479" x="5184775" y="1374775"/>
          <p14:tracePt t="276496" x="5168900" y="1358900"/>
          <p14:tracePt t="276512" x="5154613" y="1358900"/>
          <p14:tracePt t="276528" x="5140325" y="1358900"/>
          <p14:tracePt t="276536" x="5124450" y="1358900"/>
          <p14:tracePt t="276544" x="5124450" y="1344613"/>
          <p14:tracePt t="276560" x="5110163" y="1344613"/>
          <p14:tracePt t="276584" x="5094288" y="1344613"/>
          <p14:tracePt t="276608" x="5080000" y="1344613"/>
          <p14:tracePt t="276626" x="5065713" y="1344613"/>
          <p14:tracePt t="276642" x="5049838" y="1344613"/>
          <p14:tracePt t="276658" x="5035550" y="1344613"/>
          <p14:tracePt t="276675" x="5019675" y="1344613"/>
          <p14:tracePt t="276690" x="5005388" y="1330325"/>
          <p14:tracePt t="276713" x="4991100" y="1330325"/>
          <p14:tracePt t="276720" x="4975225" y="1330325"/>
          <p14:tracePt t="276736" x="4960938" y="1330325"/>
          <p14:tracePt t="276745" x="4945063" y="1330325"/>
          <p14:tracePt t="276761" x="4930775" y="1330325"/>
          <p14:tracePt t="276769" x="4914900" y="1330325"/>
          <p14:tracePt t="276777" x="4900613" y="1330325"/>
          <p14:tracePt t="276792" x="4886325" y="1330325"/>
          <p14:tracePt t="276801" x="4870450" y="1330325"/>
          <p14:tracePt t="276816" x="4856163" y="1330325"/>
          <p14:tracePt t="276825" x="4840288" y="1330325"/>
          <p14:tracePt t="276849" x="4826000" y="1330325"/>
          <p14:tracePt t="276858" x="4811713" y="1330325"/>
          <p14:tracePt t="276881" x="4795838" y="1330325"/>
          <p14:tracePt t="276891" x="4781550" y="1330325"/>
          <p14:tracePt t="276907" x="4765675" y="1330325"/>
          <p14:tracePt t="276921" x="4751388" y="1330325"/>
          <p14:tracePt t="276929" x="4737100" y="1330325"/>
          <p14:tracePt t="276937" x="4721225" y="1330325"/>
          <p14:tracePt t="276953" x="4706938" y="1344613"/>
          <p14:tracePt t="276962" x="4691063" y="1344613"/>
          <p14:tracePt t="276969" x="4676775" y="1344613"/>
          <p14:tracePt t="276977" x="4660900" y="1358900"/>
          <p14:tracePt t="276985" x="4646613" y="1358900"/>
          <p14:tracePt t="276993" x="4632325" y="1358900"/>
          <p14:tracePt t="277001" x="4632325" y="1374775"/>
          <p14:tracePt t="277009" x="4616450" y="1374775"/>
          <p14:tracePt t="277025" x="4602163" y="1389063"/>
          <p14:tracePt t="277042" x="4586288" y="1389063"/>
          <p14:tracePt t="277074" x="4572000" y="1404938"/>
          <p14:tracePt t="277092" x="4557713" y="1404938"/>
          <p14:tracePt t="277108" x="4557713" y="1419225"/>
          <p14:tracePt t="277114" x="4541838" y="1419225"/>
          <p14:tracePt t="277137" x="4527550" y="1435100"/>
          <p14:tracePt t="277154" x="4511675" y="1435100"/>
          <p14:tracePt t="277170" x="4511675" y="1449388"/>
          <p14:tracePt t="277186" x="4497388" y="1449388"/>
          <p14:tracePt t="277202" x="4497388" y="1463675"/>
          <p14:tracePt t="277298" x="4497388" y="1479550"/>
          <p14:tracePt t="277331" x="4483100" y="1479550"/>
          <p14:tracePt t="277343" x="4483100" y="1493838"/>
          <p14:tracePt t="277403" x="4483100" y="1509713"/>
          <p14:tracePt t="277644" x="4497388" y="1509713"/>
          <p14:tracePt t="277676" x="4511675" y="1509713"/>
          <p14:tracePt t="277692" x="4527550" y="1509713"/>
          <p14:tracePt t="277711" x="4541838" y="1509713"/>
          <p14:tracePt t="277715" x="4557713" y="1493838"/>
          <p14:tracePt t="277732" x="4572000" y="1493838"/>
          <p14:tracePt t="277741" x="4586288" y="1493838"/>
          <p14:tracePt t="277748" x="4602163" y="1493838"/>
          <p14:tracePt t="277758" x="4616450" y="1479550"/>
          <p14:tracePt t="277763" x="4632325" y="1479550"/>
          <p14:tracePt t="277775" x="4646613" y="1479550"/>
          <p14:tracePt t="277780" x="4660900" y="1479550"/>
          <p14:tracePt t="277788" x="4676775" y="1479550"/>
          <p14:tracePt t="277796" x="4676775" y="1463675"/>
          <p14:tracePt t="277804" x="4691063" y="1463675"/>
          <p14:tracePt t="277812" x="4706938" y="1463675"/>
          <p14:tracePt t="277820" x="4721225" y="1463675"/>
          <p14:tracePt t="277828" x="4737100" y="1449388"/>
          <p14:tracePt t="277836" x="4751388" y="1449388"/>
          <p14:tracePt t="277844" x="4765675" y="1449388"/>
          <p14:tracePt t="277852" x="4781550" y="1435100"/>
          <p14:tracePt t="277860" x="4795838" y="1435100"/>
          <p14:tracePt t="277868" x="4811713" y="1435100"/>
          <p14:tracePt t="277884" x="4826000" y="1435100"/>
          <p14:tracePt t="277892" x="4840288" y="1435100"/>
          <p14:tracePt t="277900" x="4856163" y="1435100"/>
          <p14:tracePt t="277909" x="4870450" y="1435100"/>
          <p14:tracePt t="277916" x="4886325" y="1435100"/>
          <p14:tracePt t="277925" x="4900613" y="1435100"/>
          <p14:tracePt t="277932" x="4914900" y="1435100"/>
          <p14:tracePt t="277941" x="4930775" y="1419225"/>
          <p14:tracePt t="277948" x="4945063" y="1419225"/>
          <p14:tracePt t="277958" x="4960938" y="1419225"/>
          <p14:tracePt t="277964" x="4975225" y="1419225"/>
          <p14:tracePt t="277975" x="4991100" y="1419225"/>
          <p14:tracePt t="277980" x="5005388" y="1419225"/>
          <p14:tracePt t="277991" x="5019675" y="1404938"/>
          <p14:tracePt t="277996" x="5035550" y="1404938"/>
          <p14:tracePt t="278004" x="5049838" y="1404938"/>
          <p14:tracePt t="278012" x="5065713" y="1404938"/>
          <p14:tracePt t="278020" x="5080000" y="1404938"/>
          <p14:tracePt t="278029" x="5094288" y="1389063"/>
          <p14:tracePt t="278036" x="5110163" y="1389063"/>
          <p14:tracePt t="278053" x="5124450" y="1389063"/>
          <p14:tracePt t="278069" x="5140325" y="1389063"/>
          <p14:tracePt t="278077" x="5154613" y="1389063"/>
          <p14:tracePt t="278084" x="5168900" y="1389063"/>
          <p14:tracePt t="278101" x="5184775" y="1389063"/>
          <p14:tracePt t="278116" x="5199063" y="1389063"/>
          <p14:tracePt t="278125" x="5214938" y="1389063"/>
          <p14:tracePt t="278133" x="5229225" y="1389063"/>
          <p14:tracePt t="278141" x="5245100" y="1389063"/>
          <p14:tracePt t="278150" x="5259388" y="1389063"/>
          <p14:tracePt t="278158" x="5273675" y="1389063"/>
          <p14:tracePt t="278175" x="5289550" y="1389063"/>
          <p14:tracePt t="278181" x="5303838" y="1389063"/>
          <p14:tracePt t="278191" x="5334000" y="1404938"/>
          <p14:tracePt t="278197" x="5348288" y="1404938"/>
          <p14:tracePt t="278208" x="5364163" y="1404938"/>
          <p14:tracePt t="278221" x="5378450" y="1419225"/>
          <p14:tracePt t="278229" x="5394325" y="1419225"/>
          <p14:tracePt t="278241" x="5408613" y="1419225"/>
          <p14:tracePt t="278245" x="5422900" y="1435100"/>
          <p14:tracePt t="278262" x="5438775" y="1449388"/>
          <p14:tracePt t="278269" x="5453063" y="1449388"/>
          <p14:tracePt t="278278" x="5453063" y="1463675"/>
          <p14:tracePt t="278286" x="5468938" y="1463675"/>
          <p14:tracePt t="278293" x="5468938" y="1479550"/>
          <p14:tracePt t="278301" x="5483225" y="1479550"/>
          <p14:tracePt t="278310" x="5483225" y="1493838"/>
          <p14:tracePt t="278317" x="5499100" y="1509713"/>
          <p14:tracePt t="278333" x="5513388" y="1524000"/>
          <p14:tracePt t="278349" x="5513388" y="1538288"/>
          <p14:tracePt t="278359" x="5527675" y="1554163"/>
          <p14:tracePt t="278366" x="5527675" y="1568450"/>
          <p14:tracePt t="278374" x="5543550" y="1568450"/>
          <p14:tracePt t="278382" x="5543550" y="1584325"/>
          <p14:tracePt t="278391" x="5557838" y="1598613"/>
          <p14:tracePt t="278398" x="5557838" y="1612900"/>
          <p14:tracePt t="278408" x="5557838" y="1628775"/>
          <p14:tracePt t="278414" x="5573713" y="1643063"/>
          <p14:tracePt t="278430" x="5588000" y="1658938"/>
          <p14:tracePt t="278437" x="5588000" y="1673225"/>
          <p14:tracePt t="278446" x="5588000" y="1689100"/>
          <p14:tracePt t="278457" x="5602288" y="1703388"/>
          <p14:tracePt t="278461" x="5602288" y="1717675"/>
          <p14:tracePt t="278470" x="5602288" y="1733550"/>
          <p14:tracePt t="278486" x="5602288" y="1747838"/>
          <p14:tracePt t="278494" x="5602288" y="1763713"/>
          <p14:tracePt t="278510" x="5602288" y="1778000"/>
          <p14:tracePt t="278526" x="5602288" y="1792288"/>
          <p14:tracePt t="278558" x="5602288" y="1808163"/>
          <p14:tracePt t="278799" x="5602288" y="1792288"/>
          <p14:tracePt t="278815" x="5602288" y="1778000"/>
          <p14:tracePt t="278833" x="5602288" y="1763713"/>
          <p14:tracePt t="278842" x="5588000" y="1747838"/>
          <p14:tracePt t="278847" x="5588000" y="1733550"/>
          <p14:tracePt t="278858" x="5588000" y="1717675"/>
          <p14:tracePt t="278863" x="5573713" y="1717675"/>
          <p14:tracePt t="278871" x="5573713" y="1703388"/>
          <p14:tracePt t="278880" x="5557838" y="1689100"/>
          <p14:tracePt t="278888" x="5557838" y="1673225"/>
          <p14:tracePt t="278895" x="5557838" y="1658938"/>
          <p14:tracePt t="278908" x="5543550" y="1643063"/>
          <p14:tracePt t="278911" x="5543550" y="1628775"/>
          <p14:tracePt t="278919" x="5527675" y="1612900"/>
          <p14:tracePt t="278927" x="5527675" y="1598613"/>
          <p14:tracePt t="278935" x="5527675" y="1584325"/>
          <p14:tracePt t="278951" x="5513388" y="1568450"/>
          <p14:tracePt t="278960" x="5513388" y="1554163"/>
          <p14:tracePt t="278975" x="5499100" y="1538288"/>
          <p14:tracePt t="278984" x="5499100" y="1524000"/>
          <p14:tracePt t="279007" x="5499100" y="1509713"/>
          <p14:tracePt t="279015" x="5483225" y="1493838"/>
          <p14:tracePt t="279040" x="5468938" y="1479550"/>
          <p14:tracePt t="279048" x="5468938" y="1463675"/>
          <p14:tracePt t="279072" x="5453063" y="1449388"/>
          <p14:tracePt t="279088" x="5438775" y="1449388"/>
          <p14:tracePt t="279096" x="5438775" y="1435100"/>
          <p14:tracePt t="279112" x="5422900" y="1435100"/>
          <p14:tracePt t="279120" x="5422900" y="1419225"/>
          <p14:tracePt t="279136" x="5408613" y="1419225"/>
          <p14:tracePt t="279144" x="5408613" y="1404938"/>
          <p14:tracePt t="279153" x="5394325" y="1389063"/>
          <p14:tracePt t="279168" x="5378450" y="1389063"/>
          <p14:tracePt t="279176" x="5364163" y="1374775"/>
          <p14:tracePt t="279192" x="5348288" y="1358900"/>
          <p14:tracePt t="279200" x="5319713" y="1358900"/>
          <p14:tracePt t="279208" x="5303838" y="1344613"/>
          <p14:tracePt t="279216" x="5289550" y="1344613"/>
          <p14:tracePt t="279225" x="5259388" y="1330325"/>
          <p14:tracePt t="279233" x="5245100" y="1330325"/>
          <p14:tracePt t="279241" x="5229225" y="1330325"/>
          <p14:tracePt t="279248" x="5199063" y="1314450"/>
          <p14:tracePt t="279258" x="5184775" y="1314450"/>
          <p14:tracePt t="279265" x="5168900" y="1314450"/>
          <p14:tracePt t="279275" x="5154613" y="1300163"/>
          <p14:tracePt t="279280" x="5140325" y="1300163"/>
          <p14:tracePt t="279292" x="5124450" y="1300163"/>
          <p14:tracePt t="279296" x="5110163" y="1284288"/>
          <p14:tracePt t="279313" x="5094288" y="1284288"/>
          <p14:tracePt t="279320" x="5080000" y="1284288"/>
          <p14:tracePt t="279345" x="5065713" y="1284288"/>
          <p14:tracePt t="279361" x="5049838" y="1284288"/>
          <p14:tracePt t="279369" x="5035550" y="1284288"/>
          <p14:tracePt t="279377" x="5019675" y="1284288"/>
          <p14:tracePt t="279385" x="5005388" y="1284288"/>
          <p14:tracePt t="279393" x="4991100" y="1284288"/>
          <p14:tracePt t="279400" x="4975225" y="1284288"/>
          <p14:tracePt t="279417" x="4945063" y="1284288"/>
          <p14:tracePt t="279425" x="4930775" y="1284288"/>
          <p14:tracePt t="279434" x="4914900" y="1284288"/>
          <p14:tracePt t="279449" x="4900613" y="1284288"/>
          <p14:tracePt t="279458" x="4886325" y="1284288"/>
          <p14:tracePt t="279475" x="4870450" y="1284288"/>
          <p14:tracePt t="279481" x="4856163" y="1284288"/>
          <p14:tracePt t="279497" x="4840288" y="1284288"/>
          <p14:tracePt t="279513" x="4826000" y="1284288"/>
          <p14:tracePt t="279521" x="4826000" y="1300163"/>
          <p14:tracePt t="279529" x="4811713" y="1300163"/>
          <p14:tracePt t="279545" x="4795838" y="1300163"/>
          <p14:tracePt t="279569" x="4781550" y="1314450"/>
          <p14:tracePt t="279594" x="4765675" y="1330325"/>
          <p14:tracePt t="279609" x="4751388" y="1330325"/>
          <p14:tracePt t="279641" x="4737100" y="1330325"/>
          <p14:tracePt t="279682" x="4737100" y="1344613"/>
          <p14:tracePt t="279722" x="4721225" y="1344613"/>
          <p14:tracePt t="279746" x="4706938" y="1344613"/>
          <p14:tracePt t="279754" x="4706938" y="1358900"/>
          <p14:tracePt t="279779" x="4691063" y="1358900"/>
          <p14:tracePt t="279802" x="4676775" y="1374775"/>
          <p14:tracePt t="279834" x="4660900" y="1389063"/>
          <p14:tracePt t="279866" x="4660900" y="1404938"/>
          <p14:tracePt t="279875" x="4646613" y="1404938"/>
          <p14:tracePt t="279962" x="4632325" y="1419225"/>
          <p14:tracePt t="279995" x="4616450" y="1435100"/>
          <p14:tracePt t="280019" x="4616450" y="1449388"/>
          <p14:tracePt t="280043" x="4602163" y="1463675"/>
          <p14:tracePt t="280147" x="4602163" y="1479550"/>
          <p14:tracePt t="280159" x="4586288" y="1479550"/>
          <p14:tracePt t="280179" x="4572000" y="1493838"/>
          <p14:tracePt t="280187" x="4572000" y="1509713"/>
          <p14:tracePt t="280204" x="4557713" y="1524000"/>
          <p14:tracePt t="280220" x="4541838" y="1538288"/>
          <p14:tracePt t="280236" x="4541838" y="1554163"/>
          <p14:tracePt t="280268" x="4527550" y="1554163"/>
          <p14:tracePt t="296041" x="4541838" y="1554163"/>
          <p14:tracePt t="296048" x="4557713" y="1554163"/>
          <p14:tracePt t="296059" x="4572000" y="1538288"/>
          <p14:tracePt t="296064" x="4586288" y="1538288"/>
          <p14:tracePt t="296073" x="4602163" y="1524000"/>
          <p14:tracePt t="296080" x="4616450" y="1524000"/>
          <p14:tracePt t="296095" x="4646613" y="1509713"/>
          <p14:tracePt t="296098" x="4660900" y="1509713"/>
          <p14:tracePt t="296104" x="4676775" y="1493838"/>
          <p14:tracePt t="296113" x="4691063" y="1493838"/>
          <p14:tracePt t="296121" x="4721225" y="1479550"/>
          <p14:tracePt t="296129" x="4737100" y="1479550"/>
          <p14:tracePt t="296136" x="4751388" y="1463675"/>
          <p14:tracePt t="296145" x="4765675" y="1463675"/>
          <p14:tracePt t="296153" x="4781550" y="1463675"/>
          <p14:tracePt t="296161" x="4781550" y="1449388"/>
          <p14:tracePt t="296169" x="4795838" y="1449388"/>
          <p14:tracePt t="296177" x="4811713" y="1449388"/>
          <p14:tracePt t="296185" x="4826000" y="1449388"/>
          <p14:tracePt t="296201" x="4840288" y="1449388"/>
          <p14:tracePt t="296217" x="4856163" y="1449388"/>
          <p14:tracePt t="296233" x="4870450" y="1449388"/>
          <p14:tracePt t="296242" x="4886325" y="1449388"/>
          <p14:tracePt t="296259" x="4900613" y="1449388"/>
          <p14:tracePt t="296265" x="4914900" y="1449388"/>
          <p14:tracePt t="296275" x="4930775" y="1449388"/>
          <p14:tracePt t="296291" x="4945063" y="1449388"/>
          <p14:tracePt t="296297" x="4960938" y="1449388"/>
          <p14:tracePt t="296305" x="4975225" y="1449388"/>
          <p14:tracePt t="296321" x="4991100" y="1449388"/>
          <p14:tracePt t="296337" x="5005388" y="1449388"/>
          <p14:tracePt t="296346" x="5019675" y="1449388"/>
          <p14:tracePt t="296362" x="5035550" y="1449388"/>
          <p14:tracePt t="296369" x="5049838" y="1449388"/>
          <p14:tracePt t="296385" x="5065713" y="1449388"/>
          <p14:tracePt t="296394" x="5080000" y="1449388"/>
          <p14:tracePt t="296410" x="5094288" y="1449388"/>
          <p14:tracePt t="296426" x="5110163" y="1449388"/>
          <p14:tracePt t="296434" x="5124450" y="1449388"/>
          <p14:tracePt t="296442" x="5140325" y="1463675"/>
          <p14:tracePt t="296450" x="5154613" y="1479550"/>
          <p14:tracePt t="296458" x="5168900" y="1479550"/>
          <p14:tracePt t="296466" x="5184775" y="1493838"/>
          <p14:tracePt t="296476" x="5199063" y="1524000"/>
          <p14:tracePt t="296482" x="5214938" y="1538288"/>
          <p14:tracePt t="296492" x="5229225" y="1568450"/>
          <p14:tracePt t="296498" x="5259388" y="1584325"/>
          <p14:tracePt t="296509" x="5273675" y="1598613"/>
          <p14:tracePt t="296514" x="5289550" y="1612900"/>
          <p14:tracePt t="296522" x="5303838" y="1628775"/>
          <p14:tracePt t="296530" x="5319713" y="1643063"/>
          <p14:tracePt t="296538" x="5334000" y="1658938"/>
          <p14:tracePt t="296546" x="5348288" y="1658938"/>
          <p14:tracePt t="296555" x="5348288" y="1673225"/>
          <p14:tracePt t="296562" x="5364163" y="1673225"/>
          <p14:tracePt t="296576" x="5364163" y="1689100"/>
          <p14:tracePt t="296578" x="5378450" y="1689100"/>
          <p14:tracePt t="296595" x="5394325" y="1703388"/>
          <p14:tracePt t="296602" x="5408613" y="1703388"/>
          <p14:tracePt t="296618" x="5422900" y="1717675"/>
          <p14:tracePt t="296642" x="5438775" y="1733550"/>
          <p14:tracePt t="296659" x="5453063" y="1733550"/>
          <p14:tracePt t="296682" x="5453063" y="1747838"/>
          <p14:tracePt t="296692" x="5468938" y="1747838"/>
          <p14:tracePt t="296715" x="5483225" y="1763713"/>
          <p14:tracePt t="296747" x="5499100" y="1763713"/>
          <p14:tracePt t="296755" x="5499100" y="1778000"/>
          <p14:tracePt t="296795" x="5499100" y="1792288"/>
          <p14:tracePt t="296851" x="5513388" y="1792288"/>
          <p14:tracePt t="296883" x="5513388" y="1808163"/>
          <p14:tracePt t="296907" x="5527675" y="1808163"/>
          <p14:tracePt t="296916" x="5527675" y="1822450"/>
          <p14:tracePt t="296926" x="5543550" y="1838325"/>
          <p14:tracePt t="296931" x="5573713" y="1866900"/>
          <p14:tracePt t="296942" x="5573713" y="1882775"/>
          <p14:tracePt t="296947" x="5602288" y="1897063"/>
          <p14:tracePt t="296955" x="5618163" y="1927225"/>
          <p14:tracePt t="296963" x="5632450" y="1957388"/>
          <p14:tracePt t="296975" x="5648325" y="1987550"/>
          <p14:tracePt t="296979" x="5662613" y="2017713"/>
          <p14:tracePt t="296987" x="5662613" y="2062163"/>
          <p14:tracePt t="297702" x="5648325" y="2062163"/>
          <p14:tracePt t="297710" x="5632450" y="2076450"/>
          <p14:tracePt t="297718" x="5618163" y="2120900"/>
          <p14:tracePt t="297726" x="5588000" y="2151063"/>
          <p14:tracePt t="297734" x="5573713" y="2181225"/>
          <p14:tracePt t="297746" x="5543550" y="2211388"/>
          <p14:tracePt t="297750" x="5513388" y="2271713"/>
          <p14:tracePt t="297759" x="5483225" y="2300288"/>
          <p14:tracePt t="297766" x="5453063" y="2346325"/>
          <p14:tracePt t="297775" x="5438775" y="2405063"/>
          <p14:tracePt t="297782" x="5408613" y="2451100"/>
          <p14:tracePt t="297793" x="5378450" y="2495550"/>
          <p14:tracePt t="297798" x="5364163" y="2540000"/>
          <p14:tracePt t="297809" x="5334000" y="2584450"/>
          <p14:tracePt t="297814" x="5334000" y="2614613"/>
          <p14:tracePt t="297825" x="5303838" y="2659063"/>
          <p14:tracePt t="297830" x="5289550" y="2689225"/>
          <p14:tracePt t="297838" x="5273675" y="2719388"/>
          <p14:tracePt t="297846" x="5259388" y="2763838"/>
          <p14:tracePt t="297859" x="5245100" y="2794000"/>
          <p14:tracePt t="297862" x="5229225" y="2824163"/>
          <p14:tracePt t="297870" x="5229225" y="2838450"/>
          <p14:tracePt t="297879" x="5214938" y="2868613"/>
          <p14:tracePt t="297886" x="5199063" y="2882900"/>
          <p14:tracePt t="297894" x="5199063" y="2898775"/>
          <p14:tracePt t="297902" x="5184775" y="2913063"/>
          <p14:tracePt t="297910" x="5184775" y="2928938"/>
          <p14:tracePt t="297919" x="5168900" y="2928938"/>
          <p14:tracePt t="297926" x="5168900" y="2943225"/>
          <p14:tracePt t="297935" x="5154613" y="2943225"/>
          <p14:tracePt t="297943" x="5154613" y="2959100"/>
          <p14:tracePt t="297959" x="5140325" y="2959100"/>
          <p14:tracePt t="297967" x="5140325" y="2973388"/>
          <p14:tracePt t="297983" x="5124450" y="2987675"/>
          <p14:tracePt t="297992" x="5110163" y="3003550"/>
          <p14:tracePt t="297999" x="5094288" y="3033713"/>
          <p14:tracePt t="298009" x="5094288" y="3048000"/>
          <p14:tracePt t="298015" x="5065713" y="3078163"/>
          <p14:tracePt t="298025" x="5065713" y="3092450"/>
          <p14:tracePt t="298031" x="5049838" y="3122613"/>
          <p14:tracePt t="298041" x="5035550" y="3152775"/>
          <p14:tracePt t="298046" x="5019675" y="3167063"/>
          <p14:tracePt t="298055" x="5005388" y="3197225"/>
          <p14:tracePt t="298063" x="4991100" y="3213100"/>
          <p14:tracePt t="298071" x="4991100" y="3227388"/>
          <p14:tracePt t="298079" x="4975225" y="3241675"/>
          <p14:tracePt t="298087" x="4975225" y="3257550"/>
          <p14:tracePt t="298103" x="4960938" y="3271838"/>
          <p14:tracePt t="298135" x="4960938" y="3287713"/>
          <p14:tracePt t="298232" x="4945063" y="3287713"/>
          <p14:tracePt t="298248" x="4945063" y="3271838"/>
          <p14:tracePt t="298267" x="4945063" y="3257550"/>
          <p14:tracePt t="298272" x="4945063" y="3241675"/>
          <p14:tracePt t="298280" x="4930775" y="3213100"/>
          <p14:tracePt t="298288" x="4930775" y="3182938"/>
          <p14:tracePt t="298296" x="4930775" y="3152775"/>
          <p14:tracePt t="298309" x="4930775" y="3092450"/>
          <p14:tracePt t="298311" x="4930775" y="3033713"/>
          <p14:tracePt t="298320" x="4945063" y="2987675"/>
          <p14:tracePt t="298328" x="4991100" y="2913063"/>
          <p14:tracePt t="298336" x="5019675" y="2854325"/>
          <p14:tracePt t="298344" x="5065713" y="2794000"/>
          <p14:tracePt t="298352" x="5110163" y="2733675"/>
          <p14:tracePt t="298359" x="5140325" y="2719388"/>
          <p14:tracePt t="298368" x="5168900" y="2674938"/>
          <p14:tracePt t="298375" x="5199063" y="2644775"/>
          <p14:tracePt t="298384" x="5214938" y="2628900"/>
          <p14:tracePt t="298392" x="5245100" y="2614613"/>
          <p14:tracePt t="298400" x="5245100" y="2600325"/>
          <p14:tracePt t="298408" x="5259388" y="2584450"/>
          <p14:tracePt t="298425" x="5273675" y="2584450"/>
          <p14:tracePt t="298457" x="5273675" y="2570163"/>
          <p14:tracePt t="298577" x="5259388" y="2584450"/>
          <p14:tracePt t="298585" x="5229225" y="2600325"/>
          <p14:tracePt t="298592" x="5199063" y="2628900"/>
          <p14:tracePt t="298601" x="5168900" y="2674938"/>
          <p14:tracePt t="298609" x="5124450" y="2719388"/>
          <p14:tracePt t="298617" x="5094288" y="2763838"/>
          <p14:tracePt t="298626" x="5049838" y="2808288"/>
          <p14:tracePt t="298633" x="5035550" y="2838450"/>
          <p14:tracePt t="298642" x="4991100" y="2882900"/>
          <p14:tracePt t="298648" x="4960938" y="2913063"/>
          <p14:tracePt t="298660" x="4945063" y="2959100"/>
          <p14:tracePt t="298665" x="4914900" y="2987675"/>
          <p14:tracePt t="298676" x="4914900" y="3003550"/>
          <p14:tracePt t="298680" x="4900613" y="3017838"/>
          <p14:tracePt t="298691" x="4886325" y="3033713"/>
          <p14:tracePt t="298697" x="4886325" y="3048000"/>
          <p14:tracePt t="298729" x="4886325" y="3062288"/>
          <p14:tracePt t="298906" x="4900613" y="3062288"/>
          <p14:tracePt t="298922" x="4914900" y="3062288"/>
          <p14:tracePt t="298930" x="4930775" y="3062288"/>
          <p14:tracePt t="298938" x="4945063" y="3062288"/>
          <p14:tracePt t="298946" x="4975225" y="3062288"/>
          <p14:tracePt t="298954" x="4991100" y="3048000"/>
          <p14:tracePt t="298965" x="5005388" y="3048000"/>
          <p14:tracePt t="298970" x="5019675" y="3017838"/>
          <p14:tracePt t="298978" x="5035550" y="3017838"/>
          <p14:tracePt t="298986" x="5049838" y="2987675"/>
          <p14:tracePt t="298994" x="5080000" y="2973388"/>
          <p14:tracePt t="299002" x="5094288" y="2959100"/>
          <p14:tracePt t="299009" x="5094288" y="2943225"/>
          <p14:tracePt t="299018" x="5110163" y="2928938"/>
          <p14:tracePt t="299026" x="5110163" y="2913063"/>
          <p14:tracePt t="299034" x="5124450" y="2898775"/>
          <p14:tracePt t="299042" x="5124450" y="2868613"/>
          <p14:tracePt t="299050" x="5140325" y="2854325"/>
          <p14:tracePt t="299059" x="5140325" y="2838450"/>
          <p14:tracePt t="299075" x="5140325" y="2824163"/>
          <p14:tracePt t="299082" x="5154613" y="2824163"/>
          <p14:tracePt t="299092" x="5154613" y="2808288"/>
          <p14:tracePt t="299299" x="5140325" y="2808288"/>
          <p14:tracePt t="299355" x="5124450" y="2808288"/>
          <p14:tracePt t="299363" x="5094288" y="2808288"/>
          <p14:tracePt t="300430" x="5110163" y="2808288"/>
          <p14:tracePt t="300438" x="5124450" y="2794000"/>
          <p14:tracePt t="300454" x="5140325" y="2779713"/>
          <p14:tracePt t="300462" x="5154613" y="2763838"/>
          <p14:tracePt t="300479" x="5168900" y="2749550"/>
          <p14:tracePt t="300486" x="5184775" y="2749550"/>
          <p14:tracePt t="300495" x="5184775" y="2733675"/>
          <p14:tracePt t="300510" x="5199063" y="2719388"/>
          <p14:tracePt t="300527" x="5214938" y="2705100"/>
          <p14:tracePt t="300543" x="5214938" y="2689225"/>
          <p14:tracePt t="300567" x="5214938" y="2674938"/>
          <p14:tracePt t="300590" x="5214938" y="2659063"/>
          <p14:tracePt t="300609" x="5214938" y="2644775"/>
          <p14:tracePt t="300626" x="5214938" y="2628900"/>
          <p14:tracePt t="300642" x="5214938" y="2614613"/>
          <p14:tracePt t="300655" x="5214938" y="2600325"/>
          <p14:tracePt t="300671" x="5214938" y="2584450"/>
          <p14:tracePt t="300687" x="5199063" y="2584450"/>
          <p14:tracePt t="300703" x="5184775" y="2570163"/>
          <p14:tracePt t="300719" x="5168900" y="2570163"/>
          <p14:tracePt t="300735" x="5154613" y="2570163"/>
          <p14:tracePt t="300751" x="5140325" y="2570163"/>
          <p14:tracePt t="300759" x="5124450" y="2570163"/>
          <p14:tracePt t="300768" x="5110163" y="2570163"/>
          <p14:tracePt t="300775" x="5094288" y="2570163"/>
          <p14:tracePt t="300784" x="5080000" y="2570163"/>
          <p14:tracePt t="300792" x="5065713" y="2584450"/>
          <p14:tracePt t="300800" x="5049838" y="2600325"/>
          <p14:tracePt t="300808" x="5035550" y="2600325"/>
          <p14:tracePt t="300815" x="5035550" y="2614613"/>
          <p14:tracePt t="300826" x="5019675" y="2614613"/>
          <p14:tracePt t="300832" x="5019675" y="2628900"/>
          <p14:tracePt t="300842" x="5005388" y="2644775"/>
          <p14:tracePt t="300864" x="4991100" y="2659063"/>
          <p14:tracePt t="300888" x="4991100" y="2674938"/>
          <p14:tracePt t="300896" x="4991100" y="2689225"/>
          <p14:tracePt t="300904" x="4991100" y="2705100"/>
          <p14:tracePt t="300920" x="4991100" y="2719388"/>
          <p14:tracePt t="300928" x="4991100" y="2733675"/>
          <p14:tracePt t="300936" x="4991100" y="2749550"/>
          <p14:tracePt t="300944" x="4991100" y="2779713"/>
          <p14:tracePt t="300952" x="4991100" y="2794000"/>
          <p14:tracePt t="300960" x="4991100" y="2808288"/>
          <p14:tracePt t="300968" x="4991100" y="2824163"/>
          <p14:tracePt t="300976" x="4991100" y="2854325"/>
          <p14:tracePt t="300984" x="4991100" y="2868613"/>
          <p14:tracePt t="300992" x="4991100" y="2882900"/>
          <p14:tracePt t="301000" x="4991100" y="2898775"/>
          <p14:tracePt t="301009" x="5005388" y="2913063"/>
          <p14:tracePt t="301016" x="5005388" y="2928938"/>
          <p14:tracePt t="301032" x="5019675" y="2943225"/>
          <p14:tracePt t="301048" x="5019675" y="2959100"/>
          <p14:tracePt t="301059" x="5035550" y="2959100"/>
          <p14:tracePt t="301072" x="5049838" y="2973388"/>
          <p14:tracePt t="301088" x="5065713" y="2973388"/>
          <p14:tracePt t="301097" x="5080000" y="2973388"/>
          <p14:tracePt t="301109" x="5094288" y="2973388"/>
          <p14:tracePt t="301120" x="5110163" y="2973388"/>
          <p14:tracePt t="301128" x="5124450" y="2973388"/>
          <p14:tracePt t="301136" x="5140325" y="2973388"/>
          <p14:tracePt t="301145" x="5154613" y="2973388"/>
          <p14:tracePt t="301161" x="5168900" y="2973388"/>
          <p14:tracePt t="301169" x="5184775" y="2973388"/>
          <p14:tracePt t="301185" x="5199063" y="2973388"/>
          <p14:tracePt t="301209" x="5214938" y="2959100"/>
          <p14:tracePt t="301226" x="5229225" y="2943225"/>
          <p14:tracePt t="301233" x="5229225" y="2928938"/>
          <p14:tracePt t="301242" x="5229225" y="2913063"/>
          <p14:tracePt t="301249" x="5245100" y="2898775"/>
          <p14:tracePt t="301259" x="5245100" y="2882900"/>
          <p14:tracePt t="301265" x="5245100" y="2854325"/>
          <p14:tracePt t="301277" x="5245100" y="2838450"/>
          <p14:tracePt t="301281" x="5259388" y="2808288"/>
          <p14:tracePt t="301289" x="5259388" y="2779713"/>
          <p14:tracePt t="301297" x="5259388" y="2763838"/>
          <p14:tracePt t="301309" x="5259388" y="2733675"/>
          <p14:tracePt t="301313" x="5259388" y="2689225"/>
          <p14:tracePt t="301321" x="5259388" y="2659063"/>
          <p14:tracePt t="301330" x="5259388" y="2644775"/>
          <p14:tracePt t="301337" x="5259388" y="2614613"/>
          <p14:tracePt t="301346" x="5259388" y="2584450"/>
          <p14:tracePt t="301354" x="5259388" y="2570163"/>
          <p14:tracePt t="301361" x="5259388" y="2554288"/>
          <p14:tracePt t="301370" x="5259388" y="2540000"/>
          <p14:tracePt t="301377" x="5259388" y="2525713"/>
          <p14:tracePt t="301386" x="5259388" y="2509838"/>
          <p14:tracePt t="301401" x="5259388" y="2495550"/>
          <p14:tracePt t="301409" x="5245100" y="2495550"/>
          <p14:tracePt t="301426" x="5245100" y="2479675"/>
          <p14:tracePt t="301434" x="5229225" y="2479675"/>
          <p14:tracePt t="301442" x="5214938" y="2479675"/>
          <p14:tracePt t="301450" x="5199063" y="2479675"/>
          <p14:tracePt t="301466" x="5184775" y="2479675"/>
          <p14:tracePt t="301482" x="5168900" y="2479675"/>
          <p14:tracePt t="301498" x="5154613" y="2479675"/>
          <p14:tracePt t="301509" x="5140325" y="2465388"/>
          <p14:tracePt t="301530" x="5124450" y="2465388"/>
          <p14:tracePt t="301554" x="5110163" y="2465388"/>
          <p14:tracePt t="301570" x="5094288" y="2465388"/>
          <p14:tracePt t="301594" x="5080000" y="2465388"/>
          <p14:tracePt t="301611" x="5065713" y="2479675"/>
          <p14:tracePt t="301634" x="5049838" y="2479675"/>
          <p14:tracePt t="301642" x="5049838" y="2495550"/>
          <p14:tracePt t="301650" x="5035550" y="2509838"/>
          <p14:tracePt t="301658" x="5035550" y="2525713"/>
          <p14:tracePt t="301667" x="5019675" y="2525713"/>
          <p14:tracePt t="301675" x="5019675" y="2540000"/>
          <p14:tracePt t="301683" x="5005388" y="2554288"/>
          <p14:tracePt t="301692" x="5005388" y="2570163"/>
          <p14:tracePt t="301698" x="4991100" y="2584450"/>
          <p14:tracePt t="301709" x="4975225" y="2614613"/>
          <p14:tracePt t="301714" x="4975225" y="2644775"/>
          <p14:tracePt t="301725" x="4960938" y="2659063"/>
          <p14:tracePt t="301730" x="4945063" y="2689225"/>
          <p14:tracePt t="301738" x="4930775" y="2705100"/>
          <p14:tracePt t="301747" x="4914900" y="2733675"/>
          <p14:tracePt t="301754" x="4914900" y="2749550"/>
          <p14:tracePt t="301763" x="4900613" y="2779713"/>
          <p14:tracePt t="301771" x="4886325" y="2808288"/>
          <p14:tracePt t="301778" x="4870450" y="2824163"/>
          <p14:tracePt t="301787" x="4856163" y="2838450"/>
          <p14:tracePt t="301795" x="4840288" y="2868613"/>
          <p14:tracePt t="301803" x="4826000" y="2898775"/>
          <p14:tracePt t="301811" x="4811713" y="2913063"/>
          <p14:tracePt t="301819" x="4811713" y="2928938"/>
          <p14:tracePt t="301827" x="4795838" y="2943225"/>
          <p14:tracePt t="301835" x="4781550" y="2959100"/>
          <p14:tracePt t="301843" x="4781550" y="2973388"/>
          <p14:tracePt t="301851" x="4765675" y="2973388"/>
          <p14:tracePt t="301859" x="4765675" y="2987675"/>
          <p14:tracePt t="301867" x="4765675" y="3003550"/>
          <p14:tracePt t="301883" x="4751388" y="3003550"/>
          <p14:tracePt t="301892" x="4751388" y="3017838"/>
          <p14:tracePt t="301909" x="4751388" y="3033713"/>
          <p14:tracePt t="301926" x="4751388" y="3048000"/>
          <p14:tracePt t="301942" x="4751388" y="3062288"/>
          <p14:tracePt t="301947" x="4751388" y="3078163"/>
          <p14:tracePt t="301955" x="4751388" y="3092450"/>
          <p14:tracePt t="301963" x="4751388" y="3108325"/>
          <p14:tracePt t="301971" x="4751388" y="3122613"/>
          <p14:tracePt t="301980" x="4737100" y="3136900"/>
          <p14:tracePt t="301988" x="4737100" y="3167063"/>
          <p14:tracePt t="301996" x="4737100" y="3182938"/>
          <p14:tracePt t="302003" x="4737100" y="3197225"/>
          <p14:tracePt t="302019" x="4737100" y="3213100"/>
          <p14:tracePt t="302028" x="4737100" y="3227388"/>
          <p14:tracePt t="302036" x="4737100" y="3241675"/>
          <p14:tracePt t="302051" x="4737100" y="3257550"/>
          <p14:tracePt t="302059" x="4751388" y="3271838"/>
          <p14:tracePt t="302068" x="4751388" y="3287713"/>
          <p14:tracePt t="302084" x="4765675" y="3302000"/>
          <p14:tracePt t="302092" x="4765675" y="3316288"/>
          <p14:tracePt t="302100" x="4781550" y="3332163"/>
          <p14:tracePt t="302108" x="4781550" y="3346450"/>
          <p14:tracePt t="302116" x="4795838" y="3346450"/>
          <p14:tracePt t="302126" x="4795838" y="3362325"/>
          <p14:tracePt t="302132" x="4795838" y="3376613"/>
          <p14:tracePt t="302142" x="4811713" y="3376613"/>
          <p14:tracePt t="302155" x="4811713" y="3390900"/>
          <p14:tracePt t="302180" x="4811713" y="3406775"/>
          <p14:tracePt t="302389" x="4795838" y="3406775"/>
          <p14:tracePt t="302397" x="4795838" y="3390900"/>
          <p14:tracePt t="302413" x="4781550" y="3390900"/>
          <p14:tracePt t="302421" x="4781550" y="3376613"/>
          <p14:tracePt t="302437" x="4765675" y="3376613"/>
          <p14:tracePt t="302453" x="4751388" y="3362325"/>
          <p14:tracePt t="302478" x="4737100" y="3346450"/>
          <p14:tracePt t="302493" x="4721225" y="3332163"/>
          <p14:tracePt t="302509" x="4706938" y="3316288"/>
          <p14:tracePt t="302526" x="4691063" y="3302000"/>
          <p14:tracePt t="302542" x="4691063" y="3287713"/>
          <p14:tracePt t="302549" x="4676775" y="3271838"/>
          <p14:tracePt t="302565" x="4676775" y="3257550"/>
          <p14:tracePt t="302576" x="4660900" y="3257550"/>
          <p14:tracePt t="302581" x="4660900" y="3241675"/>
          <p14:tracePt t="302592" x="4660900" y="3227388"/>
          <p14:tracePt t="302605" x="4660900" y="3213100"/>
          <p14:tracePt t="302621" x="4660900" y="3197225"/>
          <p14:tracePt t="302637" x="4660900" y="3182938"/>
          <p14:tracePt t="302653" x="4660900" y="3167063"/>
          <p14:tracePt t="302669" x="4660900" y="3152775"/>
          <p14:tracePt t="302685" x="4660900" y="3136900"/>
          <p14:tracePt t="302701" x="4660900" y="3122613"/>
          <p14:tracePt t="302709" x="4660900" y="3108325"/>
          <p14:tracePt t="302718" x="4660900" y="3092450"/>
          <p14:tracePt t="302725" x="4660900" y="3062288"/>
          <p14:tracePt t="302734" x="4660900" y="3048000"/>
          <p14:tracePt t="302743" x="4676775" y="3033713"/>
          <p14:tracePt t="302750" x="4676775" y="3003550"/>
          <p14:tracePt t="302759" x="4691063" y="2973388"/>
          <p14:tracePt t="302765" x="4706938" y="2943225"/>
          <p14:tracePt t="302776" x="4721225" y="2928938"/>
          <p14:tracePt t="302782" x="4737100" y="2898775"/>
          <p14:tracePt t="302792" x="4765675" y="2868613"/>
          <p14:tracePt t="302797" x="4781550" y="2838450"/>
          <p14:tracePt t="302808" x="4795838" y="2808288"/>
          <p14:tracePt t="302813" x="4811713" y="2794000"/>
          <p14:tracePt t="302822" x="4840288" y="2763838"/>
          <p14:tracePt t="302830" x="4856163" y="2749550"/>
          <p14:tracePt t="302842" x="4870450" y="2733675"/>
          <p14:tracePt t="302846" x="4886325" y="2719388"/>
          <p14:tracePt t="302854" x="4900613" y="2705100"/>
          <p14:tracePt t="302862" x="4914900" y="2689225"/>
          <p14:tracePt t="302878" x="4930775" y="2674938"/>
          <p14:tracePt t="302886" x="4945063" y="2659063"/>
          <p14:tracePt t="302902" x="4960938" y="2644775"/>
          <p14:tracePt t="302910" x="4975225" y="2628900"/>
          <p14:tracePt t="302918" x="4975225" y="2614613"/>
          <p14:tracePt t="302926" x="4991100" y="2600325"/>
          <p14:tracePt t="302935" x="5005388" y="2600325"/>
          <p14:tracePt t="302942" x="5005388" y="2584450"/>
          <p14:tracePt t="302951" x="5019675" y="2570163"/>
          <p14:tracePt t="302958" x="5035550" y="2554288"/>
          <p14:tracePt t="302967" x="5035550" y="2540000"/>
          <p14:tracePt t="302975" x="5049838" y="2525713"/>
          <p14:tracePt t="302992" x="5065713" y="2509838"/>
          <p14:tracePt t="302998" x="5080000" y="2495550"/>
          <p14:tracePt t="303010" x="5080000" y="2479675"/>
          <p14:tracePt t="303024" x="5094288" y="2465388"/>
          <p14:tracePt t="303030" x="5094288" y="2451100"/>
          <p14:tracePt t="303038" x="5110163" y="2435225"/>
          <p14:tracePt t="303047" x="5110163" y="2420938"/>
          <p14:tracePt t="303058" x="5124450" y="2405063"/>
          <p14:tracePt t="303062" x="5140325" y="2390775"/>
          <p14:tracePt t="303071" x="5140325" y="2374900"/>
          <p14:tracePt t="303079" x="5154613" y="2360613"/>
          <p14:tracePt t="303087" x="5168900" y="2330450"/>
          <p14:tracePt t="303095" x="5168900" y="2316163"/>
          <p14:tracePt t="303103" x="5184775" y="2300288"/>
          <p14:tracePt t="303111" x="5199063" y="2286000"/>
          <p14:tracePt t="303118" x="5199063" y="2271713"/>
          <p14:tracePt t="303126" x="5199063" y="2255838"/>
          <p14:tracePt t="303134" x="5214938" y="2241550"/>
          <p14:tracePt t="303151" x="5214938" y="2225675"/>
          <p14:tracePt t="303159" x="5229225" y="2211388"/>
          <p14:tracePt t="303176" x="5229225" y="2197100"/>
          <p14:tracePt t="303192" x="5245100" y="2181225"/>
          <p14:tracePt t="303209" x="5245100" y="2166938"/>
          <p14:tracePt t="303226" x="5259388" y="2151063"/>
          <p14:tracePt t="303242" x="5259388" y="2136775"/>
          <p14:tracePt t="303255" x="5259388" y="2120900"/>
          <p14:tracePt t="303287" x="5259388" y="2106613"/>
          <p14:tracePt t="303303" x="5259388" y="2092325"/>
          <p14:tracePt t="303327" x="5259388" y="2076450"/>
          <p14:tracePt t="303352" x="5259388" y="2062163"/>
          <p14:tracePt t="303375" x="5259388" y="2046288"/>
          <p14:tracePt t="303416" x="5245100" y="2032000"/>
          <p14:tracePt t="303488" x="5229225" y="2032000"/>
          <p14:tracePt t="303544" x="5214938" y="2032000"/>
          <p14:tracePt t="303562" x="5199063" y="2032000"/>
          <p14:tracePt t="303577" x="5184775" y="2032000"/>
          <p14:tracePt t="303593" x="5168900" y="2032000"/>
          <p14:tracePt t="303601" x="5154613" y="2032000"/>
          <p14:tracePt t="303609" x="5140325" y="2032000"/>
          <p14:tracePt t="303626" x="5124450" y="2032000"/>
          <p14:tracePt t="303649" x="5110163" y="2032000"/>
          <p14:tracePt t="303841" x="5110163" y="2046288"/>
          <p14:tracePt t="303860" x="5110163" y="2062163"/>
          <p14:tracePt t="303873" x="5110163" y="2076450"/>
          <p14:tracePt t="303881" x="5110163" y="2092325"/>
          <p14:tracePt t="303891" x="5124450" y="2092325"/>
          <p14:tracePt t="303897" x="5124450" y="2106613"/>
          <p14:tracePt t="303905" x="5124450" y="2120900"/>
          <p14:tracePt t="303913" x="5140325" y="2136775"/>
          <p14:tracePt t="303929" x="5140325" y="2151063"/>
          <p14:tracePt t="303946" x="5140325" y="2166938"/>
          <p14:tracePt t="303969" x="5140325" y="2181225"/>
          <p14:tracePt t="303985" x="5154613" y="2181225"/>
          <p14:tracePt t="304106" x="5168900" y="2181225"/>
          <p14:tracePt t="304131" x="5168900" y="2166938"/>
          <p14:tracePt t="304194" x="5168900" y="2151063"/>
          <p14:tracePt t="304218" x="5168900" y="2136775"/>
          <p14:tracePt t="304234" x="5168900" y="2120900"/>
          <p14:tracePt t="304244" x="5168900" y="2106613"/>
          <p14:tracePt t="304250" x="5168900" y="2092325"/>
          <p14:tracePt t="304266" x="5168900" y="2076450"/>
          <p14:tracePt t="304275" x="5168900" y="2062163"/>
          <p14:tracePt t="304292" x="5168900" y="2046288"/>
          <p14:tracePt t="304309" x="5168900" y="2032000"/>
          <p14:tracePt t="304331" x="5168900" y="2017713"/>
          <p14:tracePt t="304347" x="5154613" y="2001838"/>
          <p14:tracePt t="304363" x="5154613" y="1987550"/>
          <p14:tracePt t="304371" x="5140325" y="1987550"/>
          <p14:tracePt t="304386" x="5140325" y="1971675"/>
          <p14:tracePt t="304395" x="5124450" y="1971675"/>
          <p14:tracePt t="304403" x="5124450" y="1957388"/>
          <p14:tracePt t="304435" x="5110163" y="1957388"/>
          <p14:tracePt t="304580" x="5094288" y="1957388"/>
          <p14:tracePt t="304596" x="5094288" y="1971675"/>
          <p14:tracePt t="304620" x="5094288" y="1987550"/>
          <p14:tracePt t="304644" x="5094288" y="2001838"/>
          <p14:tracePt t="304652" x="5094288" y="2017713"/>
          <p14:tracePt t="304660" x="5080000" y="2017713"/>
          <p14:tracePt t="304676" x="5080000" y="2032000"/>
          <p14:tracePt t="304684" x="5080000" y="2046288"/>
          <p14:tracePt t="304708" x="5080000" y="2062163"/>
          <p14:tracePt t="304743" x="5080000" y="2076450"/>
          <p14:tracePt t="304901" x="5094288" y="2076450"/>
          <p14:tracePt t="304981" x="5094288" y="2062163"/>
          <p14:tracePt t="304989" x="5110163" y="2062163"/>
          <p14:tracePt t="305029" x="5110163" y="2046288"/>
          <p14:tracePt t="305061" x="5110163" y="2032000"/>
          <p14:tracePt t="305093" x="5110163" y="2017713"/>
          <p14:tracePt t="305173" x="5110163" y="2001838"/>
          <p14:tracePt t="305286" x="5110163" y="1987550"/>
          <p14:tracePt t="305294" x="5094288" y="1987550"/>
          <p14:tracePt t="305350" x="5080000" y="1987550"/>
          <p14:tracePt t="305390" x="5065713" y="1987550"/>
          <p14:tracePt t="305422" x="5049838" y="1987550"/>
          <p14:tracePt t="305446" x="5049838" y="2001838"/>
          <p14:tracePt t="305463" x="5035550" y="2001838"/>
          <p14:tracePt t="305607" x="5035550" y="2017713"/>
          <p14:tracePt t="305663" x="5035550" y="2032000"/>
          <p14:tracePt t="305687" x="5049838" y="2032000"/>
          <p14:tracePt t="305702" x="5049838" y="2046288"/>
          <p14:tracePt t="305760" x="5065713" y="2062163"/>
          <p14:tracePt t="306409" x="5065713" y="2046288"/>
          <p14:tracePt t="306427" x="5065713" y="2032000"/>
          <p14:tracePt t="306433" x="5065713" y="2017713"/>
          <p14:tracePt t="306449" x="5065713" y="2001838"/>
          <p14:tracePt t="306462" x="5065713" y="1987550"/>
          <p14:tracePt t="306476" x="5065713" y="1971675"/>
          <p14:tracePt t="306481" x="5065713" y="1957388"/>
          <p14:tracePt t="306493" x="5065713" y="1927225"/>
          <p14:tracePt t="306497" x="5065713" y="1912938"/>
          <p14:tracePt t="306506" x="5065713" y="1897063"/>
          <p14:tracePt t="306514" x="5065713" y="1882775"/>
          <p14:tracePt t="306522" x="5065713" y="1852613"/>
          <p14:tracePt t="306530" x="5065713" y="1838325"/>
          <p14:tracePt t="306542" x="5065713" y="1822450"/>
          <p14:tracePt t="306545" x="5080000" y="1808163"/>
          <p14:tracePt t="306554" x="5080000" y="1778000"/>
          <p14:tracePt t="306562" x="5080000" y="1763713"/>
          <p14:tracePt t="306569" x="5094288" y="1763713"/>
          <p14:tracePt t="306577" x="5094288" y="1747838"/>
          <p14:tracePt t="306593" x="5094288" y="1733550"/>
          <p14:tracePt t="306601" x="5110163" y="1733550"/>
          <p14:tracePt t="306634" x="5124450" y="1733550"/>
          <p14:tracePt t="306643" x="5124450" y="1717675"/>
          <p14:tracePt t="306682" x="5140325" y="1717675"/>
          <p14:tracePt t="306692" x="5140325" y="1703388"/>
          <p14:tracePt t="306714" x="5140325" y="1689100"/>
          <p14:tracePt t="306738" x="5140325" y="1673225"/>
          <p14:tracePt t="306762" x="5140325" y="1658938"/>
          <p14:tracePt t="306779" x="5154613" y="1643063"/>
          <p14:tracePt t="306826" x="5154613" y="1628775"/>
          <p14:tracePt t="307220" x="5154613" y="1643063"/>
          <p14:tracePt t="307233" x="5154613" y="1658938"/>
          <p14:tracePt t="307236" x="5154613" y="1673225"/>
          <p14:tracePt t="307244" x="5140325" y="1703388"/>
          <p14:tracePt t="307251" x="5140325" y="1717675"/>
          <p14:tracePt t="307260" x="5140325" y="1763713"/>
          <p14:tracePt t="307268" x="5124450" y="1792288"/>
          <p14:tracePt t="307276" x="5124450" y="1852613"/>
          <p14:tracePt t="307284" x="5124450" y="1882775"/>
          <p14:tracePt t="307292" x="5110163" y="1927225"/>
          <p14:tracePt t="307300" x="5110163" y="1971675"/>
          <p14:tracePt t="307309" x="5110163" y="2001838"/>
          <p14:tracePt t="307316" x="5110163" y="2032000"/>
          <p14:tracePt t="307326" x="5110163" y="2076450"/>
          <p14:tracePt t="307332" x="5110163" y="2106613"/>
          <p14:tracePt t="307342" x="5110163" y="2136775"/>
          <p14:tracePt t="307348" x="5110163" y="2166938"/>
          <p14:tracePt t="307356" x="5110163" y="2197100"/>
          <p14:tracePt t="307365" x="5124450" y="2225675"/>
          <p14:tracePt t="307372" x="5124450" y="2241550"/>
          <p14:tracePt t="307381" x="5124450" y="2255838"/>
          <p14:tracePt t="307388" x="5124450" y="2286000"/>
          <p14:tracePt t="307396" x="5140325" y="2300288"/>
          <p14:tracePt t="307408" x="5140325" y="2316163"/>
          <p14:tracePt t="307420" x="5140325" y="2330450"/>
          <p14:tracePt t="307436" x="5140325" y="2346325"/>
          <p14:tracePt t="307469" x="5154613" y="2346325"/>
          <p14:tracePt t="307493" x="5154613" y="2360613"/>
          <p14:tracePt t="307694" x="5154613" y="2346325"/>
          <p14:tracePt t="307742" x="5154613" y="2330450"/>
          <p14:tracePt t="307774" x="5154613" y="2316163"/>
          <p14:tracePt t="307797" x="5154613" y="2300288"/>
          <p14:tracePt t="307805" x="5140325" y="2300288"/>
          <p14:tracePt t="307813" x="5140325" y="2286000"/>
          <p14:tracePt t="307821" x="5140325" y="2271713"/>
          <p14:tracePt t="307829" x="5140325" y="2255838"/>
          <p14:tracePt t="307846" x="5140325" y="2241550"/>
          <p14:tracePt t="307854" x="5124450" y="2225675"/>
          <p14:tracePt t="307862" x="5124450" y="2197100"/>
          <p14:tracePt t="307870" x="5124450" y="2181225"/>
          <p14:tracePt t="307878" x="5110163" y="2166938"/>
          <p14:tracePt t="307886" x="5110163" y="2151063"/>
          <p14:tracePt t="307894" x="5094288" y="2120900"/>
          <p14:tracePt t="307902" x="5094288" y="2106613"/>
          <p14:tracePt t="307910" x="5080000" y="2076450"/>
          <p14:tracePt t="307918" x="5065713" y="2046288"/>
          <p14:tracePt t="307925" x="5065713" y="2017713"/>
          <p14:tracePt t="307934" x="5049838" y="1987550"/>
          <p14:tracePt t="307942" x="5049838" y="1957388"/>
          <p14:tracePt t="307950" x="5035550" y="1912938"/>
          <p14:tracePt t="307959" x="5035550" y="1882775"/>
          <p14:tracePt t="307966" x="5019675" y="1838325"/>
          <p14:tracePt t="307976" x="5019675" y="1808163"/>
          <p14:tracePt t="307982" x="5019675" y="1778000"/>
          <p14:tracePt t="307992" x="5019675" y="1747838"/>
          <p14:tracePt t="307998" x="5019675" y="1733550"/>
          <p14:tracePt t="308009" x="5019675" y="1717675"/>
          <p14:tracePt t="308014" x="5019675" y="1703388"/>
          <p14:tracePt t="308024" x="5019675" y="1689100"/>
          <p14:tracePt t="308038" x="5019675" y="1673225"/>
          <p14:tracePt t="308127" x="5035550" y="1658938"/>
          <p14:tracePt t="308167" x="5049838" y="1643063"/>
          <p14:tracePt t="308183" x="5049838" y="1628775"/>
          <p14:tracePt t="308197" x="5065713" y="1628775"/>
          <p14:tracePt t="308200" x="5080000" y="1612900"/>
          <p14:tracePt t="308209" x="5080000" y="1598613"/>
          <p14:tracePt t="308215" x="5094288" y="1584325"/>
          <p14:tracePt t="308231" x="5110163" y="1568450"/>
          <p14:tracePt t="308239" x="5124450" y="1554163"/>
          <p14:tracePt t="308258" x="5140325" y="1554163"/>
          <p14:tracePt t="308263" x="5154613" y="1554163"/>
          <p14:tracePt t="308287" x="5168900" y="1554163"/>
          <p14:tracePt t="308303" x="5184775" y="1554163"/>
          <p14:tracePt t="308335" x="5199063" y="1554163"/>
          <p14:tracePt t="308376" x="5199063" y="1568450"/>
          <p14:tracePt t="308392" x="5214938" y="1568450"/>
          <p14:tracePt t="308592" x="5214938" y="1554163"/>
          <p14:tracePt t="308610" x="5214938" y="1538288"/>
          <p14:tracePt t="308624" x="5214938" y="1524000"/>
          <p14:tracePt t="308633" x="5214938" y="1509713"/>
          <p14:tracePt t="308648" x="5214938" y="1493838"/>
          <p14:tracePt t="308659" x="5214938" y="1479550"/>
          <p14:tracePt t="308664" x="5199063" y="1479550"/>
          <p14:tracePt t="308672" x="5199063" y="1463675"/>
          <p14:tracePt t="308688" x="5199063" y="1449388"/>
          <p14:tracePt t="308696" x="5184775" y="1449388"/>
          <p14:tracePt t="308704" x="5184775" y="1435100"/>
          <p14:tracePt t="308720" x="5184775" y="1419225"/>
          <p14:tracePt t="308729" x="5168900" y="1419225"/>
          <p14:tracePt t="308737" x="5168900" y="1404938"/>
          <p14:tracePt t="308744" x="5154613" y="1404938"/>
          <p14:tracePt t="308752" x="5154613" y="1389063"/>
          <p14:tracePt t="308768" x="5140325" y="1374775"/>
          <p14:tracePt t="308784" x="5124450" y="1358900"/>
          <p14:tracePt t="308801" x="5110163" y="1344613"/>
          <p14:tracePt t="308816" x="5094288" y="1330325"/>
          <p14:tracePt t="308833" x="5080000" y="1330325"/>
          <p14:tracePt t="308849" x="5065713" y="1330325"/>
          <p14:tracePt t="308859" x="5049838" y="1330325"/>
          <p14:tracePt t="308875" x="5035550" y="1330325"/>
          <p14:tracePt t="308889" x="5019675" y="1330325"/>
          <p14:tracePt t="308897" x="5005388" y="1330325"/>
          <p14:tracePt t="308909" x="4991100" y="1330325"/>
          <p14:tracePt t="308913" x="4975225" y="1330325"/>
          <p14:tracePt t="308921" x="4960938" y="1330325"/>
          <p14:tracePt t="308937" x="4945063" y="1330325"/>
          <p14:tracePt t="308945" x="4930775" y="1330325"/>
          <p14:tracePt t="308961" x="4914900" y="1344613"/>
          <p14:tracePt t="308969" x="4900613" y="1344613"/>
          <p14:tracePt t="308977" x="4886325" y="1344613"/>
          <p14:tracePt t="308993" x="4870450" y="1344613"/>
          <p14:tracePt t="309009" x="4856163" y="1344613"/>
          <p14:tracePt t="309026" x="4840288" y="1344613"/>
          <p14:tracePt t="309034" x="4826000" y="1344613"/>
          <p14:tracePt t="309042" x="4826000" y="1358900"/>
          <p14:tracePt t="309049" x="4811713" y="1358900"/>
          <p14:tracePt t="309065" x="4795838" y="1358900"/>
          <p14:tracePt t="309075" x="4781550" y="1374775"/>
          <p14:tracePt t="309092" x="4765675" y="1374775"/>
          <p14:tracePt t="309098" x="4751388" y="1389063"/>
          <p14:tracePt t="309105" x="4737100" y="1389063"/>
          <p14:tracePt t="309114" x="4737100" y="1404938"/>
          <p14:tracePt t="309122" x="4721225" y="1404938"/>
          <p14:tracePt t="309130" x="4721225" y="1419225"/>
          <p14:tracePt t="309138" x="4706938" y="1419225"/>
          <p14:tracePt t="309146" x="4706938" y="1435100"/>
          <p14:tracePt t="309162" x="4691063" y="1435100"/>
          <p14:tracePt t="309170" x="4691063" y="1449388"/>
          <p14:tracePt t="309202" x="4691063" y="1463675"/>
          <p14:tracePt t="309210" x="4676775" y="1463675"/>
          <p14:tracePt t="309443" x="4691063" y="1463675"/>
          <p14:tracePt t="309451" x="4706938" y="1449388"/>
          <p14:tracePt t="309459" x="4721225" y="1449388"/>
          <p14:tracePt t="309467" x="4737100" y="1435100"/>
          <p14:tracePt t="309475" x="4751388" y="1435100"/>
          <p14:tracePt t="309483" x="4765675" y="1419225"/>
          <p14:tracePt t="309493" x="4781550" y="1419225"/>
          <p14:tracePt t="309499" x="4795838" y="1419225"/>
          <p14:tracePt t="309510" x="4811713" y="1419225"/>
          <p14:tracePt t="309515" x="4826000" y="1419225"/>
          <p14:tracePt t="309526" x="4840288" y="1419225"/>
          <p14:tracePt t="309531" x="4856163" y="1419225"/>
          <p14:tracePt t="309539" x="4870450" y="1419225"/>
          <p14:tracePt t="309547" x="4886325" y="1419225"/>
          <p14:tracePt t="309555" x="4914900" y="1419225"/>
          <p14:tracePt t="309564" x="4930775" y="1419225"/>
          <p14:tracePt t="309571" x="4945063" y="1419225"/>
          <p14:tracePt t="309580" x="4960938" y="1419225"/>
          <p14:tracePt t="309587" x="4991100" y="1435100"/>
          <p14:tracePt t="309595" x="5005388" y="1435100"/>
          <p14:tracePt t="309604" x="5019675" y="1449388"/>
          <p14:tracePt t="309611" x="5035550" y="1449388"/>
          <p14:tracePt t="309619" x="5065713" y="1449388"/>
          <p14:tracePt t="309627" x="5080000" y="1463675"/>
          <p14:tracePt t="309635" x="5094288" y="1463675"/>
          <p14:tracePt t="309643" x="5110163" y="1479550"/>
          <p14:tracePt t="309660" x="5124450" y="1479550"/>
          <p14:tracePt t="309676" x="5140325" y="1493838"/>
          <p14:tracePt t="309693" x="5154613" y="1493838"/>
          <p14:tracePt t="309700" x="5168900" y="1509713"/>
          <p14:tracePt t="309716" x="5184775" y="1509713"/>
          <p14:tracePt t="309726" x="5199063" y="1524000"/>
          <p14:tracePt t="309742" x="5214938" y="1538288"/>
          <p14:tracePt t="309747" x="5229225" y="1554163"/>
          <p14:tracePt t="309755" x="5245100" y="1554163"/>
          <p14:tracePt t="309764" x="5259388" y="1568450"/>
          <p14:tracePt t="309780" x="5273675" y="1584325"/>
          <p14:tracePt t="309787" x="5273675" y="1598613"/>
          <p14:tracePt t="309812" x="5289550" y="1598613"/>
          <p14:tracePt t="309820" x="5289550" y="1612900"/>
          <p14:tracePt t="309949" x="5273675" y="1612900"/>
          <p14:tracePt t="309964" x="5259388" y="1598613"/>
          <p14:tracePt t="309967" x="5245100" y="1598613"/>
          <p14:tracePt t="309972" x="5245100" y="1584325"/>
          <p14:tracePt t="309980" x="5229225" y="1568450"/>
          <p14:tracePt t="309988" x="5214938" y="1554163"/>
          <p14:tracePt t="309997" x="5199063" y="1554163"/>
          <p14:tracePt t="310004" x="5184775" y="1538288"/>
          <p14:tracePt t="310020" x="5168900" y="1524000"/>
          <p14:tracePt t="310036" x="5154613" y="1509713"/>
          <p14:tracePt t="310045" x="5140325" y="1509713"/>
          <p14:tracePt t="310061" x="5140325" y="1493838"/>
          <p14:tracePt t="310069" x="5124450" y="1493838"/>
          <p14:tracePt t="310084" x="5110163" y="1479550"/>
          <p14:tracePt t="310101" x="5094288" y="1479550"/>
          <p14:tracePt t="310109" x="5080000" y="1479550"/>
          <p14:tracePt t="310126" x="5065713" y="1479550"/>
          <p14:tracePt t="310133" x="5049838" y="1479550"/>
          <p14:tracePt t="310143" x="5035550" y="1479550"/>
          <p14:tracePt t="310159" x="5019675" y="1493838"/>
          <p14:tracePt t="310165" x="5005388" y="1493838"/>
          <p14:tracePt t="310176" x="5005388" y="1509713"/>
          <p14:tracePt t="310181" x="4991100" y="1509713"/>
          <p14:tracePt t="310197" x="4975225" y="1524000"/>
          <p14:tracePt t="310205" x="4975225" y="1538288"/>
          <p14:tracePt t="310221" x="4960938" y="1554163"/>
          <p14:tracePt t="310237" x="4960938" y="1568450"/>
          <p14:tracePt t="310246" x="4960938" y="1584325"/>
          <p14:tracePt t="310261" x="4960938" y="1598613"/>
          <p14:tracePt t="310269" x="4960938" y="1612900"/>
          <p14:tracePt t="310278" x="4960938" y="1628775"/>
          <p14:tracePt t="310285" x="4960938" y="1643063"/>
          <p14:tracePt t="310293" x="4960938" y="1658938"/>
          <p14:tracePt t="310301" x="4960938" y="1673225"/>
          <p14:tracePt t="310310" x="4960938" y="1689100"/>
          <p14:tracePt t="310318" x="4960938" y="1703388"/>
          <p14:tracePt t="310326" x="4960938" y="1717675"/>
          <p14:tracePt t="310333" x="4960938" y="1733550"/>
          <p14:tracePt t="310343" x="4975225" y="1733550"/>
          <p14:tracePt t="310350" x="4975225" y="1747838"/>
          <p14:tracePt t="310359" x="4991100" y="1763713"/>
          <p14:tracePt t="310365" x="4991100" y="1778000"/>
          <p14:tracePt t="310382" x="4991100" y="1792288"/>
          <p14:tracePt t="310393" x="5005388" y="1792288"/>
          <p14:tracePt t="310414" x="5005388" y="1808163"/>
          <p14:tracePt t="310446" x="5019675" y="1808163"/>
          <p14:tracePt t="310839" x="5019675" y="1822450"/>
          <p14:tracePt t="310847" x="5005388" y="1822450"/>
          <p14:tracePt t="310863" x="5005388" y="1838325"/>
          <p14:tracePt t="310872" x="4991100" y="1852613"/>
          <p14:tracePt t="310882" x="4991100" y="1866900"/>
          <p14:tracePt t="310887" x="4991100" y="1882775"/>
          <p14:tracePt t="310895" x="4975225" y="1897063"/>
          <p14:tracePt t="310903" x="4975225" y="1912938"/>
          <p14:tracePt t="310911" x="4975225" y="1943100"/>
          <p14:tracePt t="310919" x="4975225" y="1957388"/>
          <p14:tracePt t="310927" x="4975225" y="1971675"/>
          <p14:tracePt t="310935" x="4960938" y="1987550"/>
          <p14:tracePt t="310943" x="4960938" y="2017713"/>
          <p14:tracePt t="310951" x="4960938" y="2032000"/>
          <p14:tracePt t="310960" x="4960938" y="2046288"/>
          <p14:tracePt t="310968" x="4960938" y="2076450"/>
          <p14:tracePt t="310975" x="4960938" y="2092325"/>
          <p14:tracePt t="310983" x="4960938" y="2106613"/>
          <p14:tracePt t="310993" x="4960938" y="2136775"/>
          <p14:tracePt t="311000" x="4960938" y="2151063"/>
          <p14:tracePt t="311010" x="4960938" y="2166938"/>
          <p14:tracePt t="311016" x="4960938" y="2181225"/>
          <p14:tracePt t="311026" x="4960938" y="2197100"/>
          <p14:tracePt t="311032" x="4960938" y="2211388"/>
          <p14:tracePt t="311043" x="4960938" y="2225675"/>
          <p14:tracePt t="311047" x="4975225" y="2241550"/>
          <p14:tracePt t="311055" x="4975225" y="2255838"/>
          <p14:tracePt t="311064" x="4975225" y="2271713"/>
          <p14:tracePt t="311080" x="4991100" y="2286000"/>
          <p14:tracePt t="311096" x="4991100" y="2300288"/>
          <p14:tracePt t="311104" x="5005388" y="2300288"/>
          <p14:tracePt t="311120" x="5005388" y="2316163"/>
          <p14:tracePt t="311152" x="5019675" y="2316163"/>
          <p14:tracePt t="311160" x="5019675" y="2330450"/>
          <p14:tracePt t="311208" x="5035550" y="2330450"/>
          <p14:tracePt t="311233" x="5049838" y="2316163"/>
          <p14:tracePt t="311248" x="5065713" y="2300288"/>
          <p14:tracePt t="311259" x="5065713" y="2286000"/>
          <p14:tracePt t="311264" x="5080000" y="2271713"/>
          <p14:tracePt t="311281" x="5080000" y="2255838"/>
          <p14:tracePt t="311288" x="5080000" y="2241550"/>
          <p14:tracePt t="311297" x="5094288" y="2225675"/>
          <p14:tracePt t="311305" x="5094288" y="2211388"/>
          <p14:tracePt t="311313" x="5094288" y="2197100"/>
          <p14:tracePt t="311321" x="5110163" y="2181225"/>
          <p14:tracePt t="311329" x="5110163" y="2151063"/>
          <p14:tracePt t="311337" x="5110163" y="2136775"/>
          <p14:tracePt t="311345" x="5124450" y="2120900"/>
          <p14:tracePt t="311353" x="5124450" y="2092325"/>
          <p14:tracePt t="311360" x="5124450" y="2076450"/>
          <p14:tracePt t="311368" x="5124450" y="2046288"/>
          <p14:tracePt t="311377" x="5140325" y="2032000"/>
          <p14:tracePt t="311384" x="5140325" y="2017713"/>
          <p14:tracePt t="311392" x="5140325" y="2001838"/>
          <p14:tracePt t="311401" x="5140325" y="1987550"/>
          <p14:tracePt t="311409" x="5154613" y="1971675"/>
          <p14:tracePt t="311426" x="5154613" y="1957388"/>
          <p14:tracePt t="311449" x="5154613" y="1943100"/>
          <p14:tracePt t="311497" x="5154613" y="1927225"/>
          <p14:tracePt t="311529" x="5140325" y="1927225"/>
          <p14:tracePt t="311546" x="5140325" y="1912938"/>
          <p14:tracePt t="311554" x="5124450" y="1912938"/>
          <p14:tracePt t="311569" x="5110163" y="1912938"/>
          <p14:tracePt t="311594" x="5094288" y="1912938"/>
          <p14:tracePt t="311610" x="5080000" y="1912938"/>
          <p14:tracePt t="311634" x="5065713" y="1912938"/>
          <p14:tracePt t="311666" x="5049838" y="1912938"/>
          <p14:tracePt t="311698" x="5049838" y="1927225"/>
          <p14:tracePt t="311715" x="5049838" y="1943100"/>
          <p14:tracePt t="311722" x="5035550" y="1957388"/>
          <p14:tracePt t="311730" x="5035550" y="1971675"/>
          <p14:tracePt t="311738" x="5035550" y="1987550"/>
          <p14:tracePt t="311746" x="5035550" y="2001838"/>
          <p14:tracePt t="311754" x="5019675" y="2032000"/>
          <p14:tracePt t="311763" x="5019675" y="2046288"/>
          <p14:tracePt t="311770" x="5019675" y="2062163"/>
          <p14:tracePt t="311778" x="5019675" y="2076450"/>
          <p14:tracePt t="311786" x="5019675" y="2092325"/>
          <p14:tracePt t="311794" x="5019675" y="2106613"/>
          <p14:tracePt t="311802" x="5019675" y="2120900"/>
          <p14:tracePt t="311818" x="5019675" y="2136775"/>
          <p14:tracePt t="311834" x="5019675" y="2151063"/>
          <p14:tracePt t="311874" x="5019675" y="2166938"/>
          <p14:tracePt t="311883" x="5035550" y="2166938"/>
          <p14:tracePt t="311915" x="5049838" y="2166938"/>
          <p14:tracePt t="311962" x="5065713" y="2166938"/>
          <p14:tracePt t="312003" x="5080000" y="2166938"/>
          <p14:tracePt t="312059" x="5094288" y="2166938"/>
          <p14:tracePt t="315642" x="5094288" y="2151063"/>
          <p14:tracePt t="315650" x="5094288" y="2120900"/>
          <p14:tracePt t="315659" x="5094288" y="2106613"/>
          <p14:tracePt t="315665" x="5094288" y="2076450"/>
          <p14:tracePt t="315673" x="5094288" y="2046288"/>
          <p14:tracePt t="315682" x="5094288" y="2017713"/>
          <p14:tracePt t="315689" x="5094288" y="1987550"/>
          <p14:tracePt t="315698" x="5094288" y="1943100"/>
          <p14:tracePt t="315706" x="5094288" y="1882775"/>
          <p14:tracePt t="315714" x="5094288" y="1838325"/>
          <p14:tracePt t="315726" x="5094288" y="1763713"/>
          <p14:tracePt t="315730" x="5094288" y="1703388"/>
          <p14:tracePt t="315738" x="5110163" y="1643063"/>
          <p14:tracePt t="315746" x="5110163" y="1568450"/>
          <p14:tracePt t="315754" x="5124450" y="1479550"/>
          <p14:tracePt t="315763" x="5140325" y="1404938"/>
          <p14:tracePt t="315770" x="5168900" y="1314450"/>
          <p14:tracePt t="315778" x="5199063" y="1239838"/>
          <p14:tracePt t="315786" x="5245100" y="1135063"/>
          <p14:tracePt t="315794" x="5289550" y="1046163"/>
          <p14:tracePt t="315802" x="5334000" y="955675"/>
          <p14:tracePt t="315810" x="5378450" y="881063"/>
          <p14:tracePt t="315818" x="5422900" y="792163"/>
          <p14:tracePt t="315826" x="5483225" y="717550"/>
          <p14:tracePt t="315834" x="5543550" y="657225"/>
          <p14:tracePt t="315843" x="5588000" y="582613"/>
          <p14:tracePt t="315850" x="5632450" y="538163"/>
          <p14:tracePt t="315859" x="5692775" y="493713"/>
          <p14:tracePt t="315866" x="5753100" y="447675"/>
          <p14:tracePt t="315876" x="5811838" y="403225"/>
          <p14:tracePt t="315882" x="5872163" y="358775"/>
          <p14:tracePt t="315892" x="5961063" y="314325"/>
          <p14:tracePt t="315898" x="6035675" y="284163"/>
          <p14:tracePt t="315908" x="6110288" y="254000"/>
          <p14:tracePt t="315914" x="6200775" y="223838"/>
          <p14:tracePt t="315924" x="6289675" y="193675"/>
          <p14:tracePt t="315931" x="6380163" y="165100"/>
          <p14:tracePt t="315940" x="6559550" y="119063"/>
          <p14:tracePt t="315946" x="6634163" y="104775"/>
          <p14:tracePt t="315957" x="6753225" y="74613"/>
          <p14:tracePt t="315962" x="6977063" y="30163"/>
          <p14:tracePt t="316037" x="8755063" y="30163"/>
          <p14:tracePt t="316043" x="8934450" y="88900"/>
          <p14:tracePt t="316051" x="9129713" y="165100"/>
          <p14:tracePt t="316060" x="9204325" y="209550"/>
          <p14:tracePt t="316067" x="9323388" y="268288"/>
          <p14:tracePt t="316076" x="9428163" y="328613"/>
          <p14:tracePt t="316083" x="9472613" y="358775"/>
          <p14:tracePt t="316525" x="9472613" y="328613"/>
          <p14:tracePt t="316533" x="9472613" y="314325"/>
          <p14:tracePt t="316544" x="9486900" y="298450"/>
          <p14:tracePt t="316562" x="9502775" y="284163"/>
          <p14:tracePt t="316564" x="9532938" y="239713"/>
          <p14:tracePt t="316572" x="9563100" y="209550"/>
          <p14:tracePt t="316581" x="9591675" y="165100"/>
          <p14:tracePt t="316593" x="9621838" y="134938"/>
          <p14:tracePt t="316597" x="9666288" y="88900"/>
          <p14:tracePt t="316604" x="9682163" y="60325"/>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8815"/>
            <a:ext cx="10515600" cy="1325563"/>
          </a:xfrm>
        </p:spPr>
        <p:txBody>
          <a:bodyPr>
            <a:normAutofit/>
          </a:bodyPr>
          <a:lstStyle/>
          <a:p>
            <a:pPr algn="ctr"/>
            <a:r>
              <a:rPr lang="en-US" sz="4000" dirty="0">
                <a:latin typeface="Arial" panose="020B0604020202020204" pitchFamily="34" charset="0"/>
                <a:cs typeface="Arial" panose="020B0604020202020204" pitchFamily="34" charset="0"/>
              </a:rPr>
              <a:t>Functions of the nervous system</a:t>
            </a:r>
          </a:p>
        </p:txBody>
      </p:sp>
      <p:sp>
        <p:nvSpPr>
          <p:cNvPr id="3" name="Content Placeholder 2"/>
          <p:cNvSpPr>
            <a:spLocks noGrp="1"/>
          </p:cNvSpPr>
          <p:nvPr>
            <p:ph idx="1"/>
          </p:nvPr>
        </p:nvSpPr>
        <p:spPr/>
        <p:txBody>
          <a:bodyPr>
            <a:noAutofit/>
          </a:bodyPr>
          <a:lstStyle/>
          <a:p>
            <a:r>
              <a:rPr lang="en-US" b="1" dirty="0"/>
              <a:t>Sensory function</a:t>
            </a:r>
            <a:r>
              <a:rPr lang="en-US" dirty="0"/>
              <a:t>: sensory receptors detect internal or external stimuli. The sensory information is carried to the CNS through cranial and spinal nerves.</a:t>
            </a:r>
          </a:p>
          <a:p>
            <a:pPr marL="0" indent="0">
              <a:buNone/>
            </a:pPr>
            <a:endParaRPr lang="en-US" dirty="0"/>
          </a:p>
          <a:p>
            <a:r>
              <a:rPr lang="en-US" b="1" dirty="0">
                <a:solidFill>
                  <a:schemeClr val="bg1">
                    <a:lumMod val="75000"/>
                  </a:schemeClr>
                </a:solidFill>
              </a:rPr>
              <a:t>Integrative function</a:t>
            </a:r>
            <a:r>
              <a:rPr lang="en-US" dirty="0">
                <a:solidFill>
                  <a:schemeClr val="bg1">
                    <a:lumMod val="75000"/>
                  </a:schemeClr>
                </a:solidFill>
              </a:rPr>
              <a:t>: process sensory information by analyzing it and making decision for appropriate responses.</a:t>
            </a:r>
          </a:p>
          <a:p>
            <a:pPr marL="0" indent="0">
              <a:buNone/>
            </a:pPr>
            <a:endParaRPr lang="en-US" dirty="0">
              <a:solidFill>
                <a:schemeClr val="bg1">
                  <a:lumMod val="75000"/>
                </a:schemeClr>
              </a:solidFill>
            </a:endParaRPr>
          </a:p>
          <a:p>
            <a:r>
              <a:rPr lang="en-US" b="1" dirty="0">
                <a:solidFill>
                  <a:schemeClr val="bg1">
                    <a:lumMod val="75000"/>
                  </a:schemeClr>
                </a:solidFill>
              </a:rPr>
              <a:t>Motor function</a:t>
            </a:r>
            <a:r>
              <a:rPr lang="en-US" dirty="0">
                <a:solidFill>
                  <a:schemeClr val="bg1">
                    <a:lumMod val="75000"/>
                  </a:schemeClr>
                </a:solidFill>
              </a:rPr>
              <a:t>: activation of effectors (muscles and glands) through cranial and spinal nerves.</a:t>
            </a:r>
          </a:p>
        </p:txBody>
      </p:sp>
    </p:spTree>
    <p:extLst>
      <p:ext uri="{BB962C8B-B14F-4D97-AF65-F5344CB8AC3E}">
        <p14:creationId xmlns:p14="http://schemas.microsoft.com/office/powerpoint/2010/main" val="14900332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16DE0-1090-A3B0-7B0A-E53682480C7A}"/>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Sensory function</a:t>
            </a:r>
          </a:p>
        </p:txBody>
      </p:sp>
      <p:sp>
        <p:nvSpPr>
          <p:cNvPr id="3" name="Content Placeholder 2">
            <a:extLst>
              <a:ext uri="{FF2B5EF4-FFF2-40B4-BE49-F238E27FC236}">
                <a16:creationId xmlns:a16="http://schemas.microsoft.com/office/drawing/2014/main" id="{3AB51726-FB75-38EB-B4D8-4F4D960B8A0F}"/>
              </a:ext>
            </a:extLst>
          </p:cNvPr>
          <p:cNvSpPr>
            <a:spLocks noGrp="1"/>
          </p:cNvSpPr>
          <p:nvPr>
            <p:ph idx="1"/>
          </p:nvPr>
        </p:nvSpPr>
        <p:spPr/>
        <p:txBody>
          <a:bodyPr>
            <a:normAutofit/>
          </a:bodyPr>
          <a:lstStyle/>
          <a:p>
            <a:r>
              <a:rPr lang="en-US" dirty="0"/>
              <a:t>Most activities of the nervous system are initiated by sensory experiences that excite sensory receptors.</a:t>
            </a:r>
          </a:p>
          <a:p>
            <a:pPr marL="0" indent="0">
              <a:buNone/>
            </a:pPr>
            <a:endParaRPr lang="en-US" dirty="0"/>
          </a:p>
          <a:p>
            <a:r>
              <a:rPr lang="en-US" dirty="0"/>
              <a:t>These sensory experiences can either cause immediate reactions from the brain, or memories of the experiences can be stored in the brain for minutes, weeks, or years and determine bodily reactions at some future date.</a:t>
            </a:r>
          </a:p>
        </p:txBody>
      </p:sp>
    </p:spTree>
    <p:extLst>
      <p:ext uri="{BB962C8B-B14F-4D97-AF65-F5344CB8AC3E}">
        <p14:creationId xmlns:p14="http://schemas.microsoft.com/office/powerpoint/2010/main" val="26858649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8815"/>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Functions of the nervous system</a:t>
            </a:r>
          </a:p>
        </p:txBody>
      </p:sp>
      <p:sp>
        <p:nvSpPr>
          <p:cNvPr id="3" name="Content Placeholder 2"/>
          <p:cNvSpPr>
            <a:spLocks noGrp="1"/>
          </p:cNvSpPr>
          <p:nvPr>
            <p:ph idx="1"/>
          </p:nvPr>
        </p:nvSpPr>
        <p:spPr/>
        <p:txBody>
          <a:bodyPr>
            <a:noAutofit/>
          </a:bodyPr>
          <a:lstStyle/>
          <a:p>
            <a:r>
              <a:rPr lang="en-US" b="1" dirty="0">
                <a:solidFill>
                  <a:schemeClr val="bg1">
                    <a:lumMod val="75000"/>
                  </a:schemeClr>
                </a:solidFill>
              </a:rPr>
              <a:t>Sensory function</a:t>
            </a:r>
            <a:r>
              <a:rPr lang="en-US" dirty="0">
                <a:solidFill>
                  <a:schemeClr val="bg1">
                    <a:lumMod val="75000"/>
                  </a:schemeClr>
                </a:solidFill>
              </a:rPr>
              <a:t>: sensory receptors detect internal or external stimuli. The sensory information is carried to the CNS through cranial and spinal nerves.</a:t>
            </a:r>
          </a:p>
          <a:p>
            <a:pPr marL="0" indent="0">
              <a:buNone/>
            </a:pPr>
            <a:endParaRPr lang="en-US" dirty="0"/>
          </a:p>
          <a:p>
            <a:r>
              <a:rPr lang="en-US" b="1" dirty="0"/>
              <a:t>Integrative function</a:t>
            </a:r>
            <a:r>
              <a:rPr lang="en-US" dirty="0"/>
              <a:t>: processes sensory information by analyzing it and making decision for appropriate responses.</a:t>
            </a:r>
          </a:p>
          <a:p>
            <a:pPr marL="0" indent="0">
              <a:buNone/>
            </a:pPr>
            <a:endParaRPr lang="en-US" dirty="0"/>
          </a:p>
          <a:p>
            <a:r>
              <a:rPr lang="en-US" b="1" dirty="0">
                <a:solidFill>
                  <a:schemeClr val="bg1">
                    <a:lumMod val="75000"/>
                  </a:schemeClr>
                </a:solidFill>
              </a:rPr>
              <a:t>Motor function</a:t>
            </a:r>
            <a:r>
              <a:rPr lang="en-US" dirty="0">
                <a:solidFill>
                  <a:schemeClr val="bg1">
                    <a:lumMod val="75000"/>
                  </a:schemeClr>
                </a:solidFill>
              </a:rPr>
              <a:t>: activation of effectors (muscles and glands) through cranial and spinal nerves.</a:t>
            </a:r>
          </a:p>
        </p:txBody>
      </p:sp>
      <p:pic>
        <p:nvPicPr>
          <p:cNvPr id="4" name="Audio 3">
            <a:hlinkClick r:id="" action="ppaction://media"/>
            <a:extLst>
              <a:ext uri="{FF2B5EF4-FFF2-40B4-BE49-F238E27FC236}">
                <a16:creationId xmlns:a16="http://schemas.microsoft.com/office/drawing/2014/main" id="{D7480063-85BD-5B4A-B050-5BB60B03B6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0795086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207615">
        <p159:morph option="byObject"/>
      </p:transition>
    </mc:Choice>
    <mc:Fallback>
      <p:transition spd="slow" advTm="2076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364" x="2854325" y="6797675"/>
          <p14:tracePt t="1372" x="2943225" y="6708775"/>
          <p14:tracePt t="1378" x="3033713" y="6604000"/>
          <p14:tracePt t="1384" x="3122613" y="6499225"/>
          <p14:tracePt t="1396" x="3241675" y="6350000"/>
          <p14:tracePt t="1400" x="3376613" y="6184900"/>
          <p14:tracePt t="1426" x="3511550" y="6021388"/>
          <p14:tracePt t="1428" x="3705225" y="5767388"/>
          <p14:tracePt t="1432" x="3810000" y="5632450"/>
          <p14:tracePt t="1443" x="3914775" y="5499100"/>
          <p14:tracePt t="1448" x="3989388" y="5394325"/>
          <p14:tracePt t="1460" x="4019550" y="5364163"/>
          <p14:tracePt t="1464" x="4064000" y="5303838"/>
          <p14:tracePt t="1477" x="4124325" y="5245100"/>
          <p14:tracePt t="1480" x="4152900" y="5199063"/>
          <p14:tracePt t="1493" x="4168775" y="5168900"/>
          <p14:tracePt t="1496" x="4198938" y="5154613"/>
          <p14:tracePt t="1510" x="4198938" y="5140325"/>
          <p14:tracePt t="1512" x="4213225" y="5124450"/>
          <p14:tracePt t="1526" x="4229100" y="5110163"/>
          <p14:tracePt t="1536" x="4243388" y="5094288"/>
          <p14:tracePt t="1545" x="4257675" y="5094288"/>
          <p14:tracePt t="1553" x="4257675" y="5080000"/>
          <p14:tracePt t="1562" x="4273550" y="5065713"/>
          <p14:tracePt t="1579" x="4287838" y="5049838"/>
          <p14:tracePt t="1585" x="4303713" y="5035550"/>
          <p14:tracePt t="1601" x="4303713" y="5019675"/>
          <p14:tracePt t="1612" x="4318000" y="5005388"/>
          <p14:tracePt t="1617" x="4318000" y="4991100"/>
          <p14:tracePt t="1628" x="4318000" y="4975225"/>
          <p14:tracePt t="1633" x="4332288" y="4945063"/>
          <p14:tracePt t="1641" x="4332288" y="4930775"/>
          <p14:tracePt t="7637" x="4332288" y="4914900"/>
          <p14:tracePt t="7645" x="4332288" y="4886325"/>
          <p14:tracePt t="7653" x="4332288" y="4856163"/>
          <p14:tracePt t="7664" x="4332288" y="4811713"/>
          <p14:tracePt t="7669" x="4348163" y="4751388"/>
          <p14:tracePt t="7682" x="4362450" y="4676775"/>
          <p14:tracePt t="7686" x="4362450" y="4602163"/>
          <p14:tracePt t="7695" x="4378325" y="4527550"/>
          <p14:tracePt t="7701" x="4392613" y="4452938"/>
          <p14:tracePt t="7711" x="4406900" y="4362450"/>
          <p14:tracePt t="7717" x="4406900" y="4303713"/>
          <p14:tracePt t="7727" x="4406900" y="4273550"/>
          <p14:tracePt t="7733" x="4422775" y="4229100"/>
          <p14:tracePt t="7743" x="4437063" y="4183063"/>
          <p14:tracePt t="7749" x="4452938" y="4152900"/>
          <p14:tracePt t="7760" x="4452938" y="4124325"/>
          <p14:tracePt t="7765" x="4452938" y="4108450"/>
          <p14:tracePt t="7776" x="4467225" y="4094163"/>
          <p14:tracePt t="7781" x="4467225" y="4064000"/>
          <p14:tracePt t="7793" x="4483100" y="4049713"/>
          <p14:tracePt t="7797" x="4483100" y="4033838"/>
          <p14:tracePt t="7810" x="4497388" y="4019550"/>
          <p14:tracePt t="7814" x="4497388" y="4003675"/>
          <p14:tracePt t="7827" x="4511675" y="3989388"/>
          <p14:tracePt t="7829" x="4511675" y="3975100"/>
          <p14:tracePt t="7843" x="4527550" y="3959225"/>
          <p14:tracePt t="7847" x="4527550" y="3944938"/>
          <p14:tracePt t="7860" x="4541838" y="3929063"/>
          <p14:tracePt t="7863" x="4557713" y="3914775"/>
          <p14:tracePt t="7877" x="4557713" y="3898900"/>
          <p14:tracePt t="7879" x="4572000" y="3884613"/>
          <p14:tracePt t="7893" x="4572000" y="3870325"/>
          <p14:tracePt t="7895" x="4586288" y="3854450"/>
          <p14:tracePt t="7910" x="4586288" y="3840163"/>
          <p14:tracePt t="7911" x="4586288" y="3824288"/>
          <p14:tracePt t="7927" x="4602163" y="3810000"/>
          <p14:tracePt t="7943" x="4616450" y="3779838"/>
          <p14:tracePt t="7949" x="4616450" y="3765550"/>
          <p14:tracePt t="7960" x="4632325" y="3749675"/>
          <p14:tracePt t="7966" x="4632325" y="3721100"/>
          <p14:tracePt t="7976" x="4632325" y="3705225"/>
          <p14:tracePt t="7982" x="4632325" y="3690938"/>
          <p14:tracePt t="7993" x="4632325" y="3660775"/>
          <p14:tracePt t="7998" x="4632325" y="3630613"/>
          <p14:tracePt t="8010" x="4602163" y="3586163"/>
          <p14:tracePt t="8014" x="4557713" y="3525838"/>
          <p14:tracePt t="8027" x="4483100" y="3467100"/>
          <p14:tracePt t="8030" x="4406900" y="3390900"/>
          <p14:tracePt t="8043" x="4303713" y="3302000"/>
          <p14:tracePt t="8046" x="4243388" y="3241675"/>
          <p14:tracePt t="8060" x="4138613" y="3167063"/>
          <p14:tracePt t="8063" x="4019550" y="3078163"/>
          <p14:tracePt t="8077" x="3914775" y="3003550"/>
          <p14:tracePt t="8079" x="3795713" y="2928938"/>
          <p14:tracePt t="8093" x="3705225" y="2882900"/>
          <p14:tracePt t="8096" x="3630613" y="2854325"/>
          <p14:tracePt t="8110" x="3586163" y="2838450"/>
          <p14:tracePt t="8112" x="3525838" y="2808288"/>
          <p14:tracePt t="8126" x="3481388" y="2794000"/>
          <p14:tracePt t="8129" x="3436938" y="2794000"/>
          <p14:tracePt t="8143" x="3390900" y="2779713"/>
          <p14:tracePt t="8146" x="3346450" y="2779713"/>
          <p14:tracePt t="8160" x="3316288" y="2779713"/>
          <p14:tracePt t="8161" x="3271838" y="2779713"/>
          <p14:tracePt t="8167" x="3257550" y="2779713"/>
          <p14:tracePt t="8176" x="3227388" y="2779713"/>
          <p14:tracePt t="8183" x="3197225" y="2779713"/>
          <p14:tracePt t="8193" x="3182938" y="2779713"/>
          <p14:tracePt t="8199" x="3152775" y="2763838"/>
          <p14:tracePt t="8210" x="3136900" y="2763838"/>
          <p14:tracePt t="8215" x="3108325" y="2763838"/>
          <p14:tracePt t="8227" x="3092450" y="2763838"/>
          <p14:tracePt t="8230" x="3092450" y="2749550"/>
          <p14:tracePt t="8243" x="3078163" y="2749550"/>
          <p14:tracePt t="8247" x="3062288" y="2733675"/>
          <p14:tracePt t="8263" x="3048000" y="2719388"/>
          <p14:tracePt t="8279" x="3033713" y="2705100"/>
          <p14:tracePt t="8294" x="3017838" y="2689225"/>
          <p14:tracePt t="8297" x="3017838" y="2674938"/>
          <p14:tracePt t="8310" x="3003550" y="2659063"/>
          <p14:tracePt t="8313" x="3003550" y="2644775"/>
          <p14:tracePt t="8327" x="2973388" y="2628900"/>
          <p14:tracePt t="8330" x="2959100" y="2600325"/>
          <p14:tracePt t="8343" x="2943225" y="2570163"/>
          <p14:tracePt t="8346" x="2913063" y="2540000"/>
          <p14:tracePt t="8360" x="2898775" y="2509838"/>
          <p14:tracePt t="8363" x="2868613" y="2465388"/>
          <p14:tracePt t="8377" x="2854325" y="2451100"/>
          <p14:tracePt t="8378" x="2824163" y="2420938"/>
          <p14:tracePt t="8383" x="2779713" y="2390775"/>
          <p14:tracePt t="8393" x="2763838" y="2374900"/>
          <p14:tracePt t="8399" x="2733675" y="2346325"/>
          <p14:tracePt t="8410" x="2719388" y="2316163"/>
          <p14:tracePt t="8415" x="2689225" y="2300288"/>
          <p14:tracePt t="8427" x="2659063" y="2300288"/>
          <p14:tracePt t="8431" x="2628900" y="2286000"/>
          <p14:tracePt t="8443" x="2614613" y="2286000"/>
          <p14:tracePt t="8447" x="2600325" y="2271713"/>
          <p14:tracePt t="8460" x="2570163" y="2271713"/>
          <p14:tracePt t="8463" x="2554288" y="2271713"/>
          <p14:tracePt t="8476" x="2540000" y="2271713"/>
          <p14:tracePt t="8479" x="2509838" y="2271713"/>
          <p14:tracePt t="8493" x="2495550" y="2271713"/>
          <p14:tracePt t="8495" x="2465388" y="2271713"/>
          <p14:tracePt t="8510" x="2435225" y="2271713"/>
          <p14:tracePt t="8512" x="2405063" y="2286000"/>
          <p14:tracePt t="8527" x="2360613" y="2300288"/>
          <p14:tracePt t="8530" x="2346325" y="2316163"/>
          <p14:tracePt t="8543" x="2316163" y="2316163"/>
          <p14:tracePt t="8545" x="2271713" y="2330450"/>
          <p14:tracePt t="8560" x="2241550" y="2330450"/>
          <p14:tracePt t="8563" x="2197100" y="2346325"/>
          <p14:tracePt t="8577" x="2166938" y="2346325"/>
          <p14:tracePt t="8578" x="2106613" y="2346325"/>
          <p14:tracePt t="8593" x="2092325" y="2346325"/>
          <p14:tracePt t="8595" x="2062163" y="2346325"/>
          <p14:tracePt t="8610" x="2032000" y="2346325"/>
          <p14:tracePt t="8611" x="1987550" y="2330450"/>
          <p14:tracePt t="8617" x="1971675" y="2330450"/>
          <p14:tracePt t="8627" x="1943100" y="2316163"/>
          <p14:tracePt t="8632" x="1912938" y="2300288"/>
          <p14:tracePt t="8643" x="1897063" y="2271713"/>
          <p14:tracePt t="8648" x="1866900" y="2255838"/>
          <p14:tracePt t="8660" x="1852613" y="2241550"/>
          <p14:tracePt t="8665" x="1838325" y="2225675"/>
          <p14:tracePt t="8681" x="1822450" y="2211388"/>
          <p14:tracePt t="8696" x="1808163" y="2211388"/>
          <p14:tracePt t="8721" x="1792288" y="2211388"/>
          <p14:tracePt t="8736" x="1778000" y="2211388"/>
          <p14:tracePt t="8769" x="1763713" y="2211388"/>
          <p14:tracePt t="8793" x="1747838" y="2211388"/>
          <p14:tracePt t="8849" x="1733550" y="2211388"/>
          <p14:tracePt t="8921" x="1733550" y="2197100"/>
          <p14:tracePt t="8929" x="1747838" y="2197100"/>
          <p14:tracePt t="8937" x="1763713" y="2181225"/>
          <p14:tracePt t="8945" x="1778000" y="2181225"/>
          <p14:tracePt t="8953" x="1792288" y="2181225"/>
          <p14:tracePt t="8966" x="1822450" y="2166938"/>
          <p14:tracePt t="8969" x="1852613" y="2166938"/>
          <p14:tracePt t="8979" x="1882775" y="2151063"/>
          <p14:tracePt t="8985" x="1927225" y="2151063"/>
          <p14:tracePt t="8995" x="1943100" y="2136775"/>
          <p14:tracePt t="9001" x="1987550" y="2136775"/>
          <p14:tracePt t="9012" x="2032000" y="2136775"/>
          <p14:tracePt t="9017" x="2076450" y="2136775"/>
          <p14:tracePt t="9028" x="2120900" y="2120900"/>
          <p14:tracePt t="9033" x="2181225" y="2120900"/>
          <p14:tracePt t="9041" x="2225675" y="2120900"/>
          <p14:tracePt t="9049" x="2286000" y="2120900"/>
          <p14:tracePt t="9061" x="2330450" y="2120900"/>
          <p14:tracePt t="9065" x="2390775" y="2120900"/>
          <p14:tracePt t="9073" x="2451100" y="2120900"/>
          <p14:tracePt t="9082" x="2509838" y="2120900"/>
          <p14:tracePt t="9089" x="2554288" y="2120900"/>
          <p14:tracePt t="9098" x="2584450" y="2120900"/>
          <p14:tracePt t="9105" x="2628900" y="2136775"/>
          <p14:tracePt t="9113" x="2705100" y="2136775"/>
          <p14:tracePt t="9121" x="2749550" y="2151063"/>
          <p14:tracePt t="9130" x="2808288" y="2151063"/>
          <p14:tracePt t="9138" x="2854325" y="2151063"/>
          <p14:tracePt t="9146" x="2868613" y="2166938"/>
          <p14:tracePt t="9153" x="2913063" y="2166938"/>
          <p14:tracePt t="9162" x="2959100" y="2181225"/>
          <p14:tracePt t="9170" x="3003550" y="2181225"/>
          <p14:tracePt t="9178" x="3033713" y="2197100"/>
          <p14:tracePt t="9186" x="3062288" y="2211388"/>
          <p14:tracePt t="9195" x="3092450" y="2211388"/>
          <p14:tracePt t="9202" x="3122613" y="2211388"/>
          <p14:tracePt t="9211" x="3136900" y="2225675"/>
          <p14:tracePt t="9218" x="3152775" y="2225675"/>
          <p14:tracePt t="9228" x="3167063" y="2225675"/>
          <p14:tracePt t="9234" x="3182938" y="2241550"/>
          <p14:tracePt t="9245" x="3197225" y="2241550"/>
          <p14:tracePt t="9258" x="3213100" y="2241550"/>
          <p14:tracePt t="9282" x="3227388" y="2241550"/>
          <p14:tracePt t="10478" x="3241675" y="2255838"/>
          <p14:tracePt t="10490" x="3257550" y="2286000"/>
          <p14:tracePt t="10495" x="3302000" y="2316163"/>
          <p14:tracePt t="10502" x="3316288" y="2360613"/>
          <p14:tracePt t="10509" x="3362325" y="2405063"/>
          <p14:tracePt t="10518" x="3376613" y="2435225"/>
          <p14:tracePt t="10536" x="3436938" y="2540000"/>
          <p14:tracePt t="10542" x="3467100" y="2584450"/>
          <p14:tracePt t="10550" x="3495675" y="2628900"/>
          <p14:tracePt t="10558" x="3525838" y="2674938"/>
          <p14:tracePt t="10566" x="3541713" y="2705100"/>
          <p14:tracePt t="10574" x="3570288" y="2733675"/>
          <p14:tracePt t="10582" x="3586163" y="2779713"/>
          <p14:tracePt t="10590" x="3616325" y="2824163"/>
          <p14:tracePt t="10599" x="3644900" y="2854325"/>
          <p14:tracePt t="10606" x="3660775" y="2882900"/>
          <p14:tracePt t="10614" x="3675063" y="2913063"/>
          <p14:tracePt t="10622" x="3705225" y="2943225"/>
          <p14:tracePt t="10630" x="3721100" y="2973388"/>
          <p14:tracePt t="10638" x="3735388" y="3003550"/>
          <p14:tracePt t="10646" x="3749675" y="3033713"/>
          <p14:tracePt t="10654" x="3765550" y="3048000"/>
          <p14:tracePt t="10662" x="3779838" y="3078163"/>
          <p14:tracePt t="10670" x="3795713" y="3108325"/>
          <p14:tracePt t="10678" x="3810000" y="3136900"/>
          <p14:tracePt t="10686" x="3824288" y="3152775"/>
          <p14:tracePt t="10695" x="3840163" y="3182938"/>
          <p14:tracePt t="10703" x="3870325" y="3197225"/>
          <p14:tracePt t="10712" x="3884613" y="3227388"/>
          <p14:tracePt t="10718" x="3898900" y="3257550"/>
          <p14:tracePt t="10728" x="3929063" y="3302000"/>
          <p14:tracePt t="10735" x="3959225" y="3346450"/>
          <p14:tracePt t="10745" x="3989388" y="3376613"/>
          <p14:tracePt t="10750" x="4019550" y="3421063"/>
          <p14:tracePt t="10761" x="4049713" y="3451225"/>
          <p14:tracePt t="10766" x="4094163" y="3495675"/>
          <p14:tracePt t="10776" x="4108450" y="3525838"/>
          <p14:tracePt t="10783" x="4138613" y="3556000"/>
          <p14:tracePt t="10793" x="4168775" y="3586163"/>
          <p14:tracePt t="10799" x="4198938" y="3630613"/>
          <p14:tracePt t="10810" x="4213225" y="3660775"/>
          <p14:tracePt t="10814" x="4229100" y="3690938"/>
          <p14:tracePt t="10826" x="4257675" y="3735388"/>
          <p14:tracePt t="14861" x="4257675" y="3749675"/>
          <p14:tracePt t="14872" x="4243388" y="3749675"/>
          <p14:tracePt t="14878" x="4243388" y="3765550"/>
          <p14:tracePt t="14885" x="4229100" y="3779838"/>
          <p14:tracePt t="14906" x="4213225" y="3810000"/>
          <p14:tracePt t="14909" x="4198938" y="3824288"/>
          <p14:tracePt t="14917" x="4183063" y="3854450"/>
          <p14:tracePt t="14924" x="4183063" y="3870325"/>
          <p14:tracePt t="14933" x="4152900" y="3898900"/>
          <p14:tracePt t="14941" x="4152900" y="3929063"/>
          <p14:tracePt t="14949" x="4138613" y="3959225"/>
          <p14:tracePt t="14956" x="4124325" y="3975100"/>
          <p14:tracePt t="14965" x="4124325" y="3989388"/>
          <p14:tracePt t="14972" x="4108450" y="4019550"/>
          <p14:tracePt t="14989" x="4094163" y="4033838"/>
          <p14:tracePt t="15005" x="4094163" y="4049713"/>
          <p14:tracePt t="15021" x="4078288" y="4049713"/>
          <p14:tracePt t="15029" x="4078288" y="4064000"/>
          <p14:tracePt t="15174" x="4078288" y="4049713"/>
          <p14:tracePt t="15182" x="4064000" y="4049713"/>
          <p14:tracePt t="15230" x="4064000" y="4033838"/>
          <p14:tracePt t="15327" x="4064000" y="4019550"/>
          <p14:tracePt t="15359" x="4064000" y="4003675"/>
          <p14:tracePt t="15374" x="4064000" y="3989388"/>
          <p14:tracePt t="15382" x="4064000" y="3975100"/>
          <p14:tracePt t="15398" x="4064000" y="3959225"/>
          <p14:tracePt t="15414" x="4064000" y="3944938"/>
          <p14:tracePt t="15422" x="4064000" y="3929063"/>
          <p14:tracePt t="15438" x="4064000" y="3914775"/>
          <p14:tracePt t="15454" x="4064000" y="3898900"/>
          <p14:tracePt t="15495" x="4064000" y="3884613"/>
          <p14:tracePt t="15535" x="4064000" y="3870325"/>
          <p14:tracePt t="15559" x="4064000" y="3854450"/>
          <p14:tracePt t="15575" x="4064000" y="3840163"/>
          <p14:tracePt t="15583" x="4049713" y="3840163"/>
          <p14:tracePt t="15599" x="4033838" y="3824288"/>
          <p14:tracePt t="15615" x="4033838" y="3810000"/>
          <p14:tracePt t="15623" x="4019550" y="3810000"/>
          <p14:tracePt t="15631" x="4019550" y="3795713"/>
          <p14:tracePt t="15639" x="4003675" y="3795713"/>
          <p14:tracePt t="15647" x="4003675" y="3779838"/>
          <p14:tracePt t="15663" x="3989388" y="3779838"/>
          <p14:tracePt t="15679" x="3989388" y="3765550"/>
          <p14:tracePt t="15687" x="3975100" y="3765550"/>
          <p14:tracePt t="15711" x="3959225" y="3765550"/>
          <p14:tracePt t="15729" x="3959225" y="3749675"/>
          <p14:tracePt t="15745" x="3944938" y="3749675"/>
          <p14:tracePt t="15775" x="3929063" y="3735388"/>
          <p14:tracePt t="15808" x="3914775" y="3735388"/>
          <p14:tracePt t="15840" x="3914775" y="3721100"/>
          <p14:tracePt t="15856" x="3898900" y="3721100"/>
          <p14:tracePt t="15920" x="3884613" y="3705225"/>
          <p14:tracePt t="16602" x="3870325" y="3705225"/>
          <p14:tracePt t="16614" x="3854450" y="3705225"/>
          <p14:tracePt t="16618" x="3840163" y="3705225"/>
          <p14:tracePt t="16635" x="3824288" y="3690938"/>
          <p14:tracePt t="16644" x="3795713" y="3690938"/>
          <p14:tracePt t="16650" x="3779838" y="3675063"/>
          <p14:tracePt t="16658" x="3765550" y="3660775"/>
          <p14:tracePt t="16666" x="3749675" y="3660775"/>
          <p14:tracePt t="16674" x="3721100" y="3644900"/>
          <p14:tracePt t="16683" x="3690938" y="3644900"/>
          <p14:tracePt t="16690" x="3660775" y="3630613"/>
          <p14:tracePt t="16699" x="3630613" y="3630613"/>
          <p14:tracePt t="16706" x="3600450" y="3616325"/>
          <p14:tracePt t="16715" x="3586163" y="3616325"/>
          <p14:tracePt t="16723" x="3556000" y="3616325"/>
          <p14:tracePt t="16731" x="3525838" y="3616325"/>
          <p14:tracePt t="16739" x="3495675" y="3616325"/>
          <p14:tracePt t="16746" x="3467100" y="3616325"/>
          <p14:tracePt t="16755" x="3451225" y="3600450"/>
          <p14:tracePt t="16762" x="3421063" y="3600450"/>
          <p14:tracePt t="16771" x="3390900" y="3600450"/>
          <p14:tracePt t="16778" x="3362325" y="3600450"/>
          <p14:tracePt t="16787" x="3346450" y="3600450"/>
          <p14:tracePt t="16795" x="3316288" y="3600450"/>
          <p14:tracePt t="16803" x="3287713" y="3600450"/>
          <p14:tracePt t="16811" x="3241675" y="3586163"/>
          <p14:tracePt t="16819" x="3213100" y="3570288"/>
          <p14:tracePt t="16828" x="3182938" y="3570288"/>
          <p14:tracePt t="16835" x="3152775" y="3556000"/>
          <p14:tracePt t="16845" x="3122613" y="3541713"/>
          <p14:tracePt t="16851" x="3092450" y="3525838"/>
          <p14:tracePt t="16861" x="3062288" y="3525838"/>
          <p14:tracePt t="16867" x="3033713" y="3511550"/>
          <p14:tracePt t="16877" x="3017838" y="3495675"/>
          <p14:tracePt t="16883" x="2987675" y="3495675"/>
          <p14:tracePt t="16893" x="2973388" y="3481388"/>
          <p14:tracePt t="16899" x="2943225" y="3481388"/>
          <p14:tracePt t="16910" x="2928938" y="3467100"/>
          <p14:tracePt t="16915" x="2913063" y="3467100"/>
          <p14:tracePt t="16927" x="2882900" y="3467100"/>
          <p14:tracePt t="16931" x="2868613" y="3467100"/>
          <p14:tracePt t="16943" x="2854325" y="3467100"/>
          <p14:tracePt t="16947" x="2824163" y="3467100"/>
          <p14:tracePt t="16960" x="2808288" y="3467100"/>
          <p14:tracePt t="16963" x="2779713" y="3467100"/>
          <p14:tracePt t="16977" x="2763838" y="3467100"/>
          <p14:tracePt t="16979" x="2749550" y="3467100"/>
          <p14:tracePt t="16993" x="2719388" y="3467100"/>
          <p14:tracePt t="16996" x="2705100" y="3467100"/>
          <p14:tracePt t="17010" x="2674938" y="3467100"/>
          <p14:tracePt t="17013" x="2659063" y="3467100"/>
          <p14:tracePt t="17027" x="2628900" y="3467100"/>
          <p14:tracePt t="17043" x="2600325" y="3467100"/>
          <p14:tracePt t="17046" x="2584450" y="3467100"/>
          <p14:tracePt t="17060" x="2570163" y="3467100"/>
          <p14:tracePt t="17062" x="2554288" y="3467100"/>
          <p14:tracePt t="17077" x="2540000" y="3467100"/>
          <p14:tracePt t="17077" x="2525713" y="3467100"/>
          <p14:tracePt t="17084" x="2509838" y="3467100"/>
          <p14:tracePt t="17093" x="2495550" y="3467100"/>
          <p14:tracePt t="17100" x="2479675" y="3467100"/>
          <p14:tracePt t="17110" x="2465388" y="3467100"/>
          <p14:tracePt t="17116" x="2451100" y="3467100"/>
          <p14:tracePt t="17127" x="2435225" y="3467100"/>
          <p14:tracePt t="17131" x="2405063" y="3467100"/>
          <p14:tracePt t="17144" x="2390775" y="3467100"/>
          <p14:tracePt t="17147" x="2374900" y="3467100"/>
          <p14:tracePt t="17160" x="2346325" y="3467100"/>
          <p14:tracePt t="17172" x="2316163" y="3467100"/>
          <p14:tracePt t="17180" x="2300288" y="3481388"/>
          <p14:tracePt t="17188" x="2286000" y="3481388"/>
          <p14:tracePt t="17196" x="2271713" y="3481388"/>
          <p14:tracePt t="17204" x="2255838" y="3481388"/>
          <p14:tracePt t="17212" x="2241550" y="3481388"/>
          <p14:tracePt t="17221" x="2225675" y="3481388"/>
          <p14:tracePt t="17228" x="2211388" y="3481388"/>
          <p14:tracePt t="17236" x="2197100" y="3481388"/>
          <p14:tracePt t="17245" x="2181225" y="3481388"/>
          <p14:tracePt t="17253" x="2166938" y="3481388"/>
          <p14:tracePt t="17262" x="2151063" y="3481388"/>
          <p14:tracePt t="17269" x="2136775" y="3481388"/>
          <p14:tracePt t="17278" x="2120900" y="3481388"/>
          <p14:tracePt t="17284" x="2092325" y="3495675"/>
          <p14:tracePt t="17296" x="2076450" y="3495675"/>
          <p14:tracePt t="17300" x="2062163" y="3495675"/>
          <p14:tracePt t="17311" x="2032000" y="3495675"/>
          <p14:tracePt t="17317" x="2001838" y="3511550"/>
          <p14:tracePt t="17327" x="1971675" y="3511550"/>
          <p14:tracePt t="17333" x="1957388" y="3511550"/>
          <p14:tracePt t="17344" x="1927225" y="3525838"/>
          <p14:tracePt t="17348" x="1897063" y="3525838"/>
          <p14:tracePt t="17360" x="1882775" y="3541713"/>
          <p14:tracePt t="17364" x="1852613" y="3541713"/>
          <p14:tracePt t="17377" x="1822450" y="3541713"/>
          <p14:tracePt t="17381" x="1808163" y="3541713"/>
          <p14:tracePt t="17393" x="1778000" y="3541713"/>
          <p14:tracePt t="17396" x="1747838" y="3541713"/>
          <p14:tracePt t="17410" x="1703388" y="3556000"/>
          <p14:tracePt t="17413" x="1673225" y="3556000"/>
          <p14:tracePt t="17427" x="1628775" y="3570288"/>
          <p14:tracePt t="17429" x="1584325" y="3570288"/>
          <p14:tracePt t="17444" x="1538288" y="3586163"/>
          <p14:tracePt t="17447" x="1524000" y="3600450"/>
          <p14:tracePt t="17460" x="1479550" y="3630613"/>
          <p14:tracePt t="17462" x="1449388" y="3644900"/>
          <p14:tracePt t="17477" x="1419225" y="3675063"/>
          <p14:tracePt t="17480" x="1389063" y="3690938"/>
          <p14:tracePt t="17494" x="1358900" y="3721100"/>
          <p14:tracePt t="17496" x="1344613" y="3735388"/>
          <p14:tracePt t="17510" x="1330325" y="3765550"/>
          <p14:tracePt t="17513" x="1300163" y="3779838"/>
          <p14:tracePt t="17527" x="1300163" y="3795713"/>
          <p14:tracePt t="17528" x="1284288" y="3810000"/>
          <p14:tracePt t="17533" x="1284288" y="3824288"/>
          <p14:tracePt t="17543" x="1284288" y="3840163"/>
          <p14:tracePt t="17550" x="1270000" y="3840163"/>
          <p14:tracePt t="17574" x="1270000" y="3854450"/>
          <p14:tracePt t="17647" x="1255713" y="3854450"/>
          <p14:tracePt t="17678" x="1255713" y="3870325"/>
          <p14:tracePt t="17693" x="1255713" y="3884613"/>
          <p14:tracePt t="17702" x="1239838" y="3898900"/>
          <p14:tracePt t="17716" x="1239838" y="3914775"/>
          <p14:tracePt t="17719" x="1239838" y="3929063"/>
          <p14:tracePt t="17729" x="1239838" y="3944938"/>
          <p14:tracePt t="17733" x="1225550" y="3959225"/>
          <p14:tracePt t="17742" x="1225550" y="3975100"/>
          <p14:tracePt t="17750" x="1225550" y="4003675"/>
          <p14:tracePt t="17761" x="1225550" y="4019550"/>
          <p14:tracePt t="17766" x="1225550" y="4033838"/>
          <p14:tracePt t="17774" x="1209675" y="4049713"/>
          <p14:tracePt t="17782" x="1209675" y="4064000"/>
          <p14:tracePt t="17798" x="1209675" y="4078288"/>
          <p14:tracePt t="17806" x="1209675" y="4094163"/>
          <p14:tracePt t="17822" x="1209675" y="4108450"/>
          <p14:tracePt t="17838" x="1209675" y="4124325"/>
          <p14:tracePt t="17846" x="1225550" y="4124325"/>
          <p14:tracePt t="17855" x="1239838" y="4124325"/>
          <p14:tracePt t="17862" x="1255713" y="4124325"/>
          <p14:tracePt t="17871" x="1255713" y="4138613"/>
          <p14:tracePt t="17879" x="1270000" y="4138613"/>
          <p14:tracePt t="17886" x="1300163" y="4138613"/>
          <p14:tracePt t="17895" x="1314450" y="4138613"/>
          <p14:tracePt t="17902" x="1330325" y="4138613"/>
          <p14:tracePt t="17912" x="1344613" y="4138613"/>
          <p14:tracePt t="17918" x="1374775" y="4138613"/>
          <p14:tracePt t="17929" x="1404938" y="4138613"/>
          <p14:tracePt t="17934" x="1419225" y="4138613"/>
          <p14:tracePt t="17945" x="1449388" y="4138613"/>
          <p14:tracePt t="17950" x="1479550" y="4124325"/>
          <p14:tracePt t="17958" x="1509713" y="4124325"/>
          <p14:tracePt t="17967" x="1524000" y="4108450"/>
          <p14:tracePt t="17974" x="1568450" y="4108450"/>
          <p14:tracePt t="17983" x="1598613" y="4094163"/>
          <p14:tracePt t="17990" x="1628775" y="4078288"/>
          <p14:tracePt t="17999" x="1658938" y="4078288"/>
          <p14:tracePt t="18007" x="1689100" y="4064000"/>
          <p14:tracePt t="18015" x="1717675" y="4049713"/>
          <p14:tracePt t="18022" x="1747838" y="4033838"/>
          <p14:tracePt t="18031" x="1792288" y="4019550"/>
          <p14:tracePt t="18038" x="1838325" y="4003675"/>
          <p14:tracePt t="18046" x="1866900" y="3989388"/>
          <p14:tracePt t="18055" x="1912938" y="3975100"/>
          <p14:tracePt t="18063" x="1957388" y="3959225"/>
          <p14:tracePt t="18071" x="2001838" y="3944938"/>
          <p14:tracePt t="18079" x="2062163" y="3929063"/>
          <p14:tracePt t="18087" x="2106613" y="3914775"/>
          <p14:tracePt t="18095" x="2166938" y="3898900"/>
          <p14:tracePt t="18103" x="2211388" y="3884613"/>
          <p14:tracePt t="18112" x="2241550" y="3870325"/>
          <p14:tracePt t="18119" x="2286000" y="3854450"/>
          <p14:tracePt t="18128" x="2330450" y="3854450"/>
          <p14:tracePt t="18135" x="2374900" y="3840163"/>
          <p14:tracePt t="18145" x="2420938" y="3840163"/>
          <p14:tracePt t="18151" x="2465388" y="3840163"/>
          <p14:tracePt t="18161" x="2495550" y="3840163"/>
          <p14:tracePt t="18167" x="2525713" y="3840163"/>
          <p14:tracePt t="18177" x="2554288" y="3840163"/>
          <p14:tracePt t="18183" x="2584450" y="3840163"/>
          <p14:tracePt t="18193" x="2614613" y="3840163"/>
          <p14:tracePt t="18199" x="2628900" y="3840163"/>
          <p14:tracePt t="18210" x="2659063" y="3840163"/>
          <p14:tracePt t="18215" x="2689225" y="3840163"/>
          <p14:tracePt t="18227" x="2705100" y="3840163"/>
          <p14:tracePt t="18231" x="2719388" y="3840163"/>
          <p14:tracePt t="18244" x="2749550" y="3840163"/>
          <p14:tracePt t="18247" x="2763838" y="3840163"/>
          <p14:tracePt t="18260" x="2779713" y="3840163"/>
          <p14:tracePt t="18263" x="2808288" y="3854450"/>
          <p14:tracePt t="18277" x="2824163" y="3854450"/>
          <p14:tracePt t="18279" x="2854325" y="3854450"/>
          <p14:tracePt t="18294" x="2854325" y="3870325"/>
          <p14:tracePt t="18297" x="2882900" y="3884613"/>
          <p14:tracePt t="18310" x="2898775" y="3884613"/>
          <p14:tracePt t="18312" x="2913063" y="3898900"/>
          <p14:tracePt t="18327" x="2928938" y="3914775"/>
          <p14:tracePt t="18329" x="2943225" y="3914775"/>
          <p14:tracePt t="18344" x="2973388" y="3929063"/>
          <p14:tracePt t="18346" x="2987675" y="3929063"/>
          <p14:tracePt t="18360" x="3003550" y="3944938"/>
          <p14:tracePt t="18362" x="3017838" y="3959225"/>
          <p14:tracePt t="18377" x="3033713" y="3959225"/>
          <p14:tracePt t="18378" x="3048000" y="3975100"/>
          <p14:tracePt t="18383" x="3062288" y="3989388"/>
          <p14:tracePt t="18393" x="3078163" y="3989388"/>
          <p14:tracePt t="18400" x="3092450" y="3989388"/>
          <p14:tracePt t="18410" x="3108325" y="4003675"/>
          <p14:tracePt t="18424" x="3122613" y="4019550"/>
          <p14:tracePt t="18432" x="3136900" y="4019550"/>
          <p14:tracePt t="18440" x="3152775" y="4033838"/>
          <p14:tracePt t="18448" x="3167063" y="4033838"/>
          <p14:tracePt t="18464" x="3197225" y="4049713"/>
          <p14:tracePt t="18472" x="3213100" y="4049713"/>
          <p14:tracePt t="18480" x="3227388" y="4064000"/>
          <p14:tracePt t="18488" x="3241675" y="4064000"/>
          <p14:tracePt t="18496" x="3271838" y="4078288"/>
          <p14:tracePt t="18504" x="3302000" y="4094163"/>
          <p14:tracePt t="18512" x="3316288" y="4094163"/>
          <p14:tracePt t="18520" x="3346450" y="4108450"/>
          <p14:tracePt t="18528" x="3376613" y="4108450"/>
          <p14:tracePt t="18536" x="3406775" y="4124325"/>
          <p14:tracePt t="18547" x="3436938" y="4124325"/>
          <p14:tracePt t="18552" x="3467100" y="4138613"/>
          <p14:tracePt t="18563" x="3481388" y="4138613"/>
          <p14:tracePt t="18568" x="3511550" y="4138613"/>
          <p14:tracePt t="18579" x="3541713" y="4152900"/>
          <p14:tracePt t="18584" x="3570288" y="4152900"/>
          <p14:tracePt t="18595" x="3586163" y="4152900"/>
          <p14:tracePt t="18600" x="3600450" y="4152900"/>
          <p14:tracePt t="18608" x="3616325" y="4152900"/>
          <p14:tracePt t="18616" x="3630613" y="4168775"/>
          <p14:tracePt t="18624" x="3644900" y="4168775"/>
          <p14:tracePt t="18640" x="3660775" y="4168775"/>
          <p14:tracePt t="18656" x="3675063" y="4168775"/>
          <p14:tracePt t="18688" x="3690938" y="4168775"/>
          <p14:tracePt t="18705" x="3705225" y="4168775"/>
          <p14:tracePt t="18721" x="3721100" y="4168775"/>
          <p14:tracePt t="18737" x="3735388" y="4168775"/>
          <p14:tracePt t="18753" x="3749675" y="4168775"/>
          <p14:tracePt t="18785" x="3765550" y="4168775"/>
          <p14:tracePt t="18801" x="3765550" y="4152900"/>
          <p14:tracePt t="20550" x="3779838" y="4152900"/>
          <p14:tracePt t="20558" x="3810000" y="4138613"/>
          <p14:tracePt t="20567" x="3824288" y="4138613"/>
          <p14:tracePt t="20575" x="3840163" y="4124325"/>
          <p14:tracePt t="20584" x="3854450" y="4108450"/>
          <p14:tracePt t="20591" x="3870325" y="4108450"/>
          <p14:tracePt t="20599" x="3884613" y="4108450"/>
          <p14:tracePt t="20607" x="3898900" y="4094163"/>
          <p14:tracePt t="20622" x="3914775" y="4094163"/>
          <p14:tracePt t="20631" x="3914775" y="4078288"/>
          <p14:tracePt t="20639" x="3929063" y="4078288"/>
          <p14:tracePt t="20647" x="3944938" y="4078288"/>
          <p14:tracePt t="20671" x="3959225" y="4078288"/>
          <p14:tracePt t="20679" x="3959225" y="4064000"/>
          <p14:tracePt t="20703" x="3975100" y="4049713"/>
          <p14:tracePt t="20719" x="3989388" y="4049713"/>
          <p14:tracePt t="20729" x="3989388" y="4033838"/>
          <p14:tracePt t="20746" x="4003675" y="4033838"/>
          <p14:tracePt t="20751" x="4003675" y="4019550"/>
          <p14:tracePt t="20767" x="4019550" y="4003675"/>
          <p14:tracePt t="20775" x="4033838" y="3989388"/>
          <p14:tracePt t="20783" x="4049713" y="3975100"/>
          <p14:tracePt t="20795" x="4078288" y="3959225"/>
          <p14:tracePt t="20799" x="4094163" y="3944938"/>
          <p14:tracePt t="20807" x="4138613" y="3914775"/>
          <p14:tracePt t="20816" x="4152900" y="3898900"/>
          <p14:tracePt t="20823" x="4183063" y="3870325"/>
          <p14:tracePt t="20831" x="4243388" y="3840163"/>
          <p14:tracePt t="20840" x="4257675" y="3824288"/>
          <p14:tracePt t="20847" x="4318000" y="3795713"/>
          <p14:tracePt t="20855" x="4348163" y="3779838"/>
          <p14:tracePt t="20863" x="4378325" y="3765550"/>
          <p14:tracePt t="20871" x="4406900" y="3749675"/>
          <p14:tracePt t="20879" x="4452938" y="3735388"/>
          <p14:tracePt t="20887" x="4483100" y="3705225"/>
          <p14:tracePt t="20895" x="4527550" y="3690938"/>
          <p14:tracePt t="20903" x="4557713" y="3675063"/>
          <p14:tracePt t="20912" x="4586288" y="3660775"/>
          <p14:tracePt t="20919" x="4616450" y="3644900"/>
          <p14:tracePt t="20928" x="4646613" y="3630613"/>
          <p14:tracePt t="20936" x="4660900" y="3616325"/>
          <p14:tracePt t="20945" x="4691063" y="3600450"/>
          <p14:tracePt t="20951" x="4721225" y="3586163"/>
          <p14:tracePt t="20962" x="4737100" y="3570288"/>
          <p14:tracePt t="20968" x="4765675" y="3556000"/>
          <p14:tracePt t="20978" x="4795838" y="3556000"/>
          <p14:tracePt t="20984" x="4811713" y="3541713"/>
          <p14:tracePt t="20994" x="4840288" y="3525838"/>
          <p14:tracePt t="21000" x="4870450" y="3511550"/>
          <p14:tracePt t="21010" x="4900613" y="3511550"/>
          <p14:tracePt t="21016" x="4930775" y="3495675"/>
          <p14:tracePt t="21027" x="4960938" y="3481388"/>
          <p14:tracePt t="21032" x="4991100" y="3467100"/>
          <p14:tracePt t="21043" x="5019675" y="3467100"/>
          <p14:tracePt t="21048" x="5049838" y="3451225"/>
          <p14:tracePt t="21060" x="5094288" y="3451225"/>
          <p14:tracePt t="21064" x="5124450" y="3451225"/>
          <p14:tracePt t="21077" x="5154613" y="3436938"/>
          <p14:tracePt t="21079" x="5184775" y="3436938"/>
          <p14:tracePt t="21094" x="5214938" y="3436938"/>
          <p14:tracePt t="21096" x="5229225" y="3421063"/>
          <p14:tracePt t="21110" x="5259388" y="3421063"/>
          <p14:tracePt t="21112" x="5289550" y="3421063"/>
          <p14:tracePt t="21127" x="5303838" y="3421063"/>
          <p14:tracePt t="21130" x="5319713" y="3421063"/>
          <p14:tracePt t="21144" x="5334000" y="3421063"/>
          <p14:tracePt t="21146" x="5348288" y="3421063"/>
          <p14:tracePt t="21160" x="5364163" y="3421063"/>
          <p14:tracePt t="21177" x="5378450" y="3421063"/>
          <p14:tracePt t="21313" x="5378450" y="3406775"/>
          <p14:tracePt t="21330" x="5364163" y="3406775"/>
          <p14:tracePt t="21337" x="5348288" y="3406775"/>
          <p14:tracePt t="21345" x="5334000" y="3406775"/>
          <p14:tracePt t="21353" x="5303838" y="3406775"/>
          <p14:tracePt t="21365" x="5289550" y="3406775"/>
          <p14:tracePt t="21369" x="5259388" y="3406775"/>
          <p14:tracePt t="21379" x="5229225" y="3406775"/>
          <p14:tracePt t="21385" x="5184775" y="3406775"/>
          <p14:tracePt t="21396" x="5140325" y="3421063"/>
          <p14:tracePt t="21401" x="5094288" y="3436938"/>
          <p14:tracePt t="21412" x="5049838" y="3436938"/>
          <p14:tracePt t="21417" x="4991100" y="3451225"/>
          <p14:tracePt t="21425" x="4945063" y="3467100"/>
          <p14:tracePt t="21434" x="4900613" y="3481388"/>
          <p14:tracePt t="21441" x="4870450" y="3481388"/>
          <p14:tracePt t="21450" x="4826000" y="3495675"/>
          <p14:tracePt t="21457" x="4781550" y="3495675"/>
          <p14:tracePt t="21465" x="4751388" y="3511550"/>
          <p14:tracePt t="21474" x="4721225" y="3511550"/>
          <p14:tracePt t="21482" x="4691063" y="3511550"/>
          <p14:tracePt t="21490" x="4676775" y="3511550"/>
          <p14:tracePt t="21497" x="4660900" y="3525838"/>
          <p14:tracePt t="21506" x="4646613" y="3525838"/>
          <p14:tracePt t="21514" x="4632325" y="3525838"/>
          <p14:tracePt t="21522" x="4616450" y="3525838"/>
          <p14:tracePt t="21530" x="4602163" y="3525838"/>
          <p14:tracePt t="21538" x="4586288" y="3541713"/>
          <p14:tracePt t="21545" x="4572000" y="3541713"/>
          <p14:tracePt t="21554" x="4557713" y="3541713"/>
          <p14:tracePt t="21562" x="4541838" y="3556000"/>
          <p14:tracePt t="21580" x="4527550" y="3570288"/>
          <p14:tracePt t="21585" x="4511675" y="3570288"/>
          <p14:tracePt t="21596" x="4497388" y="3586163"/>
          <p14:tracePt t="21612" x="4483100" y="3586163"/>
          <p14:tracePt t="21617" x="4483100" y="3600450"/>
          <p14:tracePt t="21629" x="4467225" y="3600450"/>
          <p14:tracePt t="21658" x="4452938" y="3600450"/>
          <p14:tracePt t="21698" x="4437063" y="3600450"/>
          <p14:tracePt t="26512" x="4422775" y="3600450"/>
          <p14:tracePt t="26551" x="4422775" y="3616325"/>
          <p14:tracePt t="26568" x="4406900" y="3616325"/>
          <p14:tracePt t="26575" x="4406900" y="3630613"/>
          <p14:tracePt t="26584" x="4406900" y="3644900"/>
          <p14:tracePt t="26591" x="4406900" y="3660775"/>
          <p14:tracePt t="26600" x="4392613" y="3660775"/>
          <p14:tracePt t="26607" x="4392613" y="3690938"/>
          <p14:tracePt t="26616" x="4392613" y="3705225"/>
          <p14:tracePt t="26623" x="4392613" y="3721100"/>
          <p14:tracePt t="26632" x="4378325" y="3735388"/>
          <p14:tracePt t="26640" x="4378325" y="3749675"/>
          <p14:tracePt t="26648" x="4378325" y="3765550"/>
          <p14:tracePt t="26664" x="4362450" y="3779838"/>
          <p14:tracePt t="26672" x="4362450" y="3795713"/>
          <p14:tracePt t="26680" x="4362450" y="3810000"/>
          <p14:tracePt t="26688" x="4362450" y="3824288"/>
          <p14:tracePt t="26704" x="4362450" y="3840163"/>
          <p14:tracePt t="26720" x="4362450" y="3854450"/>
          <p14:tracePt t="26736" x="4362450" y="3870325"/>
          <p14:tracePt t="26752" x="4362450" y="3884613"/>
          <p14:tracePt t="26768" x="4362450" y="3898900"/>
          <p14:tracePt t="26784" x="4362450" y="3914775"/>
          <p14:tracePt t="26816" x="4378325" y="3929063"/>
          <p14:tracePt t="26833" x="4392613" y="3944938"/>
          <p14:tracePt t="26849" x="4406900" y="3944938"/>
          <p14:tracePt t="26856" x="4422775" y="3944938"/>
          <p14:tracePt t="26864" x="4437063" y="3959225"/>
          <p14:tracePt t="26872" x="4452938" y="3959225"/>
          <p14:tracePt t="26880" x="4467225" y="3959225"/>
          <p14:tracePt t="26888" x="4483100" y="3975100"/>
          <p14:tracePt t="26896" x="4511675" y="3975100"/>
          <p14:tracePt t="26904" x="4527550" y="3989388"/>
          <p14:tracePt t="26913" x="4557713" y="3989388"/>
          <p14:tracePt t="26921" x="4602163" y="4003675"/>
          <p14:tracePt t="26929" x="4632325" y="4003675"/>
          <p14:tracePt t="26937" x="4660900" y="4019550"/>
          <p14:tracePt t="26945" x="4691063" y="4019550"/>
          <p14:tracePt t="26953" x="4721225" y="4033838"/>
          <p14:tracePt t="26962" x="4751388" y="4033838"/>
          <p14:tracePt t="26969" x="4765675" y="4033838"/>
          <p14:tracePt t="26980" x="4795838" y="4049713"/>
          <p14:tracePt t="26985" x="4826000" y="4049713"/>
          <p14:tracePt t="26995" x="4840288" y="4064000"/>
          <p14:tracePt t="27000" x="4870450" y="4064000"/>
          <p14:tracePt t="27009" x="4900613" y="4064000"/>
          <p14:tracePt t="27017" x="4914900" y="4078288"/>
          <p14:tracePt t="27028" x="4930775" y="4078288"/>
          <p14:tracePt t="27033" x="4960938" y="4078288"/>
          <p14:tracePt t="27041" x="4975225" y="4078288"/>
          <p14:tracePt t="27049" x="4991100" y="4094163"/>
          <p14:tracePt t="27057" x="5019675" y="4094163"/>
          <p14:tracePt t="27065" x="5035550" y="4094163"/>
          <p14:tracePt t="27073" x="5049838" y="4094163"/>
          <p14:tracePt t="27081" x="5080000" y="4094163"/>
          <p14:tracePt t="27089" x="5110163" y="4094163"/>
          <p14:tracePt t="27097" x="5124450" y="4094163"/>
          <p14:tracePt t="27105" x="5140325" y="4094163"/>
          <p14:tracePt t="27113" x="5154613" y="4094163"/>
          <p14:tracePt t="27121" x="5184775" y="4094163"/>
          <p14:tracePt t="27129" x="5199063" y="4094163"/>
          <p14:tracePt t="27137" x="5214938" y="4094163"/>
          <p14:tracePt t="27145" x="5229225" y="4094163"/>
          <p14:tracePt t="27153" x="5245100" y="4108450"/>
          <p14:tracePt t="27162" x="5259388" y="4108450"/>
          <p14:tracePt t="27170" x="5289550" y="4108450"/>
          <p14:tracePt t="27179" x="5303838" y="4108450"/>
          <p14:tracePt t="27186" x="5319713" y="4108450"/>
          <p14:tracePt t="27196" x="5348288" y="4108450"/>
          <p14:tracePt t="27201" x="5364163" y="4124325"/>
          <p14:tracePt t="27212" x="5378450" y="4124325"/>
          <p14:tracePt t="27218" x="5408613" y="4124325"/>
          <p14:tracePt t="27227" x="5438775" y="4124325"/>
          <p14:tracePt t="27234" x="5453063" y="4138613"/>
          <p14:tracePt t="27244" x="5468938" y="4138613"/>
          <p14:tracePt t="27250" x="5499100" y="4138613"/>
          <p14:tracePt t="27261" x="5513388" y="4152900"/>
          <p14:tracePt t="27266" x="5543550" y="4152900"/>
          <p14:tracePt t="27282" x="5573713" y="4152900"/>
          <p14:tracePt t="27294" x="5588000" y="4152900"/>
          <p14:tracePt t="27297" x="5602288" y="4168775"/>
          <p14:tracePt t="27311" x="5618163" y="4168775"/>
          <p14:tracePt t="27314" x="5632450" y="4168775"/>
          <p14:tracePt t="27330" x="5648325" y="4168775"/>
          <p14:tracePt t="27344" x="5662613" y="4168775"/>
          <p14:tracePt t="27346" x="5676900" y="4168775"/>
          <p14:tracePt t="27361" x="5692775" y="4168775"/>
          <p14:tracePt t="27363" x="5707063" y="4168775"/>
          <p14:tracePt t="27377" x="5722938" y="4168775"/>
          <p14:tracePt t="27380" x="5737225" y="4168775"/>
          <p14:tracePt t="27394" x="5753100" y="4168775"/>
          <p14:tracePt t="27396" x="5767388" y="4168775"/>
          <p14:tracePt t="27411" x="5781675" y="4168775"/>
          <p14:tracePt t="27413" x="5797550" y="4168775"/>
          <p14:tracePt t="27427" x="5811838" y="4168775"/>
          <p14:tracePt t="27428" x="5827713" y="4168775"/>
          <p14:tracePt t="27435" x="5842000" y="4168775"/>
          <p14:tracePt t="27444" x="5856288" y="4168775"/>
          <p14:tracePt t="27450" x="5872163" y="4168775"/>
          <p14:tracePt t="27460" x="5902325" y="4168775"/>
          <p14:tracePt t="27466" x="5916613" y="4168775"/>
          <p14:tracePt t="27477" x="5930900" y="4168775"/>
          <p14:tracePt t="27482" x="5946775" y="4168775"/>
          <p14:tracePt t="27498" x="5961063" y="4168775"/>
          <p14:tracePt t="27510" x="5976938" y="4168775"/>
          <p14:tracePt t="27522" x="5991225" y="4168775"/>
          <p14:tracePt t="27538" x="5991225" y="4152900"/>
          <p14:tracePt t="27948" x="6007100" y="4152900"/>
          <p14:tracePt t="27956" x="6035675" y="4152900"/>
          <p14:tracePt t="27972" x="6065838" y="4152900"/>
          <p14:tracePt t="27987" x="6081713" y="4152900"/>
          <p14:tracePt t="27988" x="6096000" y="4152900"/>
          <p14:tracePt t="27996" x="6110288" y="4152900"/>
          <p14:tracePt t="28004" x="6126163" y="4152900"/>
          <p14:tracePt t="28012" x="6156325" y="4152900"/>
          <p14:tracePt t="28020" x="6184900" y="4138613"/>
          <p14:tracePt t="28028" x="6230938" y="4138613"/>
          <p14:tracePt t="28036" x="6275388" y="4124325"/>
          <p14:tracePt t="28045" x="6319838" y="4108450"/>
          <p14:tracePt t="28052" x="6364288" y="4094163"/>
          <p14:tracePt t="28063" x="6410325" y="4094163"/>
          <p14:tracePt t="28068" x="6438900" y="4078288"/>
          <p14:tracePt t="28079" x="6484938" y="4078288"/>
          <p14:tracePt t="28084" x="6529388" y="4064000"/>
          <p14:tracePt t="28092" x="6559550" y="4049713"/>
          <p14:tracePt t="28100" x="6589713" y="4049713"/>
          <p14:tracePt t="28108" x="6634163" y="4033838"/>
          <p14:tracePt t="28117" x="6648450" y="4033838"/>
          <p14:tracePt t="28124" x="6678613" y="4033838"/>
          <p14:tracePt t="28133" x="6692900" y="4019550"/>
          <p14:tracePt t="28140" x="6723063" y="4019550"/>
          <p14:tracePt t="28149" x="6738938" y="4019550"/>
          <p14:tracePt t="28156" x="6753225" y="4019550"/>
          <p14:tracePt t="28165" x="6783388" y="4019550"/>
          <p14:tracePt t="28172" x="6797675" y="4019550"/>
          <p14:tracePt t="28181" x="6813550" y="4003675"/>
          <p14:tracePt t="28189" x="6843713" y="4003675"/>
          <p14:tracePt t="28196" x="6872288" y="4003675"/>
          <p14:tracePt t="28205" x="6902450" y="4003675"/>
          <p14:tracePt t="28212" x="6932613" y="4003675"/>
          <p14:tracePt t="28221" x="6962775" y="4003675"/>
          <p14:tracePt t="28229" x="6977063" y="4003675"/>
          <p14:tracePt t="28237" x="7007225" y="4003675"/>
          <p14:tracePt t="28246" x="7037388" y="4003675"/>
          <p14:tracePt t="28253" x="7067550" y="4003675"/>
          <p14:tracePt t="28262" x="7097713" y="4003675"/>
          <p14:tracePt t="28269" x="7126288" y="4003675"/>
          <p14:tracePt t="28279" x="7156450" y="4003675"/>
          <p14:tracePt t="28285" x="7200900" y="4003675"/>
          <p14:tracePt t="28295" x="7231063" y="4003675"/>
          <p14:tracePt t="28301" x="7277100" y="4003675"/>
          <p14:tracePt t="28310" x="7321550" y="4019550"/>
          <p14:tracePt t="28317" x="7351713" y="4019550"/>
          <p14:tracePt t="28327" x="7396163" y="4019550"/>
          <p14:tracePt t="28333" x="7426325" y="4019550"/>
          <p14:tracePt t="28344" x="7454900" y="4033838"/>
          <p14:tracePt t="28349" x="7500938" y="4033838"/>
          <p14:tracePt t="28360" x="7531100" y="4033838"/>
          <p14:tracePt t="28365" x="7559675" y="4049713"/>
          <p14:tracePt t="28377" x="7589838" y="4049713"/>
          <p14:tracePt t="28381" x="7634288" y="4064000"/>
          <p14:tracePt t="28394" x="7650163" y="4064000"/>
          <p14:tracePt t="28397" x="7694613" y="4078288"/>
          <p14:tracePt t="28411" x="7724775" y="4094163"/>
          <p14:tracePt t="28413" x="7754938" y="4108450"/>
          <p14:tracePt t="28427" x="7785100" y="4108450"/>
          <p14:tracePt t="28429" x="7813675" y="4124325"/>
          <p14:tracePt t="28444" x="7859713" y="4138613"/>
          <p14:tracePt t="28446" x="7888288" y="4138613"/>
          <p14:tracePt t="28461" x="7918450" y="4152900"/>
          <p14:tracePt t="28463" x="7948613" y="4168775"/>
          <p14:tracePt t="28477" x="7962900" y="4168775"/>
          <p14:tracePt t="28479" x="7993063" y="4183063"/>
          <p14:tracePt t="28494" x="8008938" y="4198938"/>
          <p14:tracePt t="28497" x="8039100" y="4213225"/>
          <p14:tracePt t="28510" x="8053388" y="4213225"/>
          <p14:tracePt t="28511" x="8067675" y="4213225"/>
          <p14:tracePt t="28518" x="8067675" y="4229100"/>
          <p14:tracePt t="28527" x="8083550" y="4229100"/>
          <p14:tracePt t="28534" x="8097838" y="4229100"/>
          <p14:tracePt t="28557" x="8113713" y="4229100"/>
          <p14:tracePt t="28566" x="8128000" y="4229100"/>
          <p14:tracePt t="28582" x="8128000" y="4243388"/>
          <p14:tracePt t="28590" x="8142288" y="4243388"/>
          <p14:tracePt t="28598" x="8158163" y="4243388"/>
          <p14:tracePt t="29674" x="8172450" y="4243388"/>
          <p14:tracePt t="29682" x="8202613" y="4243388"/>
          <p14:tracePt t="29690" x="8216900" y="4243388"/>
          <p14:tracePt t="29698" x="8232775" y="4243388"/>
          <p14:tracePt t="29706" x="8262938" y="4243388"/>
          <p14:tracePt t="29713" x="8307388" y="4243388"/>
          <p14:tracePt t="29721" x="8321675" y="4229100"/>
          <p14:tracePt t="29729" x="8351838" y="4229100"/>
          <p14:tracePt t="29738" x="8396288" y="4229100"/>
          <p14:tracePt t="29746" x="8426450" y="4229100"/>
          <p14:tracePt t="29754" x="8456613" y="4229100"/>
          <p14:tracePt t="29762" x="8486775" y="4229100"/>
          <p14:tracePt t="29770" x="8516938" y="4229100"/>
          <p14:tracePt t="29779" x="8547100" y="4229100"/>
          <p14:tracePt t="29786" x="8561388" y="4229100"/>
          <p14:tracePt t="29796" x="8591550" y="4229100"/>
          <p14:tracePt t="29802" x="8605838" y="4229100"/>
          <p14:tracePt t="29812" x="8636000" y="4229100"/>
          <p14:tracePt t="29818" x="8666163" y="4229100"/>
          <p14:tracePt t="29829" x="8680450" y="4229100"/>
          <p14:tracePt t="29834" x="8710613" y="4229100"/>
          <p14:tracePt t="29844" x="8724900" y="4229100"/>
          <p14:tracePt t="29850" x="8755063" y="4229100"/>
          <p14:tracePt t="29860" x="8770938" y="4229100"/>
          <p14:tracePt t="29866" x="8801100" y="4229100"/>
          <p14:tracePt t="29877" x="8815388" y="4229100"/>
          <p14:tracePt t="29882" x="8845550" y="4229100"/>
          <p14:tracePt t="29894" x="8859838" y="4229100"/>
          <p14:tracePt t="29898" x="8890000" y="4243388"/>
          <p14:tracePt t="29911" x="8904288" y="4243388"/>
          <p14:tracePt t="29914" x="8920163" y="4243388"/>
          <p14:tracePt t="29927" x="8950325" y="4243388"/>
          <p14:tracePt t="29930" x="8964613" y="4243388"/>
          <p14:tracePt t="29944" x="8978900" y="4243388"/>
          <p14:tracePt t="29946" x="9009063" y="4243388"/>
          <p14:tracePt t="29962" x="9039225" y="4257675"/>
          <p14:tracePt t="29977" x="9055100" y="4257675"/>
          <p14:tracePt t="29980" x="9069388" y="4257675"/>
          <p14:tracePt t="29994" x="9083675" y="4257675"/>
          <p14:tracePt t="29996" x="9113838" y="4273550"/>
          <p14:tracePt t="30011" x="9144000" y="4273550"/>
          <p14:tracePt t="30013" x="9158288" y="4273550"/>
          <p14:tracePt t="30028" x="9174163" y="4287838"/>
          <p14:tracePt t="30030" x="9204325" y="4287838"/>
          <p14:tracePt t="30044" x="9232900" y="4287838"/>
          <p14:tracePt t="30045" x="9248775" y="4287838"/>
          <p14:tracePt t="30051" x="9278938" y="4303713"/>
          <p14:tracePt t="30060" x="9293225" y="4303713"/>
          <p14:tracePt t="30067" x="9323388" y="4303713"/>
          <p14:tracePt t="30077" x="9337675" y="4303713"/>
          <p14:tracePt t="30083" x="9353550" y="4303713"/>
          <p14:tracePt t="30094" x="9383713" y="4318000"/>
          <p14:tracePt t="30098" x="9398000" y="4318000"/>
          <p14:tracePt t="30111" x="9412288" y="4318000"/>
          <p14:tracePt t="30123" x="9428163" y="4318000"/>
          <p14:tracePt t="30155" x="9442450" y="4318000"/>
          <p14:tracePt t="31223" x="9428163" y="4318000"/>
          <p14:tracePt t="31232" x="9353550" y="4318000"/>
          <p14:tracePt t="31238" x="9293225" y="4318000"/>
          <p14:tracePt t="31246" x="9204325" y="4318000"/>
          <p14:tracePt t="31255" x="9129713" y="4318000"/>
          <p14:tracePt t="31262" x="9039225" y="4303713"/>
          <p14:tracePt t="31270" x="8950325" y="4287838"/>
          <p14:tracePt t="31279" x="8829675" y="4273550"/>
          <p14:tracePt t="31286" x="8740775" y="4273550"/>
          <p14:tracePt t="31297" x="8531225" y="4229100"/>
          <p14:tracePt t="31302" x="8337550" y="4229100"/>
          <p14:tracePt t="31313" x="8128000" y="4213225"/>
          <p14:tracePt t="31318" x="7904163" y="4198938"/>
          <p14:tracePt t="31328" x="7694613" y="4198938"/>
          <p14:tracePt t="31334" x="7470775" y="4198938"/>
          <p14:tracePt t="31342" x="7261225" y="4198938"/>
          <p14:tracePt t="31351" x="7023100" y="4243388"/>
          <p14:tracePt t="31358" x="6813550" y="4287838"/>
          <p14:tracePt t="31367" x="6589713" y="4332288"/>
          <p14:tracePt t="31374" x="6380163" y="4378325"/>
          <p14:tracePt t="31383" x="6156325" y="4437063"/>
          <p14:tracePt t="31391" x="6065838" y="4467225"/>
          <p14:tracePt t="31399" x="5886450" y="4511675"/>
          <p14:tracePt t="31406" x="5588000" y="4572000"/>
          <p14:tracePt t="31415" x="5408613" y="4602163"/>
          <p14:tracePt t="31423" x="5229225" y="4632325"/>
          <p14:tracePt t="31431" x="5140325" y="4632325"/>
          <p14:tracePt t="31439" x="4991100" y="4632325"/>
          <p14:tracePt t="31447" x="4826000" y="4632325"/>
          <p14:tracePt t="31455" x="4691063" y="4632325"/>
          <p14:tracePt t="31463" x="4557713" y="4632325"/>
          <p14:tracePt t="31472" x="4422775" y="4632325"/>
          <p14:tracePt t="31479" x="4318000" y="4602163"/>
          <p14:tracePt t="31487" x="4213225" y="4572000"/>
          <p14:tracePt t="31495" x="4108450" y="4541838"/>
          <p14:tracePt t="31504" x="4019550" y="4527550"/>
          <p14:tracePt t="31512" x="3944938" y="4511675"/>
          <p14:tracePt t="31520" x="3854450" y="4511675"/>
          <p14:tracePt t="31529" x="3795713" y="4497388"/>
          <p14:tracePt t="31535" x="3735388" y="4497388"/>
          <p14:tracePt t="31546" x="3675063" y="4497388"/>
          <p14:tracePt t="31552" x="3644900" y="4497388"/>
          <p14:tracePt t="31561" x="3586163" y="4497388"/>
          <p14:tracePt t="31568" x="3556000" y="4497388"/>
          <p14:tracePt t="31578" x="3511550" y="4483100"/>
          <p14:tracePt t="31584" x="3481388" y="4483100"/>
          <p14:tracePt t="31594" x="3451225" y="4483100"/>
          <p14:tracePt t="31599" x="3421063" y="4483100"/>
          <p14:tracePt t="31611" x="3406775" y="4467225"/>
          <p14:tracePt t="31615" x="3376613" y="4467225"/>
          <p14:tracePt t="31627" x="3362325" y="4452938"/>
          <p14:tracePt t="31631" x="3346450" y="4437063"/>
          <p14:tracePt t="31644" x="3346450" y="4422775"/>
          <p14:tracePt t="31647" x="3332163" y="4406900"/>
          <p14:tracePt t="31663" x="3316288" y="4392613"/>
          <p14:tracePt t="33510" x="3332163" y="4392613"/>
          <p14:tracePt t="33519" x="3362325" y="4392613"/>
          <p14:tracePt t="33525" x="3376613" y="4392613"/>
          <p14:tracePt t="33533" x="3406775" y="4392613"/>
          <p14:tracePt t="33542" x="3436938" y="4392613"/>
          <p14:tracePt t="33552" x="3467100" y="4392613"/>
          <p14:tracePt t="33557" x="3495675" y="4392613"/>
          <p14:tracePt t="33568" x="3541713" y="4378325"/>
          <p14:tracePt t="33573" x="3586163" y="4378325"/>
          <p14:tracePt t="33582" x="3660775" y="4362450"/>
          <p14:tracePt t="33589" x="3735388" y="4348163"/>
          <p14:tracePt t="33597" x="3810000" y="4332288"/>
          <p14:tracePt t="33605" x="3884613" y="4318000"/>
          <p14:tracePt t="33613" x="3975100" y="4303713"/>
          <p14:tracePt t="33621" x="4064000" y="4287838"/>
          <p14:tracePt t="33629" x="4152900" y="4273550"/>
          <p14:tracePt t="33638" x="4243388" y="4257675"/>
          <p14:tracePt t="33646" x="4332288" y="4243388"/>
          <p14:tracePt t="33654" x="4422775" y="4229100"/>
          <p14:tracePt t="33662" x="4497388" y="4213225"/>
          <p14:tracePt t="33669" x="4602163" y="4198938"/>
          <p14:tracePt t="33679" x="4691063" y="4168775"/>
          <p14:tracePt t="33685" x="4795838" y="4152900"/>
          <p14:tracePt t="33697" x="4886325" y="4138613"/>
          <p14:tracePt t="33702" x="5005388" y="4108450"/>
          <p14:tracePt t="33713" x="5184775" y="4078288"/>
          <p14:tracePt t="33717" x="5334000" y="4064000"/>
          <p14:tracePt t="33726" x="5408613" y="4064000"/>
          <p14:tracePt t="33734" x="5543550" y="4033838"/>
          <p14:tracePt t="33741" x="5662613" y="4033838"/>
          <p14:tracePt t="33750" x="5902325" y="4003675"/>
          <p14:tracePt t="33758" x="5961063" y="4003675"/>
          <p14:tracePt t="33766" x="6110288" y="3989388"/>
          <p14:tracePt t="33774" x="6245225" y="3989388"/>
          <p14:tracePt t="33782" x="6364288" y="3989388"/>
          <p14:tracePt t="33790" x="6573838" y="3989388"/>
          <p14:tracePt t="33798" x="6708775" y="3989388"/>
          <p14:tracePt t="33806" x="6858000" y="3989388"/>
          <p14:tracePt t="33814" x="6932613" y="3989388"/>
          <p14:tracePt t="33822" x="7081838" y="3989388"/>
          <p14:tracePt t="33830" x="7200900" y="3989388"/>
          <p14:tracePt t="33838" x="7335838" y="3989388"/>
          <p14:tracePt t="33846" x="7454900" y="3989388"/>
          <p14:tracePt t="33854" x="7575550" y="3989388"/>
          <p14:tracePt t="33862" x="7664450" y="3989388"/>
          <p14:tracePt t="33870" x="7708900" y="4003675"/>
          <p14:tracePt t="33879" x="7769225" y="4019550"/>
          <p14:tracePt t="33886" x="7829550" y="4049713"/>
          <p14:tracePt t="33895" x="7859713" y="4049713"/>
          <p14:tracePt t="33902" x="7888288" y="4064000"/>
          <p14:tracePt t="33912" x="7904163" y="4094163"/>
          <p14:tracePt t="33918" x="7918450" y="4094163"/>
          <p14:tracePt t="33929" x="7918450" y="4108450"/>
          <p14:tracePt t="40090" x="7888288" y="4108450"/>
          <p14:tracePt t="40098" x="7874000" y="4108450"/>
          <p14:tracePt t="40106" x="7843838" y="4108450"/>
          <p14:tracePt t="40114" x="7829550" y="4094163"/>
          <p14:tracePt t="40122" x="7813675" y="4094163"/>
          <p14:tracePt t="40132" x="7799388" y="4078288"/>
          <p14:tracePt t="40146" x="7785100" y="4064000"/>
          <p14:tracePt t="40163" x="7785100" y="4049713"/>
          <p14:tracePt t="40170" x="7785100" y="4033838"/>
          <p14:tracePt t="40180" x="7785100" y="4019550"/>
          <p14:tracePt t="40186" x="7785100" y="3989388"/>
          <p14:tracePt t="40196" x="7829550" y="3959225"/>
          <p14:tracePt t="40202" x="7888288" y="3914775"/>
          <p14:tracePt t="40213" x="7993063" y="3854450"/>
          <p14:tracePt t="40218" x="8083550" y="3795713"/>
          <p14:tracePt t="40229" x="8158163" y="3765550"/>
          <p14:tracePt t="40234" x="8277225" y="3705225"/>
          <p14:tracePt t="40242" x="8396288" y="3660775"/>
          <p14:tracePt t="40251" x="8501063" y="3616325"/>
          <p14:tracePt t="40258" x="8605838" y="3586163"/>
          <p14:tracePt t="40267" x="8724900" y="3570288"/>
          <p14:tracePt t="40274" x="8815388" y="3556000"/>
          <p14:tracePt t="40283" x="8934450" y="3541713"/>
          <p14:tracePt t="40290" x="9039225" y="3541713"/>
          <p14:tracePt t="40298" x="9129713" y="3541713"/>
          <p14:tracePt t="40306" x="9232900" y="3541713"/>
          <p14:tracePt t="40314" x="9309100" y="3556000"/>
          <p14:tracePt t="40322" x="9412288" y="3570288"/>
          <p14:tracePt t="40330" x="9502775" y="3616325"/>
          <p14:tracePt t="40339" x="9591675" y="3644900"/>
          <p14:tracePt t="40347" x="9666288" y="3675063"/>
          <p14:tracePt t="40355" x="9740900" y="3705225"/>
          <p14:tracePt t="40362" x="9801225" y="3735388"/>
          <p14:tracePt t="40371" x="9831388" y="3749675"/>
          <p14:tracePt t="40379" x="9891713" y="3765550"/>
          <p14:tracePt t="40387" x="9936163" y="3795713"/>
          <p14:tracePt t="40396" x="9966325" y="3795713"/>
          <p14:tracePt t="40403" x="10010775" y="3810000"/>
          <p14:tracePt t="40413" x="10025063" y="3824288"/>
          <p14:tracePt t="40419" x="10040938" y="3824288"/>
          <p14:tracePt t="40429" x="10055225" y="3824288"/>
          <p14:tracePt t="40435" x="10055225" y="3840163"/>
          <p14:tracePt t="40444" x="10071100" y="3840163"/>
          <p14:tracePt t="40468" x="10071100" y="3854450"/>
          <p14:tracePt t="40483" x="10071100" y="3870325"/>
          <p14:tracePt t="40499" x="10071100" y="3898900"/>
          <p14:tracePt t="40507" x="10071100" y="3929063"/>
          <p14:tracePt t="40515" x="10055225" y="3959225"/>
          <p14:tracePt t="40523" x="10040938" y="4003675"/>
          <p14:tracePt t="40532" x="10040938" y="4049713"/>
          <p14:tracePt t="40540" x="10025063" y="4078288"/>
          <p14:tracePt t="40547" x="10010775" y="4108450"/>
          <p14:tracePt t="40555" x="9994900" y="4152900"/>
          <p14:tracePt t="40563" x="9980613" y="4198938"/>
          <p14:tracePt t="40571" x="9980613" y="4229100"/>
          <p14:tracePt t="40580" x="9966325" y="4243388"/>
          <p14:tracePt t="40588" x="9950450" y="4273550"/>
          <p14:tracePt t="40596" x="9936163" y="4287838"/>
          <p14:tracePt t="40603" x="9920288" y="4303713"/>
          <p14:tracePt t="40613" x="9906000" y="4318000"/>
          <p14:tracePt t="40619" x="9891713" y="4332288"/>
          <p14:tracePt t="40630" x="9845675" y="4332288"/>
          <p14:tracePt t="40635" x="9817100" y="4348163"/>
          <p14:tracePt t="40646" x="9771063" y="4348163"/>
          <p14:tracePt t="40652" x="9712325" y="4348163"/>
          <p14:tracePt t="40659" x="9637713" y="4348163"/>
          <p14:tracePt t="40668" x="9547225" y="4348163"/>
          <p14:tracePt t="40675" x="9472613" y="4348163"/>
          <p14:tracePt t="40684" x="9398000" y="4348163"/>
          <p14:tracePt t="40691" x="9309100" y="4348163"/>
          <p14:tracePt t="40700" x="9232900" y="4348163"/>
          <p14:tracePt t="40708" x="9144000" y="4348163"/>
          <p14:tracePt t="40716" x="9083675" y="4348163"/>
          <p14:tracePt t="40724" x="9055100" y="4348163"/>
          <p14:tracePt t="40732" x="8994775" y="4332288"/>
          <p14:tracePt t="40739" x="8950325" y="4332288"/>
          <p14:tracePt t="40748" x="8904288" y="4318000"/>
          <p14:tracePt t="40756" x="8859838" y="4318000"/>
          <p14:tracePt t="40764" x="8829675" y="4318000"/>
          <p14:tracePt t="40772" x="8801100" y="4303713"/>
          <p14:tracePt t="40780" x="8770938" y="4303713"/>
          <p14:tracePt t="40788" x="8755063" y="4303713"/>
          <p14:tracePt t="40796" x="8724900" y="4287838"/>
          <p14:tracePt t="40804" x="8710613" y="4273550"/>
          <p14:tracePt t="40812" x="8696325" y="4273550"/>
          <p14:tracePt t="40820" x="8680450" y="4257675"/>
          <p14:tracePt t="40829" x="8666163" y="4243388"/>
          <p14:tracePt t="40836" x="8650288" y="4243388"/>
          <p14:tracePt t="40846" x="8636000" y="4229100"/>
          <p14:tracePt t="40852" x="8621713" y="4213225"/>
          <p14:tracePt t="40862" x="8621713" y="4198938"/>
          <p14:tracePt t="40868" x="8605838" y="4198938"/>
          <p14:tracePt t="40879" x="8605838" y="4183063"/>
          <p14:tracePt t="40884" x="8591550" y="4183063"/>
          <p14:tracePt t="40894" x="8591550" y="4168775"/>
          <p14:tracePt t="40908" x="8591550" y="4152900"/>
          <p14:tracePt t="40933" x="8575675" y="4138613"/>
          <p14:tracePt t="40956" x="8575675" y="4124325"/>
          <p14:tracePt t="40972" x="8561388" y="4124325"/>
          <p14:tracePt t="40981" x="8561388" y="4108450"/>
          <p14:tracePt t="40997" x="8547100" y="4094163"/>
          <p14:tracePt t="41029" x="8547100" y="4078288"/>
          <p14:tracePt t="41037" x="8531225" y="4078288"/>
          <p14:tracePt t="41069" x="8516938" y="4078288"/>
          <p14:tracePt t="41093" x="8501063" y="4078288"/>
          <p14:tracePt t="41118" x="8486775" y="4078288"/>
          <p14:tracePt t="41133" x="8470900" y="4078288"/>
          <p14:tracePt t="41149" x="8456613" y="4078288"/>
          <p14:tracePt t="41165" x="8442325" y="4078288"/>
          <p14:tracePt t="63434" x="8442325" y="4064000"/>
          <p14:tracePt t="63441" x="8442325" y="4049713"/>
          <p14:tracePt t="63450" x="8426450" y="4033838"/>
          <p14:tracePt t="63457" x="8426450" y="4019550"/>
          <p14:tracePt t="63465" x="8426450" y="4003675"/>
          <p14:tracePt t="63473" x="8412163" y="3989388"/>
          <p14:tracePt t="63485" x="8396288" y="3975100"/>
          <p14:tracePt t="63489" x="8396288" y="3959225"/>
          <p14:tracePt t="63498" x="8367713" y="3944938"/>
          <p14:tracePt t="63506" x="8351838" y="3914775"/>
          <p14:tracePt t="63514" x="8307388" y="3898900"/>
          <p14:tracePt t="63522" x="8277225" y="3884613"/>
          <p14:tracePt t="63530" x="8232775" y="3870325"/>
          <p14:tracePt t="63537" x="8172450" y="3854450"/>
          <p14:tracePt t="63547" x="8097838" y="3854450"/>
          <p14:tracePt t="63554" x="8023225" y="3840163"/>
          <p14:tracePt t="63564" x="7948613" y="3840163"/>
          <p14:tracePt t="63570" x="7843838" y="3840163"/>
          <p14:tracePt t="63580" x="7664450" y="3840163"/>
          <p14:tracePt t="63586" x="7589838" y="3840163"/>
          <p14:tracePt t="63597" x="7470775" y="3840163"/>
          <p14:tracePt t="63602" x="7246938" y="3840163"/>
          <p14:tracePt t="63610" x="7081838" y="3854450"/>
          <p14:tracePt t="63618" x="6902450" y="3884613"/>
          <p14:tracePt t="63626" x="6753225" y="3898900"/>
          <p14:tracePt t="63635" x="6664325" y="3914775"/>
          <p14:tracePt t="63642" x="6380163" y="3929063"/>
          <p14:tracePt t="63651" x="6215063" y="3944938"/>
          <p14:tracePt t="63658" x="6126163" y="3959225"/>
          <p14:tracePt t="63667" x="5991225" y="3959225"/>
          <p14:tracePt t="63675" x="5842000" y="3975100"/>
          <p14:tracePt t="63682" x="5707063" y="3975100"/>
          <p14:tracePt t="63691" x="5573713" y="3989388"/>
          <p14:tracePt t="63698" x="5438775" y="4003675"/>
          <p14:tracePt t="63707" x="5289550" y="4003675"/>
          <p14:tracePt t="63714" x="5168900" y="4019550"/>
          <p14:tracePt t="63723" x="5049838" y="4033838"/>
          <p14:tracePt t="63730" x="4914900" y="4049713"/>
          <p14:tracePt t="63739" x="4795838" y="4078288"/>
          <p14:tracePt t="63746" x="4676775" y="4108450"/>
          <p14:tracePt t="63755" x="4557713" y="4138613"/>
          <p14:tracePt t="63763" x="4452938" y="4168775"/>
          <p14:tracePt t="63771" x="4362450" y="4198938"/>
          <p14:tracePt t="63780" x="4273550" y="4229100"/>
          <p14:tracePt t="63787" x="4183063" y="4257675"/>
          <p14:tracePt t="63797" x="4094163" y="4287838"/>
          <p14:tracePt t="63803" x="4019550" y="4303713"/>
          <p14:tracePt t="63813" x="3944938" y="4318000"/>
          <p14:tracePt t="63819" x="3898900" y="4332288"/>
          <p14:tracePt t="63828" x="3840163" y="4348163"/>
          <p14:tracePt t="63835" x="3795713" y="4362450"/>
          <p14:tracePt t="63845" x="3749675" y="4362450"/>
          <p14:tracePt t="63851" x="3721100" y="4378325"/>
          <p14:tracePt t="63862" x="3690938" y="4378325"/>
          <p14:tracePt t="64317" x="3705225" y="4378325"/>
          <p14:tracePt t="64325" x="3749675" y="4378325"/>
          <p14:tracePt t="64333" x="3765550" y="4378325"/>
          <p14:tracePt t="64340" x="3810000" y="4378325"/>
          <p14:tracePt t="64349" x="3824288" y="4378325"/>
          <p14:tracePt t="64357" x="3870325" y="4378325"/>
          <p14:tracePt t="64365" x="3884613" y="4378325"/>
          <p14:tracePt t="64373" x="3914775" y="4378325"/>
          <p14:tracePt t="64381" x="3929063" y="4378325"/>
          <p14:tracePt t="64388" x="3959225" y="4378325"/>
          <p14:tracePt t="64397" x="3975100" y="4378325"/>
          <p14:tracePt t="64405" x="3989388" y="4378325"/>
          <p14:tracePt t="64421" x="4003675" y="4378325"/>
          <p14:tracePt t="64431" x="4019550" y="4378325"/>
          <p14:tracePt t="64437" x="4033838" y="4378325"/>
          <p14:tracePt t="64448" x="4049713" y="4378325"/>
          <p14:tracePt t="64463" x="4064000" y="4378325"/>
          <p14:tracePt t="64469" x="4078288" y="4378325"/>
          <p14:tracePt t="64477" x="4094163" y="4378325"/>
          <p14:tracePt t="64485" x="4108450" y="4378325"/>
          <p14:tracePt t="64493" x="4124325" y="4378325"/>
          <p14:tracePt t="64502" x="4138613" y="4378325"/>
          <p14:tracePt t="64518" x="4152900" y="4378325"/>
          <p14:tracePt t="64534" x="4168775" y="4378325"/>
          <p14:tracePt t="64542" x="4168775" y="4362450"/>
          <p14:tracePt t="64582" x="4168775" y="4348163"/>
          <p14:tracePt t="64599" x="4168775" y="4332288"/>
          <p14:tracePt t="64614" x="4168775" y="4318000"/>
          <p14:tracePt t="64622" x="4168775" y="4303713"/>
          <p14:tracePt t="64638" x="4168775" y="4287838"/>
          <p14:tracePt t="64654" x="4168775" y="4273550"/>
          <p14:tracePt t="64670" x="4168775" y="4257675"/>
          <p14:tracePt t="64694" x="4168775" y="4243388"/>
          <p14:tracePt t="64718" x="4152900" y="4229100"/>
          <p14:tracePt t="64734" x="4152900" y="4213225"/>
          <p14:tracePt t="64742" x="4138613" y="4213225"/>
          <p14:tracePt t="64750" x="4124325" y="4198938"/>
          <p14:tracePt t="64758" x="4124325" y="4183063"/>
          <p14:tracePt t="64766" x="4108450" y="4183063"/>
          <p14:tracePt t="64774" x="4108450" y="4168775"/>
          <p14:tracePt t="64782" x="4108450" y="4152900"/>
          <p14:tracePt t="64790" x="4094163" y="4152900"/>
          <p14:tracePt t="64806" x="4078288" y="4138613"/>
          <p14:tracePt t="64822" x="4078288" y="4124325"/>
          <p14:tracePt t="64831" x="4064000" y="4124325"/>
          <p14:tracePt t="64848" x="4049713" y="4124325"/>
          <p14:tracePt t="64854" x="4049713" y="4108450"/>
          <p14:tracePt t="64864" x="4033838" y="4108450"/>
          <p14:tracePt t="64870" x="4019550" y="4094163"/>
          <p14:tracePt t="64881" x="4003675" y="4094163"/>
          <p14:tracePt t="64886" x="3989388" y="4078288"/>
          <p14:tracePt t="64897" x="3975100" y="4078288"/>
          <p14:tracePt t="64902" x="3959225" y="4064000"/>
          <p14:tracePt t="64910" x="3929063" y="4064000"/>
          <p14:tracePt t="64920" x="3914775" y="4049713"/>
          <p14:tracePt t="64927" x="3898900" y="4049713"/>
          <p14:tracePt t="64935" x="3870325" y="4033838"/>
          <p14:tracePt t="64947" x="3840163" y="4033838"/>
          <p14:tracePt t="64950" x="3824288" y="4019550"/>
          <p14:tracePt t="64959" x="3810000" y="4003675"/>
          <p14:tracePt t="64967" x="3779838" y="4003675"/>
          <p14:tracePt t="64975" x="3749675" y="3989388"/>
          <p14:tracePt t="64983" x="3735388" y="3989388"/>
          <p14:tracePt t="64990" x="3721100" y="3975100"/>
          <p14:tracePt t="64999" x="3705225" y="3975100"/>
          <p14:tracePt t="65006" x="3690938" y="3959225"/>
          <p14:tracePt t="65014" x="3675063" y="3959225"/>
          <p14:tracePt t="65023" x="3660775" y="3959225"/>
          <p14:tracePt t="65031" x="3644900" y="3944938"/>
          <p14:tracePt t="65039" x="3630613" y="3944938"/>
          <p14:tracePt t="65047" x="3616325" y="3944938"/>
          <p14:tracePt t="65055" x="3586163" y="3944938"/>
          <p14:tracePt t="65064" x="3570288" y="3944938"/>
          <p14:tracePt t="65071" x="3541713" y="3944938"/>
          <p14:tracePt t="65080" x="3525838" y="3944938"/>
          <p14:tracePt t="65087" x="3481388" y="3944938"/>
          <p14:tracePt t="65097" x="3451225" y="3944938"/>
          <p14:tracePt t="65103" x="3421063" y="3944938"/>
          <p14:tracePt t="65113" x="3390900" y="3944938"/>
          <p14:tracePt t="65119" x="3346450" y="3944938"/>
          <p14:tracePt t="65128" x="3316288" y="3944938"/>
          <p14:tracePt t="65135" x="3271838" y="3944938"/>
          <p14:tracePt t="65145" x="3257550" y="3944938"/>
          <p14:tracePt t="65151" x="3227388" y="3944938"/>
          <p14:tracePt t="65162" x="3197225" y="3944938"/>
          <p14:tracePt t="65167" x="3167063" y="3944938"/>
          <p14:tracePt t="65179" x="3152775" y="3944938"/>
          <p14:tracePt t="65183" x="3122613" y="3944938"/>
          <p14:tracePt t="65196" x="3092450" y="3944938"/>
          <p14:tracePt t="65199" x="3078163" y="3944938"/>
          <p14:tracePt t="65212" x="3062288" y="3944938"/>
          <p14:tracePt t="65215" x="3033713" y="3944938"/>
          <p14:tracePt t="65229" x="3017838" y="3944938"/>
          <p14:tracePt t="65231" x="3003550" y="3944938"/>
          <p14:tracePt t="65246" x="2987675" y="3944938"/>
          <p14:tracePt t="65248" x="2973388" y="3944938"/>
          <p14:tracePt t="65262" x="2959100" y="3944938"/>
          <p14:tracePt t="65264" x="2943225" y="3944938"/>
          <p14:tracePt t="65279" x="2928938" y="3944938"/>
          <p14:tracePt t="65295" x="2913063" y="3944938"/>
          <p14:tracePt t="65298" x="2898775" y="3944938"/>
          <p14:tracePt t="65314" x="2882900" y="3944938"/>
          <p14:tracePt t="65329" x="2868613" y="3944938"/>
          <p14:tracePt t="65331" x="2868613" y="3959225"/>
          <p14:tracePt t="65345" x="2854325" y="3959225"/>
          <p14:tracePt t="65352" x="2838450" y="3959225"/>
          <p14:tracePt t="65362" x="2838450" y="3975100"/>
          <p14:tracePt t="65368" x="2824163" y="3975100"/>
          <p14:tracePt t="65384" x="2808288" y="3989388"/>
          <p14:tracePt t="65400" x="2794000" y="4003675"/>
          <p14:tracePt t="65424" x="2779713" y="4019550"/>
          <p14:tracePt t="65432" x="2779713" y="4033838"/>
          <p14:tracePt t="65448" x="2763838" y="4049713"/>
          <p14:tracePt t="65456" x="2763838" y="4064000"/>
          <p14:tracePt t="65464" x="2763838" y="4078288"/>
          <p14:tracePt t="65472" x="2749550" y="4078288"/>
          <p14:tracePt t="65481" x="2749550" y="4094163"/>
          <p14:tracePt t="65488" x="2749550" y="4124325"/>
          <p14:tracePt t="65497" x="2749550" y="4138613"/>
          <p14:tracePt t="65504" x="2733675" y="4152900"/>
          <p14:tracePt t="65513" x="2733675" y="4168775"/>
          <p14:tracePt t="65520" x="2733675" y="4183063"/>
          <p14:tracePt t="65531" x="2733675" y="4198938"/>
          <p14:tracePt t="65536" x="2733675" y="4213225"/>
          <p14:tracePt t="65548" x="2733675" y="4229100"/>
          <p14:tracePt t="65552" x="2733675" y="4243388"/>
          <p14:tracePt t="65563" x="2733675" y="4257675"/>
          <p14:tracePt t="65568" x="2733675" y="4273550"/>
          <p14:tracePt t="65576" x="2749550" y="4287838"/>
          <p14:tracePt t="65585" x="2749550" y="4303713"/>
          <p14:tracePt t="65593" x="2763838" y="4318000"/>
          <p14:tracePt t="65601" x="2763838" y="4332288"/>
          <p14:tracePt t="65608" x="2779713" y="4348163"/>
          <p14:tracePt t="65617" x="2794000" y="4362450"/>
          <p14:tracePt t="65624" x="2808288" y="4378325"/>
          <p14:tracePt t="65633" x="2808288" y="4392613"/>
          <p14:tracePt t="65641" x="2824163" y="4406900"/>
          <p14:tracePt t="65657" x="2838450" y="4422775"/>
          <p14:tracePt t="65673" x="2854325" y="4437063"/>
          <p14:tracePt t="65689" x="2868613" y="4452938"/>
          <p14:tracePt t="65697" x="2868613" y="4467225"/>
          <p14:tracePt t="65705" x="2882900" y="4467225"/>
          <p14:tracePt t="65721" x="2898775" y="4483100"/>
          <p14:tracePt t="65737" x="2913063" y="4497388"/>
          <p14:tracePt t="65748" x="2928938" y="4497388"/>
          <p14:tracePt t="65764" x="2943225" y="4497388"/>
          <p14:tracePt t="65769" x="2959100" y="4511675"/>
          <p14:tracePt t="65780" x="2973388" y="4511675"/>
          <p14:tracePt t="65793" x="2987675" y="4527550"/>
          <p14:tracePt t="65802" x="3003550" y="4527550"/>
          <p14:tracePt t="65809" x="3017838" y="4527550"/>
          <p14:tracePt t="65818" x="3048000" y="4541838"/>
          <p14:tracePt t="65825" x="3062288" y="4541838"/>
          <p14:tracePt t="65834" x="3078163" y="4541838"/>
          <p14:tracePt t="65842" x="3092450" y="4557713"/>
          <p14:tracePt t="65850" x="3108325" y="4557713"/>
          <p14:tracePt t="65858" x="3136900" y="4557713"/>
          <p14:tracePt t="65865" x="3152775" y="4572000"/>
          <p14:tracePt t="65874" x="3167063" y="4572000"/>
          <p14:tracePt t="65890" x="3182938" y="4586288"/>
          <p14:tracePt t="65897" x="3197225" y="4586288"/>
          <p14:tracePt t="65905" x="3213100" y="4586288"/>
          <p14:tracePt t="65914" x="3227388" y="4586288"/>
          <p14:tracePt t="65922" x="3227388" y="4602163"/>
          <p14:tracePt t="65931" x="3241675" y="4602163"/>
          <p14:tracePt t="65938" x="3257550" y="4602163"/>
          <p14:tracePt t="65948" x="3271838" y="4602163"/>
          <p14:tracePt t="65964" x="3302000" y="4602163"/>
          <p14:tracePt t="65970" x="3316288" y="4602163"/>
          <p14:tracePt t="65981" x="3346450" y="4602163"/>
          <p14:tracePt t="65986" x="3362325" y="4602163"/>
          <p14:tracePt t="65997" x="3390900" y="4602163"/>
          <p14:tracePt t="66002" x="3421063" y="4602163"/>
          <p14:tracePt t="66010" x="3451225" y="4602163"/>
          <p14:tracePt t="66018" x="3481388" y="4602163"/>
          <p14:tracePt t="66026" x="3511550" y="4602163"/>
          <p14:tracePt t="66034" x="3525838" y="4602163"/>
          <p14:tracePt t="66042" x="3541713" y="4602163"/>
          <p14:tracePt t="66050" x="3570288" y="4602163"/>
          <p14:tracePt t="66058" x="3586163" y="4602163"/>
          <p14:tracePt t="66066" x="3600450" y="4602163"/>
          <p14:tracePt t="66074" x="3616325" y="4602163"/>
          <p14:tracePt t="66083" x="3630613" y="4602163"/>
          <p14:tracePt t="66090" x="3644900" y="4602163"/>
          <p14:tracePt t="66098" x="3660775" y="4602163"/>
          <p14:tracePt t="66106" x="3675063" y="4602163"/>
          <p14:tracePt t="66114" x="3690938" y="4602163"/>
          <p14:tracePt t="66123" x="3705225" y="4602163"/>
          <p14:tracePt t="66130" x="3721100" y="4602163"/>
          <p14:tracePt t="66138" x="3735388" y="4602163"/>
          <p14:tracePt t="66147" x="3749675" y="4602163"/>
          <p14:tracePt t="66155" x="3765550" y="4602163"/>
          <p14:tracePt t="66164" x="3779838" y="4602163"/>
          <p14:tracePt t="66171" x="3795713" y="4602163"/>
          <p14:tracePt t="66180" x="3810000" y="4602163"/>
          <p14:tracePt t="66197" x="3824288" y="4602163"/>
          <p14:tracePt t="66202" x="3854450" y="4602163"/>
          <p14:tracePt t="66210" x="3870325" y="4602163"/>
          <p14:tracePt t="66218" x="3884613" y="4602163"/>
          <p14:tracePt t="66230" x="3898900" y="4602163"/>
          <p14:tracePt t="66234" x="3914775" y="4602163"/>
          <p14:tracePt t="66242" x="3944938" y="4602163"/>
          <p14:tracePt t="66251" x="3975100" y="4586288"/>
          <p14:tracePt t="66259" x="3989388" y="4586288"/>
          <p14:tracePt t="66267" x="4019550" y="4586288"/>
          <p14:tracePt t="66275" x="4049713" y="4572000"/>
          <p14:tracePt t="66283" x="4064000" y="4572000"/>
          <p14:tracePt t="66291" x="4078288" y="4572000"/>
          <p14:tracePt t="66299" x="4108450" y="4557713"/>
          <p14:tracePt t="66307" x="4124325" y="4557713"/>
          <p14:tracePt t="66323" x="4138613" y="4557713"/>
          <p14:tracePt t="66331" x="4138613" y="4541838"/>
          <p14:tracePt t="66339" x="4152900" y="4541838"/>
          <p14:tracePt t="66355" x="4152900" y="4527550"/>
          <p14:tracePt t="66379" x="4168775" y="4511675"/>
          <p14:tracePt t="66397" x="4168775" y="4497388"/>
          <p14:tracePt t="66414" x="4183063" y="4483100"/>
          <p14:tracePt t="66430" x="4183063" y="4467225"/>
          <p14:tracePt t="66435" x="4183063" y="4452938"/>
          <p14:tracePt t="66443" x="4198938" y="4452938"/>
          <p14:tracePt t="66459" x="4198938" y="4437063"/>
          <p14:tracePt t="66475" x="4198938" y="4422775"/>
          <p14:tracePt t="66499" x="4198938" y="4406900"/>
          <p14:tracePt t="66515" x="4198938" y="4392613"/>
          <p14:tracePt t="66524" x="4198938" y="4378325"/>
          <p14:tracePt t="66540" x="4198938" y="4362450"/>
          <p14:tracePt t="66547" x="4198938" y="4348163"/>
          <p14:tracePt t="66556" x="4183063" y="4332288"/>
          <p14:tracePt t="66564" x="4183063" y="4318000"/>
          <p14:tracePt t="66572" x="4183063" y="4303713"/>
          <p14:tracePt t="66581" x="4168775" y="4287838"/>
          <p14:tracePt t="66587" x="4168775" y="4273550"/>
          <p14:tracePt t="66597" x="4152900" y="4273550"/>
          <p14:tracePt t="66604" x="4152900" y="4257675"/>
          <p14:tracePt t="66614" x="4138613" y="4243388"/>
          <p14:tracePt t="66620" x="4138613" y="4229100"/>
          <p14:tracePt t="66630" x="4124325" y="4213225"/>
          <p14:tracePt t="66636" x="4108450" y="4213225"/>
          <p14:tracePt t="66646" x="4108450" y="4198938"/>
          <p14:tracePt t="66652" x="4094163" y="4183063"/>
          <p14:tracePt t="66660" x="4078288" y="4168775"/>
          <p14:tracePt t="66668" x="4064000" y="4152900"/>
          <p14:tracePt t="66676" x="4049713" y="4138613"/>
          <p14:tracePt t="66684" x="4033838" y="4124325"/>
          <p14:tracePt t="66692" x="4019550" y="4108450"/>
          <p14:tracePt t="66700" x="4019550" y="4094163"/>
          <p14:tracePt t="66708" x="4003675" y="4078288"/>
          <p14:tracePt t="66716" x="3989388" y="4064000"/>
          <p14:tracePt t="66724" x="3975100" y="4049713"/>
          <p14:tracePt t="66732" x="3959225" y="4033838"/>
          <p14:tracePt t="66740" x="3944938" y="4033838"/>
          <p14:tracePt t="66748" x="3944938" y="4019550"/>
          <p14:tracePt t="66756" x="3929063" y="4019550"/>
          <p14:tracePt t="66764" x="3914775" y="4003675"/>
          <p14:tracePt t="66773" x="3898900" y="4003675"/>
          <p14:tracePt t="66780" x="3870325" y="3989388"/>
          <p14:tracePt t="66788" x="3854450" y="3989388"/>
          <p14:tracePt t="66797" x="3840163" y="3989388"/>
          <p14:tracePt t="66805" x="3824288" y="3975100"/>
          <p14:tracePt t="66814" x="3810000" y="3975100"/>
          <p14:tracePt t="66821" x="3779838" y="3975100"/>
          <p14:tracePt t="66830" x="3765550" y="3959225"/>
          <p14:tracePt t="66836" x="3749675" y="3959225"/>
          <p14:tracePt t="66847" x="3721100" y="3959225"/>
          <p14:tracePt t="66852" x="3705225" y="3944938"/>
          <p14:tracePt t="66863" x="3675063" y="3944938"/>
          <p14:tracePt t="66869" x="3644900" y="3929063"/>
          <p14:tracePt t="66879" x="3616325" y="3929063"/>
          <p14:tracePt t="66885" x="3586163" y="3929063"/>
          <p14:tracePt t="66895" x="3570288" y="3914775"/>
          <p14:tracePt t="66900" x="3541713" y="3914775"/>
          <p14:tracePt t="66912" x="3481388" y="3914775"/>
          <p14:tracePt t="66917" x="3436938" y="3914775"/>
          <p14:tracePt t="66929" x="3406775" y="3914775"/>
          <p14:tracePt t="66932" x="3362325" y="3914775"/>
          <p14:tracePt t="66946" x="3302000" y="3914775"/>
          <p14:tracePt t="66949" x="3287713" y="3914775"/>
          <p14:tracePt t="66962" x="3213100" y="3914775"/>
          <p14:tracePt t="66965" x="3182938" y="3914775"/>
          <p14:tracePt t="66979" x="3152775" y="3914775"/>
          <p14:tracePt t="66982" x="3108325" y="3914775"/>
          <p14:tracePt t="66996" x="3062288" y="3929063"/>
          <p14:tracePt t="66998" x="3017838" y="3944938"/>
          <p14:tracePt t="67012" x="2987675" y="3944938"/>
          <p14:tracePt t="67014" x="2959100" y="3959225"/>
          <p14:tracePt t="67029" x="2928938" y="3959225"/>
          <p14:tracePt t="67030" x="2898775" y="3975100"/>
          <p14:tracePt t="67045" x="2868613" y="3989388"/>
          <p14:tracePt t="67047" x="2854325" y="3989388"/>
          <p14:tracePt t="67062" x="2824163" y="4003675"/>
          <p14:tracePt t="67064" x="2808288" y="4003675"/>
          <p14:tracePt t="67079" x="2794000" y="4019550"/>
          <p14:tracePt t="67085" x="2779713" y="4019550"/>
          <p14:tracePt t="67095" x="2763838" y="4019550"/>
          <p14:tracePt t="70048" x="2779713" y="4019550"/>
          <p14:tracePt t="70052" x="2794000" y="4019550"/>
          <p14:tracePt t="70060" x="2808288" y="4033838"/>
          <p14:tracePt t="70073" x="2838450" y="4033838"/>
          <p14:tracePt t="70076" x="2854325" y="4049713"/>
          <p14:tracePt t="70092" x="2868613" y="4049713"/>
          <p14:tracePt t="70101" x="2882900" y="4064000"/>
          <p14:tracePt t="70109" x="2898775" y="4064000"/>
          <p14:tracePt t="70117" x="2913063" y="4064000"/>
          <p14:tracePt t="70125" x="2928938" y="4064000"/>
          <p14:tracePt t="70140" x="2943225" y="4064000"/>
          <p14:tracePt t="70149" x="2959100" y="4064000"/>
          <p14:tracePt t="70157" x="2973388" y="4064000"/>
          <p14:tracePt t="70165" x="2987675" y="4064000"/>
          <p14:tracePt t="70173" x="3017838" y="4064000"/>
          <p14:tracePt t="70189" x="3033713" y="4064000"/>
          <p14:tracePt t="70197" x="3062288" y="4064000"/>
          <p14:tracePt t="70205" x="3078163" y="4064000"/>
          <p14:tracePt t="70214" x="3092450" y="4064000"/>
          <p14:tracePt t="70221" x="3108325" y="4049713"/>
          <p14:tracePt t="70231" x="3122613" y="4049713"/>
          <p14:tracePt t="70237" x="3136900" y="4049713"/>
          <p14:tracePt t="70247" x="3167063" y="4049713"/>
          <p14:tracePt t="70253" x="3182938" y="4049713"/>
          <p14:tracePt t="70264" x="3197225" y="4049713"/>
          <p14:tracePt t="70277" x="3213100" y="4049713"/>
          <p14:tracePt t="70286" x="3227388" y="4049713"/>
          <p14:tracePt t="70293" x="3241675" y="4049713"/>
          <p14:tracePt t="70302" x="3257550" y="4049713"/>
          <p14:tracePt t="70314" x="3271838" y="4049713"/>
          <p14:tracePt t="70317" x="3287713" y="4049713"/>
          <p14:tracePt t="70325" x="3302000" y="4049713"/>
          <p14:tracePt t="70334" x="3316288" y="4049713"/>
          <p14:tracePt t="70341" x="3332163" y="4049713"/>
          <p14:tracePt t="70350" x="3362325" y="4049713"/>
          <p14:tracePt t="70357" x="3376613" y="4049713"/>
          <p14:tracePt t="70365" x="3390900" y="4049713"/>
          <p14:tracePt t="70373" x="3421063" y="4049713"/>
          <p14:tracePt t="70381" x="3436938" y="4049713"/>
          <p14:tracePt t="70390" x="3467100" y="4049713"/>
          <p14:tracePt t="70397" x="3481388" y="4049713"/>
          <p14:tracePt t="70406" x="3511550" y="4049713"/>
          <p14:tracePt t="70414" x="3525838" y="4049713"/>
          <p14:tracePt t="70422" x="3541713" y="4049713"/>
          <p14:tracePt t="70431" x="3556000" y="4049713"/>
          <p14:tracePt t="70438" x="3570288" y="4049713"/>
          <p14:tracePt t="70447" x="3600450" y="4049713"/>
          <p14:tracePt t="70454" x="3616325" y="4049713"/>
          <p14:tracePt t="70464" x="3630613" y="4049713"/>
          <p14:tracePt t="70470" x="3644900" y="4049713"/>
          <p14:tracePt t="70480" x="3660775" y="4049713"/>
          <p14:tracePt t="70486" x="3675063" y="4049713"/>
          <p14:tracePt t="70496" x="3705225" y="4049713"/>
          <p14:tracePt t="70502" x="3721100" y="4049713"/>
          <p14:tracePt t="70512" x="3749675" y="4049713"/>
          <p14:tracePt t="70518" x="3765550" y="4049713"/>
          <p14:tracePt t="70529" x="3795713" y="4049713"/>
          <p14:tracePt t="70534" x="3824288" y="4064000"/>
          <p14:tracePt t="70546" x="3840163" y="4064000"/>
          <p14:tracePt t="70550" x="3870325" y="4064000"/>
          <p14:tracePt t="70562" x="3884613" y="4064000"/>
          <p14:tracePt t="70566" x="3898900" y="4064000"/>
          <p14:tracePt t="70579" x="3929063" y="4064000"/>
          <p14:tracePt t="70582" x="3944938" y="4064000"/>
          <p14:tracePt t="70596" x="3959225" y="4064000"/>
          <p14:tracePt t="70606" x="3975100" y="4064000"/>
          <p14:tracePt t="70614" x="3989388" y="4064000"/>
          <p14:tracePt t="70631" x="4003675" y="4064000"/>
          <p14:tracePt t="70639" x="4003675" y="4049713"/>
          <p14:tracePt t="70647" x="4019550" y="4049713"/>
          <p14:tracePt t="70665" x="4033838" y="4033838"/>
          <p14:tracePt t="70670" x="4033838" y="4019550"/>
          <p14:tracePt t="70681" x="4049713" y="4019550"/>
          <p14:tracePt t="70687" x="4049713" y="4003675"/>
          <p14:tracePt t="70698" x="4064000" y="3989388"/>
          <p14:tracePt t="70702" x="4078288" y="3989388"/>
          <p14:tracePt t="70710" x="4094163" y="3975100"/>
          <p14:tracePt t="70719" x="4108450" y="3959225"/>
          <p14:tracePt t="70726" x="4108450" y="3944938"/>
          <p14:tracePt t="70735" x="4124325" y="3929063"/>
          <p14:tracePt t="70751" x="4124325" y="3914775"/>
          <p14:tracePt t="70759" x="4138613" y="3914775"/>
          <p14:tracePt t="70774" x="4138613" y="3898900"/>
          <p14:tracePt t="70783" x="4138613" y="3884613"/>
          <p14:tracePt t="70799" x="4138613" y="3870325"/>
          <p14:tracePt t="70807" x="4138613" y="3854450"/>
          <p14:tracePt t="70815" x="4138613" y="3840163"/>
          <p14:tracePt t="70823" x="4138613" y="3824288"/>
          <p14:tracePt t="70831" x="4138613" y="3810000"/>
          <p14:tracePt t="70848" x="4124325" y="3795713"/>
          <p14:tracePt t="70855" x="4124325" y="3779838"/>
          <p14:tracePt t="70865" x="4108450" y="3765550"/>
          <p14:tracePt t="70871" x="4094163" y="3749675"/>
          <p14:tracePt t="70881" x="4078288" y="3735388"/>
          <p14:tracePt t="70898" x="4064000" y="3721100"/>
          <p14:tracePt t="70914" x="4049713" y="3705225"/>
          <p14:tracePt t="70927" x="4033838" y="3705225"/>
          <p14:tracePt t="70935" x="4033838" y="3690938"/>
          <p14:tracePt t="70943" x="4019550" y="3690938"/>
          <p14:tracePt t="70952" x="4003675" y="3675063"/>
          <p14:tracePt t="70964" x="3989388" y="3675063"/>
          <p14:tracePt t="70967" x="3959225" y="3660775"/>
          <p14:tracePt t="70975" x="3929063" y="3660775"/>
          <p14:tracePt t="70984" x="3898900" y="3644900"/>
          <p14:tracePt t="70991" x="3854450" y="3630613"/>
          <p14:tracePt t="71000" x="3795713" y="3616325"/>
          <p14:tracePt t="71008" x="3735388" y="3616325"/>
          <p14:tracePt t="71015" x="3644900" y="3600450"/>
          <p14:tracePt t="71024" x="3556000" y="3600450"/>
          <p14:tracePt t="71031" x="3390900" y="3600450"/>
          <p14:tracePt t="71040" x="3257550" y="3600450"/>
          <p14:tracePt t="71048" x="3122613" y="3600450"/>
          <p14:tracePt t="71056" x="3048000" y="3600450"/>
          <p14:tracePt t="71064" x="2898775" y="3600450"/>
          <p14:tracePt t="71072" x="2763838" y="3600450"/>
          <p14:tracePt t="71080" x="2628900" y="3600450"/>
          <p14:tracePt t="71088" x="2479675" y="3600450"/>
          <p14:tracePt t="71098" x="2346325" y="3600450"/>
          <p14:tracePt t="71104" x="2211388" y="3600450"/>
          <p14:tracePt t="71114" x="2106613" y="3616325"/>
          <p14:tracePt t="71120" x="2001838" y="3616325"/>
          <p14:tracePt t="71131" x="1897063" y="3616325"/>
          <p14:tracePt t="71136" x="1808163" y="3630613"/>
          <p14:tracePt t="71147" x="1747838" y="3630613"/>
          <p14:tracePt t="71152" x="1717675" y="3630613"/>
          <p14:tracePt t="71162" x="1658938" y="3644900"/>
          <p14:tracePt t="71168" x="1612900" y="3644900"/>
          <p14:tracePt t="71179" x="1584325" y="3644900"/>
          <p14:tracePt t="71184" x="1554163" y="3644900"/>
          <p14:tracePt t="71196" x="1538288" y="3644900"/>
          <p14:tracePt t="71200" x="1524000" y="3660775"/>
          <p14:tracePt t="71212" x="1509713" y="3660775"/>
          <p14:tracePt t="71232" x="1493838" y="3660775"/>
          <p14:tracePt t="71240" x="1493838" y="3675063"/>
          <p14:tracePt t="71264" x="1479550" y="3690938"/>
          <p14:tracePt t="71273" x="1479550" y="3705225"/>
          <p14:tracePt t="71280" x="1479550" y="3721100"/>
          <p14:tracePt t="71298" x="1479550" y="3735388"/>
          <p14:tracePt t="71305" x="1463675" y="3749675"/>
          <p14:tracePt t="71314" x="1463675" y="3779838"/>
          <p14:tracePt t="71321" x="1463675" y="3795713"/>
          <p14:tracePt t="71331" x="1463675" y="3810000"/>
          <p14:tracePt t="71336" x="1449388" y="3840163"/>
          <p14:tracePt t="71347" x="1449388" y="3854450"/>
          <p14:tracePt t="71352" x="1449388" y="3884613"/>
          <p14:tracePt t="71360" x="1449388" y="3898900"/>
          <p14:tracePt t="71369" x="1449388" y="3929063"/>
          <p14:tracePt t="71377" x="1449388" y="3959225"/>
          <p14:tracePt t="71385" x="1449388" y="3975100"/>
          <p14:tracePt t="71397" x="1449388" y="4003675"/>
          <p14:tracePt t="71401" x="1449388" y="4019550"/>
          <p14:tracePt t="71408" x="1449388" y="4049713"/>
          <p14:tracePt t="71417" x="1449388" y="4064000"/>
          <p14:tracePt t="71425" x="1449388" y="4078288"/>
          <p14:tracePt t="71433" x="1449388" y="4094163"/>
          <p14:tracePt t="71441" x="1449388" y="4124325"/>
          <p14:tracePt t="71449" x="1463675" y="4138613"/>
          <p14:tracePt t="71465" x="1479550" y="4152900"/>
          <p14:tracePt t="71473" x="1509713" y="4183063"/>
          <p14:tracePt t="71481" x="1538288" y="4198938"/>
          <p14:tracePt t="71489" x="1584325" y="4213225"/>
          <p14:tracePt t="71497" x="1628775" y="4229100"/>
          <p14:tracePt t="71505" x="1673225" y="4243388"/>
          <p14:tracePt t="71514" x="1733550" y="4257675"/>
          <p14:tracePt t="71521" x="1808163" y="4257675"/>
          <p14:tracePt t="71531" x="1882775" y="4273550"/>
          <p14:tracePt t="71537" x="1987550" y="4287838"/>
          <p14:tracePt t="71548" x="2076450" y="4287838"/>
          <p14:tracePt t="71553" x="2197100" y="4303713"/>
          <p14:tracePt t="71565" x="2330450" y="4303713"/>
          <p14:tracePt t="71569" x="2451100" y="4318000"/>
          <p14:tracePt t="71577" x="2674938" y="4332288"/>
          <p14:tracePt t="71585" x="2824163" y="4332288"/>
          <p14:tracePt t="71593" x="2987675" y="4362450"/>
          <p14:tracePt t="71601" x="3136900" y="4362450"/>
          <p14:tracePt t="71609" x="3316288" y="4392613"/>
          <p14:tracePt t="71618" x="3481388" y="4406900"/>
          <p14:tracePt t="71625" x="3660775" y="4437063"/>
          <p14:tracePt t="71634" x="3749675" y="4452938"/>
          <p14:tracePt t="71641" x="3929063" y="4483100"/>
          <p14:tracePt t="71650" x="4213225" y="4511675"/>
          <p14:tracePt t="71657" x="4287838" y="4527550"/>
          <p14:tracePt t="71666" x="4437063" y="4541838"/>
          <p14:tracePt t="71673" x="4541838" y="4557713"/>
          <p14:tracePt t="71682" x="4660900" y="4572000"/>
          <p14:tracePt t="71690" x="4706938" y="4572000"/>
          <p14:tracePt t="71697" x="4781550" y="4572000"/>
          <p14:tracePt t="71706" x="4840288" y="4572000"/>
          <p14:tracePt t="71714" x="4870450" y="4572000"/>
          <p14:tracePt t="71722" x="4886325" y="4572000"/>
          <p14:tracePt t="71731" x="4900613" y="4572000"/>
          <p14:tracePt t="72099" x="4930775" y="4572000"/>
          <p14:tracePt t="72107" x="4960938" y="4541838"/>
          <p14:tracePt t="72115" x="5005388" y="4527550"/>
          <p14:tracePt t="72123" x="5065713" y="4497388"/>
          <p14:tracePt t="72131" x="5110163" y="4467225"/>
          <p14:tracePt t="72139" x="5168900" y="4452938"/>
          <p14:tracePt t="72151" x="5214938" y="4422775"/>
          <p14:tracePt t="72155" x="5303838" y="4392613"/>
          <p14:tracePt t="72164" x="5408613" y="4348163"/>
          <p14:tracePt t="72171" x="5499100" y="4318000"/>
          <p14:tracePt t="72181" x="5588000" y="4273550"/>
          <p14:tracePt t="72187" x="5692775" y="4257675"/>
          <p14:tracePt t="72198" x="5797550" y="4213225"/>
          <p14:tracePt t="72203" x="5902325" y="4198938"/>
          <p14:tracePt t="72214" x="5991225" y="4168775"/>
          <p14:tracePt t="72219" x="6065838" y="4152900"/>
          <p14:tracePt t="72227" x="6156325" y="4124325"/>
          <p14:tracePt t="72235" x="6230938" y="4094163"/>
          <p14:tracePt t="72247" x="6305550" y="4078288"/>
          <p14:tracePt t="72251" x="6364288" y="4049713"/>
          <p14:tracePt t="72259" x="6394450" y="4049713"/>
          <p14:tracePt t="72268" x="6438900" y="4033838"/>
          <p14:tracePt t="72275" x="6484938" y="4019550"/>
          <p14:tracePt t="72284" x="6529388" y="4003675"/>
          <p14:tracePt t="72291" x="6559550" y="3989388"/>
          <p14:tracePt t="72300" x="6573838" y="3989388"/>
          <p14:tracePt t="72307" x="6604000" y="3975100"/>
          <p14:tracePt t="72316" x="6618288" y="3975100"/>
          <p14:tracePt t="72324" x="6634163" y="3975100"/>
          <p14:tracePt t="72332" x="6648450" y="3975100"/>
          <p14:tracePt t="72340" x="6664325" y="3959225"/>
          <p14:tracePt t="72347" x="6678613" y="3959225"/>
          <p14:tracePt t="72355" x="6692900" y="3959225"/>
          <p14:tracePt t="72364" x="6708775" y="3944938"/>
          <p14:tracePt t="72381" x="6723063" y="3944938"/>
          <p14:tracePt t="72388" x="6738938" y="3929063"/>
          <p14:tracePt t="72397" x="6753225" y="3929063"/>
          <p14:tracePt t="72404" x="6769100" y="3929063"/>
          <p14:tracePt t="72414" x="6783388" y="3929063"/>
          <p14:tracePt t="72420" x="6797675" y="3914775"/>
          <p14:tracePt t="72431" x="6813550" y="3914775"/>
          <p14:tracePt t="72436" x="6827838" y="3914775"/>
          <p14:tracePt t="72444" x="6843713" y="3914775"/>
          <p14:tracePt t="72452" x="6858000" y="3914775"/>
          <p14:tracePt t="72460" x="6872288" y="3914775"/>
          <p14:tracePt t="72468" x="6888163" y="3914775"/>
          <p14:tracePt t="72476" x="6902450" y="3914775"/>
          <p14:tracePt t="72484" x="6918325" y="3914775"/>
          <p14:tracePt t="72492" x="6932613" y="3914775"/>
          <p14:tracePt t="72501" x="6946900" y="3914775"/>
          <p14:tracePt t="72508" x="6962775" y="3914775"/>
          <p14:tracePt t="72516" x="6992938" y="3914775"/>
          <p14:tracePt t="72525" x="7007225" y="3914775"/>
          <p14:tracePt t="72532" x="7023100" y="3914775"/>
          <p14:tracePt t="72540" x="7051675" y="3929063"/>
          <p14:tracePt t="72548" x="7067550" y="3944938"/>
          <p14:tracePt t="72557" x="7097713" y="3944938"/>
          <p14:tracePt t="72564" x="7112000" y="3959225"/>
          <p14:tracePt t="72573" x="7126288" y="3975100"/>
          <p14:tracePt t="72580" x="7156450" y="3989388"/>
          <p14:tracePt t="72588" x="7186613" y="3989388"/>
          <p14:tracePt t="72597" x="7200900" y="4003675"/>
          <p14:tracePt t="72605" x="7231063" y="4019550"/>
          <p14:tracePt t="72614" x="7261225" y="4019550"/>
          <p14:tracePt t="72621" x="7277100" y="4033838"/>
          <p14:tracePt t="72631" x="7291388" y="4049713"/>
          <p14:tracePt t="72637" x="7321550" y="4049713"/>
          <p14:tracePt t="72647" x="7335838" y="4064000"/>
          <p14:tracePt t="72652" x="7351713" y="4064000"/>
          <p14:tracePt t="72663" x="7366000" y="4078288"/>
          <p14:tracePt t="72669" x="7380288" y="4078288"/>
          <p14:tracePt t="72679" x="7396163" y="4094163"/>
          <p14:tracePt t="72693" x="7410450" y="4108450"/>
          <p14:tracePt t="72701" x="7426325" y="4108450"/>
          <p14:tracePt t="72724" x="7440613" y="4108450"/>
          <p14:tracePt t="72733" x="7440613" y="4124325"/>
          <p14:tracePt t="72741" x="7454900" y="4124325"/>
          <p14:tracePt t="72757" x="7470775" y="4124325"/>
          <p14:tracePt t="72773" x="7470775" y="4138613"/>
          <p14:tracePt t="72781" x="7485063" y="4138613"/>
          <p14:tracePt t="72886" x="7470775" y="4138613"/>
          <p14:tracePt t="72893" x="7454900" y="4138613"/>
          <p14:tracePt t="80320" x="7440613" y="4138613"/>
          <p14:tracePt t="80330" x="7426325" y="4138613"/>
          <p14:tracePt t="80336" x="7380288" y="4152900"/>
          <p14:tracePt t="80344" x="7351713" y="4168775"/>
          <p14:tracePt t="80356" x="7305675" y="4198938"/>
          <p14:tracePt t="80360" x="7277100" y="4213225"/>
          <p14:tracePt t="80369" x="7246938" y="4229100"/>
          <p14:tracePt t="80376" x="7216775" y="4243388"/>
          <p14:tracePt t="80385" x="7186613" y="4273550"/>
          <p14:tracePt t="80392" x="7156450" y="4287838"/>
          <p14:tracePt t="80401" x="7126288" y="4287838"/>
          <p14:tracePt t="80408" x="7097713" y="4303713"/>
          <p14:tracePt t="80416" x="7081838" y="4318000"/>
          <p14:tracePt t="80425" x="7051675" y="4332288"/>
          <p14:tracePt t="80432" x="7037388" y="4332288"/>
          <p14:tracePt t="80440" x="7023100" y="4332288"/>
          <p14:tracePt t="80448" x="7023100" y="4348163"/>
          <p14:tracePt t="80456" x="7007225" y="4348163"/>
          <p14:tracePt t="80472" x="6992938" y="4362450"/>
          <p14:tracePt t="80513" x="6977063" y="4362450"/>
          <p14:tracePt t="80537" x="6977063" y="4378325"/>
          <p14:tracePt t="80577" x="6962775" y="4378325"/>
          <p14:tracePt t="80729" x="6946900" y="4378325"/>
          <p14:tracePt t="80762" x="6932613" y="4378325"/>
          <p14:tracePt t="80770" x="6918325" y="4378325"/>
          <p14:tracePt t="80786" x="6902450" y="4378325"/>
          <p14:tracePt t="80793" x="6888163" y="4378325"/>
          <p14:tracePt t="80802" x="6872288" y="4378325"/>
          <p14:tracePt t="80810" x="6858000" y="4378325"/>
          <p14:tracePt t="80818" x="6843713" y="4378325"/>
          <p14:tracePt t="80826" x="6827838" y="4378325"/>
          <p14:tracePt t="80834" x="6813550" y="4378325"/>
          <p14:tracePt t="80842" x="6783388" y="4378325"/>
          <p14:tracePt t="80858" x="6769100" y="4378325"/>
          <p14:tracePt t="80866" x="6753225" y="4378325"/>
          <p14:tracePt t="80874" x="6738938" y="4378325"/>
          <p14:tracePt t="80898" x="6723063" y="4378325"/>
          <p14:tracePt t="80906" x="6708775" y="4378325"/>
          <p14:tracePt t="80922" x="6692900" y="4378325"/>
          <p14:tracePt t="80931" x="6678613" y="4378325"/>
          <p14:tracePt t="80948" x="6664325" y="4378325"/>
          <p14:tracePt t="80954" x="6634163" y="4378325"/>
          <p14:tracePt t="80970" x="6618288" y="4378325"/>
          <p14:tracePt t="80981" x="6589713" y="4378325"/>
          <p14:tracePt t="80986" x="6573838" y="4378325"/>
          <p14:tracePt t="80997" x="6543675" y="4378325"/>
          <p14:tracePt t="81002" x="6529388" y="4378325"/>
          <p14:tracePt t="81010" x="6499225" y="4378325"/>
          <p14:tracePt t="81019" x="6469063" y="4378325"/>
          <p14:tracePt t="81027" x="6454775" y="4378325"/>
          <p14:tracePt t="81035" x="6424613" y="4378325"/>
          <p14:tracePt t="81042" x="6410325" y="4378325"/>
          <p14:tracePt t="81051" x="6380163" y="4378325"/>
          <p14:tracePt t="81059" x="6364288" y="4378325"/>
          <p14:tracePt t="81067" x="6335713" y="4378325"/>
          <p14:tracePt t="81074" x="6319838" y="4378325"/>
          <p14:tracePt t="81083" x="6305550" y="4378325"/>
          <p14:tracePt t="81091" x="6289675" y="4362450"/>
          <p14:tracePt t="81098" x="6261100" y="4362450"/>
          <p14:tracePt t="81107" x="6245225" y="4362450"/>
          <p14:tracePt t="81115" x="6230938" y="4362450"/>
          <p14:tracePt t="81123" x="6215063" y="4348163"/>
          <p14:tracePt t="81131" x="6184900" y="4348163"/>
          <p14:tracePt t="81139" x="6156325" y="4348163"/>
          <p14:tracePt t="81147" x="6140450" y="4332288"/>
          <p14:tracePt t="81155" x="6110288" y="4318000"/>
          <p14:tracePt t="81164" x="6081713" y="4318000"/>
          <p14:tracePt t="81171" x="6051550" y="4318000"/>
          <p14:tracePt t="81181" x="6035675" y="4303713"/>
          <p14:tracePt t="81187" x="6007100" y="4303713"/>
          <p14:tracePt t="81197" x="5991225" y="4303713"/>
          <p14:tracePt t="81203" x="5961063" y="4287838"/>
          <p14:tracePt t="81213" x="5946775" y="4287838"/>
          <p14:tracePt t="81219" x="5930900" y="4287838"/>
          <p14:tracePt t="81229" x="5902325" y="4273550"/>
          <p14:tracePt t="81990" x="5902325" y="4257675"/>
          <p14:tracePt t="81998" x="5902325" y="4243388"/>
          <p14:tracePt t="82020" x="5902325" y="4229100"/>
          <p14:tracePt t="82023" x="5886450" y="4213225"/>
          <p14:tracePt t="82031" x="5886450" y="4198938"/>
          <p14:tracePt t="82038" x="5872163" y="4183063"/>
          <p14:tracePt t="82054" x="5856288" y="4168775"/>
          <p14:tracePt t="82070" x="5842000" y="4152900"/>
          <p14:tracePt t="82077" x="5827713" y="4152900"/>
          <p14:tracePt t="82086" x="5811838" y="4138613"/>
          <p14:tracePt t="82094" x="5781675" y="4138613"/>
          <p14:tracePt t="82102" x="5753100" y="4138613"/>
          <p14:tracePt t="82114" x="5707063" y="4124325"/>
          <p14:tracePt t="82118" x="5676900" y="4124325"/>
          <p14:tracePt t="82126" x="5648325" y="4108450"/>
          <p14:tracePt t="82134" x="5588000" y="4108450"/>
          <p14:tracePt t="82142" x="5527675" y="4094163"/>
          <p14:tracePt t="82150" x="5468938" y="4078288"/>
          <p14:tracePt t="82158" x="5408613" y="4078288"/>
          <p14:tracePt t="82166" x="5334000" y="4064000"/>
          <p14:tracePt t="82174" x="5259388" y="4064000"/>
          <p14:tracePt t="82182" x="5184775" y="4049713"/>
          <p14:tracePt t="82190" x="5154613" y="4049713"/>
          <p14:tracePt t="82198" x="5094288" y="4049713"/>
          <p14:tracePt t="82206" x="5005388" y="4049713"/>
          <p14:tracePt t="82214" x="4960938" y="4049713"/>
          <p14:tracePt t="82222" x="4914900" y="4049713"/>
          <p14:tracePt t="82231" x="4870450" y="4064000"/>
          <p14:tracePt t="82238" x="4826000" y="4078288"/>
          <p14:tracePt t="82248" x="4781550" y="4094163"/>
          <p14:tracePt t="82254" x="4721225" y="4124325"/>
          <p14:tracePt t="82264" x="4676775" y="4152900"/>
          <p14:tracePt t="82270" x="4632325" y="4183063"/>
          <p14:tracePt t="82281" x="4572000" y="4213225"/>
          <p14:tracePt t="82286" x="4527550" y="4243388"/>
          <p14:tracePt t="82296" x="4511675" y="4257675"/>
          <p14:tracePt t="82302" x="4437063" y="4303713"/>
          <p14:tracePt t="82313" x="4422775" y="4318000"/>
          <p14:tracePt t="82318" x="4392613" y="4348163"/>
          <p14:tracePt t="82329" x="4362450" y="4378325"/>
          <p14:tracePt t="82334" x="4332288" y="4392613"/>
          <p14:tracePt t="82346" x="4318000" y="4422775"/>
          <p14:tracePt t="82350" x="4303713" y="4437063"/>
          <p14:tracePt t="82363" x="4273550" y="4452938"/>
          <p14:tracePt t="82366" x="4273550" y="4467225"/>
          <p14:tracePt t="82380" x="4257675" y="4497388"/>
          <p14:tracePt t="82391" x="4257675" y="4527550"/>
          <p14:tracePt t="82398" x="4257675" y="4541838"/>
          <p14:tracePt t="82406" x="4243388" y="4557713"/>
          <p14:tracePt t="82414" x="4243388" y="4572000"/>
          <p14:tracePt t="82423" x="4243388" y="4586288"/>
          <p14:tracePt t="82431" x="4243388" y="4616450"/>
          <p14:tracePt t="82439" x="4229100" y="4632325"/>
          <p14:tracePt t="82447" x="4213225" y="4646613"/>
          <p14:tracePt t="82455" x="4183063" y="4676775"/>
          <p14:tracePt t="82464" x="4152900" y="4706938"/>
          <p14:tracePt t="82471" x="4124325" y="4721225"/>
          <p14:tracePt t="82481" x="4094163" y="4751388"/>
          <p14:tracePt t="82487" x="4049713" y="4781550"/>
          <p14:tracePt t="82497" x="4003675" y="4811713"/>
          <p14:tracePt t="82503" x="3944938" y="4826000"/>
          <p14:tracePt t="82512" x="3870325" y="4870450"/>
          <p14:tracePt t="82519" x="3795713" y="4914900"/>
          <p14:tracePt t="82529" x="3721100" y="4945063"/>
          <p14:tracePt t="82535" x="3644900" y="4975225"/>
          <p14:tracePt t="82546" x="3570288" y="5019675"/>
          <p14:tracePt t="82551" x="3495675" y="5065713"/>
          <p14:tracePt t="82562" x="3421063" y="5094288"/>
          <p14:tracePt t="82567" x="3362325" y="5140325"/>
          <p14:tracePt t="82579" x="3287713" y="5168900"/>
          <p14:tracePt t="82583" x="3213100" y="5214938"/>
          <p14:tracePt t="82596" x="3152775" y="5245100"/>
          <p14:tracePt t="82599" x="3092450" y="5289550"/>
          <p14:tracePt t="82613" x="3017838" y="5334000"/>
          <p14:tracePt t="82617" x="2959100" y="5378450"/>
          <p14:tracePt t="82630" x="2898775" y="5422900"/>
          <p14:tracePt t="82632" x="2824163" y="5468938"/>
          <p14:tracePt t="82646" x="2763838" y="5513388"/>
          <p14:tracePt t="82648" x="2705100" y="5543550"/>
          <p14:tracePt t="82663" x="2644775" y="5588000"/>
          <p14:tracePt t="82665" x="2584450" y="5618163"/>
          <p14:tracePt t="82679" x="2540000" y="5648325"/>
          <p14:tracePt t="82681" x="2509838" y="5662613"/>
          <p14:tracePt t="82688" x="2465388" y="5676900"/>
          <p14:tracePt t="82698" x="2420938" y="5692775"/>
          <p14:tracePt t="82703" x="2374900" y="5707063"/>
          <p14:tracePt t="82714" x="2330450" y="5722938"/>
          <p14:tracePt t="82720" x="2316163" y="5737225"/>
          <p14:tracePt t="82730" x="2271713" y="5737225"/>
          <p14:tracePt t="82736" x="2241550" y="5753100"/>
          <p14:tracePt t="82746" x="2211388" y="5753100"/>
          <p14:tracePt t="82752" x="2197100" y="5753100"/>
          <p14:tracePt t="82763" x="2166938" y="5753100"/>
          <p14:tracePt t="82768" x="2151063" y="5753100"/>
          <p14:tracePt t="82779" x="2120900" y="5753100"/>
          <p14:tracePt t="82784" x="2106613" y="5753100"/>
          <p14:tracePt t="82796" x="2076450" y="5753100"/>
          <p14:tracePt t="82800" x="2062163" y="5753100"/>
          <p14:tracePt t="82813" x="2046288" y="5753100"/>
          <p14:tracePt t="82816" x="2017713" y="5753100"/>
          <p14:tracePt t="82829" x="2001838" y="5753100"/>
          <p14:tracePt t="82832" x="1971675" y="5753100"/>
          <p14:tracePt t="82846" x="1957388" y="5737225"/>
          <p14:tracePt t="82850" x="1943100" y="5722938"/>
          <p14:tracePt t="82863" x="1927225" y="5722938"/>
          <p14:tracePt t="82864" x="1897063" y="5692775"/>
          <p14:tracePt t="82879" x="1882775" y="5676900"/>
          <p14:tracePt t="82882" x="1852613" y="5662613"/>
          <p14:tracePt t="82896" x="1822450" y="5648325"/>
          <p14:tracePt t="82898" x="1808163" y="5632450"/>
          <p14:tracePt t="82913" x="1792288" y="5618163"/>
          <p14:tracePt t="82915" x="1763713" y="5602288"/>
          <p14:tracePt t="82929" x="1733550" y="5588000"/>
          <p14:tracePt t="82932" x="1703388" y="5573713"/>
          <p14:tracePt t="82946" x="1689100" y="5557838"/>
          <p14:tracePt t="82948" x="1673225" y="5557838"/>
          <p14:tracePt t="82962" x="1658938" y="5543550"/>
          <p14:tracePt t="82964" x="1628775" y="5527675"/>
          <p14:tracePt t="82969" x="1612900" y="5527675"/>
          <p14:tracePt t="82979" x="1598613" y="5527675"/>
          <p14:tracePt t="82985" x="1598613" y="5513388"/>
          <p14:tracePt t="82996" x="1584325" y="5513388"/>
          <p14:tracePt t="83001" x="1568450" y="5513388"/>
          <p14:tracePt t="83017" x="1554163" y="5513388"/>
          <p14:tracePt t="83033" x="1538288" y="5513388"/>
          <p14:tracePt t="83049" x="1524000" y="5499100"/>
          <p14:tracePt t="83066" x="1509713" y="5499100"/>
          <p14:tracePt t="83080" x="1509713" y="5483225"/>
          <p14:tracePt t="83098" x="1493838" y="5468938"/>
          <p14:tracePt t="83122" x="1479550" y="5468938"/>
          <p14:tracePt t="83131" x="1479550" y="5453063"/>
          <p14:tracePt t="83226" x="1493838" y="5453063"/>
          <p14:tracePt t="83234" x="1509713" y="5453063"/>
          <p14:tracePt t="83242" x="1524000" y="5438775"/>
          <p14:tracePt t="83249" x="1538288" y="5438775"/>
          <p14:tracePt t="83258" x="1568450" y="5422900"/>
          <p14:tracePt t="83269" x="1598613" y="5422900"/>
          <p14:tracePt t="83274" x="1628775" y="5422900"/>
          <p14:tracePt t="83283" x="1658938" y="5408613"/>
          <p14:tracePt t="83289" x="1717675" y="5394325"/>
          <p14:tracePt t="83297" x="1747838" y="5394325"/>
          <p14:tracePt t="83306" x="1778000" y="5378450"/>
          <p14:tracePt t="83314" x="1822450" y="5364163"/>
          <p14:tracePt t="83322" x="1852613" y="5364163"/>
          <p14:tracePt t="83331" x="1882775" y="5348288"/>
          <p14:tracePt t="83338" x="1927225" y="5348288"/>
          <p14:tracePt t="83347" x="1971675" y="5334000"/>
          <p14:tracePt t="83354" x="2017713" y="5334000"/>
          <p14:tracePt t="83364" x="2046288" y="5319713"/>
          <p14:tracePt t="83369" x="2076450" y="5319713"/>
          <p14:tracePt t="83379" x="2120900" y="5303838"/>
          <p14:tracePt t="83386" x="2151063" y="5303838"/>
          <p14:tracePt t="83396" x="2181225" y="5303838"/>
          <p14:tracePt t="83402" x="2211388" y="5289550"/>
          <p14:tracePt t="83413" x="2241550" y="5289550"/>
          <p14:tracePt t="83418" x="2271713" y="5273675"/>
          <p14:tracePt t="83429" x="2300288" y="5273675"/>
          <p14:tracePt t="83434" x="2330450" y="5273675"/>
          <p14:tracePt t="83446" x="2346325" y="5273675"/>
          <p14:tracePt t="83450" x="2374900" y="5259388"/>
          <p14:tracePt t="83463" x="2390775" y="5259388"/>
          <p14:tracePt t="83466" x="2420938" y="5259388"/>
          <p14:tracePt t="83479" x="2451100" y="5259388"/>
          <p14:tracePt t="83482" x="2479675" y="5259388"/>
          <p14:tracePt t="83496" x="2495550" y="5259388"/>
          <p14:tracePt t="83499" x="2540000" y="5259388"/>
          <p14:tracePt t="83513" x="2570163" y="5259388"/>
          <p14:tracePt t="83516" x="2600325" y="5245100"/>
          <p14:tracePt t="83529" x="2628900" y="5245100"/>
          <p14:tracePt t="83531" x="2674938" y="5245100"/>
          <p14:tracePt t="83546" x="2705100" y="5245100"/>
          <p14:tracePt t="83548" x="2733675" y="5245100"/>
          <p14:tracePt t="83563" x="2749550" y="5245100"/>
          <p14:tracePt t="83564" x="2779713" y="5245100"/>
          <p14:tracePt t="83579" x="2794000" y="5245100"/>
          <p14:tracePt t="83581" x="2808288" y="5245100"/>
          <p14:tracePt t="83596" x="2824163" y="5245100"/>
          <p14:tracePt t="83597" x="2838450" y="5245100"/>
          <p14:tracePt t="83603" x="2854325" y="5245100"/>
          <p14:tracePt t="83619" x="2854325" y="5259388"/>
          <p14:tracePt t="83635" x="2868613" y="5259388"/>
          <p14:tracePt t="83715" x="2868613" y="5273675"/>
          <p14:tracePt t="83724" x="2854325" y="5273675"/>
          <p14:tracePt t="83732" x="2838450" y="5273675"/>
          <p14:tracePt t="83739" x="2824163" y="5289550"/>
          <p14:tracePt t="83747" x="2779713" y="5289550"/>
          <p14:tracePt t="83755" x="2733675" y="5303838"/>
          <p14:tracePt t="83764" x="2689225" y="5319713"/>
          <p14:tracePt t="83771" x="2614613" y="5319713"/>
          <p14:tracePt t="83781" x="2554288" y="5334000"/>
          <p14:tracePt t="83787" x="2479675" y="5348288"/>
          <p14:tracePt t="83798" x="2405063" y="5348288"/>
          <p14:tracePt t="83803" x="2346325" y="5364163"/>
          <p14:tracePt t="83811" x="2316163" y="5364163"/>
          <p14:tracePt t="83819" x="2255838" y="5364163"/>
          <p14:tracePt t="83827" x="2211388" y="5364163"/>
          <p14:tracePt t="83835" x="2166938" y="5364163"/>
          <p14:tracePt t="83847" x="2136775" y="5364163"/>
          <p14:tracePt t="83852" x="2092325" y="5364163"/>
          <p14:tracePt t="83860" x="2076450" y="5364163"/>
          <p14:tracePt t="83869" x="2046288" y="5364163"/>
          <p14:tracePt t="83876" x="2032000" y="5364163"/>
          <p14:tracePt t="83884" x="2032000" y="5348288"/>
          <p14:tracePt t="83892" x="2017713" y="5348288"/>
          <p14:tracePt t="83916" x="2001838" y="5348288"/>
          <p14:tracePt t="84045" x="2017713" y="5348288"/>
          <p14:tracePt t="84052" x="2032000" y="5348288"/>
          <p14:tracePt t="84068" x="2062163" y="5348288"/>
          <p14:tracePt t="84077" x="2076450" y="5348288"/>
          <p14:tracePt t="84088" x="2106613" y="5348288"/>
          <p14:tracePt t="84092" x="2151063" y="5348288"/>
          <p14:tracePt t="84101" x="2181225" y="5348288"/>
          <p14:tracePt t="84108" x="2225675" y="5348288"/>
          <p14:tracePt t="84116" x="2271713" y="5348288"/>
          <p14:tracePt t="84124" x="2330450" y="5348288"/>
          <p14:tracePt t="84132" x="2390775" y="5348288"/>
          <p14:tracePt t="84141" x="2465388" y="5348288"/>
          <p14:tracePt t="84148" x="2540000" y="5334000"/>
          <p14:tracePt t="84156" x="2628900" y="5334000"/>
          <p14:tracePt t="84165" x="2689225" y="5319713"/>
          <p14:tracePt t="84173" x="2749550" y="5319713"/>
          <p14:tracePt t="84181" x="2824163" y="5319713"/>
          <p14:tracePt t="84188" x="2854325" y="5319713"/>
          <p14:tracePt t="84198" x="2943225" y="5303838"/>
          <p14:tracePt t="84204" x="2973388" y="5303838"/>
          <p14:tracePt t="84215" x="3017838" y="5303838"/>
          <p14:tracePt t="84221" x="3062288" y="5303838"/>
          <p14:tracePt t="84231" x="3108325" y="5303838"/>
          <p14:tracePt t="84237" x="3136900" y="5303838"/>
          <p14:tracePt t="84247" x="3167063" y="5303838"/>
          <p14:tracePt t="84252" x="3197225" y="5303838"/>
          <p14:tracePt t="84261" x="3227388" y="5303838"/>
          <p14:tracePt t="84269" x="3241675" y="5303838"/>
          <p14:tracePt t="84281" x="3257550" y="5303838"/>
          <p14:tracePt t="84284" x="3287713" y="5303838"/>
          <p14:tracePt t="84293" x="3302000" y="5303838"/>
          <p14:tracePt t="84309" x="3316288" y="5303838"/>
          <p14:tracePt t="84324" x="3332163" y="5303838"/>
          <p14:tracePt t="84470" x="3316288" y="5303838"/>
          <p14:tracePt t="84481" x="3302000" y="5303838"/>
          <p14:tracePt t="84485" x="3271838" y="5303838"/>
          <p14:tracePt t="84493" x="3241675" y="5303838"/>
          <p14:tracePt t="84501" x="3197225" y="5303838"/>
          <p14:tracePt t="84510" x="3136900" y="5303838"/>
          <p14:tracePt t="84517" x="3092450" y="5303838"/>
          <p14:tracePt t="84525" x="3017838" y="5303838"/>
          <p14:tracePt t="84534" x="2943225" y="5303838"/>
          <p14:tracePt t="84542" x="2882900" y="5303838"/>
          <p14:tracePt t="84549" x="2808288" y="5303838"/>
          <p14:tracePt t="84558" x="2733675" y="5303838"/>
          <p14:tracePt t="84566" x="2659063" y="5289550"/>
          <p14:tracePt t="84574" x="2600325" y="5289550"/>
          <p14:tracePt t="84582" x="2570163" y="5289550"/>
          <p14:tracePt t="84590" x="2509838" y="5289550"/>
          <p14:tracePt t="84598" x="2465388" y="5273675"/>
          <p14:tracePt t="84606" x="2420938" y="5273675"/>
          <p14:tracePt t="84614" x="2390775" y="5273675"/>
          <p14:tracePt t="84622" x="2360613" y="5273675"/>
          <p14:tracePt t="84631" x="2346325" y="5273675"/>
          <p14:tracePt t="84638" x="2316163" y="5259388"/>
          <p14:tracePt t="84647" x="2300288" y="5259388"/>
          <p14:tracePt t="84654" x="2286000" y="5259388"/>
          <p14:tracePt t="84664" x="2271713" y="5259388"/>
          <p14:tracePt t="84681" x="2255838" y="5259388"/>
          <p14:tracePt t="84694" x="2241550" y="5259388"/>
          <p14:tracePt t="84719" x="2225675" y="5259388"/>
          <p14:tracePt t="93992" x="2225675" y="5245100"/>
          <p14:tracePt t="93999" x="2225675" y="5214938"/>
          <p14:tracePt t="94007" x="2225675" y="5199063"/>
          <p14:tracePt t="94015" x="2225675" y="5154613"/>
          <p14:tracePt t="94023" x="2241550" y="5124450"/>
          <p14:tracePt t="94031" x="2241550" y="5094288"/>
          <p14:tracePt t="94040" x="2255838" y="5065713"/>
          <p14:tracePt t="94052" x="2271713" y="5035550"/>
          <p14:tracePt t="94055" x="2300288" y="4991100"/>
          <p14:tracePt t="94066" x="2330450" y="4930775"/>
          <p14:tracePt t="94071" x="2360613" y="4886325"/>
          <p14:tracePt t="94082" x="2390775" y="4840288"/>
          <p14:tracePt t="94087" x="2435225" y="4795838"/>
          <p14:tracePt t="94098" x="2465388" y="4751388"/>
          <p14:tracePt t="94103" x="2509838" y="4706938"/>
          <p14:tracePt t="94111" x="2554288" y="4676775"/>
          <p14:tracePt t="94120" x="2600325" y="4646613"/>
          <p14:tracePt t="94127" x="2614613" y="4632325"/>
          <p14:tracePt t="94136" x="2674938" y="4602163"/>
          <p14:tracePt t="94143" x="2733675" y="4572000"/>
          <p14:tracePt t="94152" x="2779713" y="4557713"/>
          <p14:tracePt t="94159" x="2794000" y="4557713"/>
          <p14:tracePt t="94168" x="2868613" y="4541838"/>
          <p14:tracePt t="94176" x="2913063" y="4527550"/>
          <p14:tracePt t="94184" x="2959100" y="4527550"/>
          <p14:tracePt t="94191" x="3003550" y="4527550"/>
          <p14:tracePt t="94200" x="3062288" y="4527550"/>
          <p14:tracePt t="94208" x="3108325" y="4527550"/>
          <p14:tracePt t="94216" x="3152775" y="4527550"/>
          <p14:tracePt t="94224" x="3213100" y="4527550"/>
          <p14:tracePt t="94232" x="3257550" y="4541838"/>
          <p14:tracePt t="94240" x="3316288" y="4557713"/>
          <p14:tracePt t="94248" x="3376613" y="4572000"/>
          <p14:tracePt t="94256" x="3421063" y="4586288"/>
          <p14:tracePt t="94265" x="3511550" y="4602163"/>
          <p14:tracePt t="94272" x="3586163" y="4602163"/>
          <p14:tracePt t="94281" x="3675063" y="4616450"/>
          <p14:tracePt t="94288" x="3854450" y="4616450"/>
          <p14:tracePt t="94298" x="3989388" y="4616450"/>
          <p14:tracePt t="94304" x="4168775" y="4616450"/>
          <p14:tracePt t="94315" x="4406900" y="4616450"/>
          <p14:tracePt t="94320" x="4826000" y="4586288"/>
          <p14:tracePt t="94330" x="5154613" y="4572000"/>
          <p14:tracePt t="94337" x="5499100" y="4541838"/>
          <p14:tracePt t="94347" x="5902325" y="4527550"/>
          <p14:tracePt t="94352" x="6096000" y="4527550"/>
          <p14:tracePt t="94363" x="6438900" y="4527550"/>
          <p14:tracePt t="94369" x="6797675" y="4527550"/>
          <p14:tracePt t="94380" x="7097713" y="4527550"/>
          <p14:tracePt t="94384" x="7200900" y="4527550"/>
          <p14:tracePt t="94396" x="7410450" y="4557713"/>
          <p14:tracePt t="94400" x="7470775" y="4572000"/>
          <p14:tracePt t="94413" x="7575550" y="4602163"/>
          <p14:tracePt t="94416" x="7650163" y="4632325"/>
          <p14:tracePt t="94430" x="7680325" y="4646613"/>
          <p14:tracePt t="94432" x="7708900" y="4660900"/>
          <p14:tracePt t="95067" x="7694613" y="4660900"/>
          <p14:tracePt t="95075" x="7664450" y="4660900"/>
          <p14:tracePt t="95085" x="7634288" y="4660900"/>
          <p14:tracePt t="95091" x="7605713" y="4676775"/>
          <p14:tracePt t="95099" x="7575550" y="4676775"/>
          <p14:tracePt t="95107" x="7545388" y="4691063"/>
          <p14:tracePt t="95115" x="7500938" y="4706938"/>
          <p14:tracePt t="95123" x="7470775" y="4721225"/>
          <p14:tracePt t="95131" x="7426325" y="4737100"/>
          <p14:tracePt t="95139" x="7396163" y="4737100"/>
          <p14:tracePt t="95149" x="7380288" y="4751388"/>
          <p14:tracePt t="95155" x="7351713" y="4751388"/>
          <p14:tracePt t="95165" x="7305675" y="4751388"/>
          <p14:tracePt t="95171" x="7291388" y="4751388"/>
          <p14:tracePt t="95182" x="7246938" y="4751388"/>
          <p14:tracePt t="95187" x="7216775" y="4721225"/>
          <p14:tracePt t="95195" x="7156450" y="4691063"/>
          <p14:tracePt t="95204" x="7097713" y="4660900"/>
          <p14:tracePt t="95211" x="7007225" y="4602163"/>
          <p14:tracePt t="95219" x="6932613" y="4572000"/>
          <p14:tracePt t="95231" x="6843713" y="4511675"/>
          <p14:tracePt t="95235" x="6723063" y="4467225"/>
          <p14:tracePt t="95243" x="6618288" y="4422775"/>
          <p14:tracePt t="95251" x="6499225" y="4392613"/>
          <p14:tracePt t="95259" x="6380163" y="4348163"/>
          <p14:tracePt t="95268" x="6261100" y="4318000"/>
          <p14:tracePt t="95275" x="6051550" y="4273550"/>
          <p14:tracePt t="95284" x="5916613" y="4243388"/>
          <p14:tracePt t="95291" x="5737225" y="4229100"/>
          <p14:tracePt t="95299" x="5573713" y="4213225"/>
          <p14:tracePt t="95307" x="5378450" y="4198938"/>
          <p14:tracePt t="95315" x="5184775" y="4198938"/>
          <p14:tracePt t="95324" x="4975225" y="4198938"/>
          <p14:tracePt t="95331" x="4886325" y="4198938"/>
          <p14:tracePt t="95340" x="4721225" y="4198938"/>
          <p14:tracePt t="95348" x="4557713" y="4198938"/>
          <p14:tracePt t="95356" x="4406900" y="4183063"/>
          <p14:tracePt t="95365" x="4287838" y="4152900"/>
          <p14:tracePt t="95372" x="4168775" y="4124325"/>
          <p14:tracePt t="95381" x="4064000" y="4078288"/>
          <p14:tracePt t="95388" x="3975100" y="4003675"/>
          <p14:tracePt t="95398" x="3914775" y="3929063"/>
          <p14:tracePt t="95403" x="3854450" y="3840163"/>
          <p14:tracePt t="95413" x="3810000" y="3735388"/>
          <p14:tracePt t="96793" x="3810000" y="3705225"/>
          <p14:tracePt t="96802" x="3810000" y="3690938"/>
          <p14:tracePt t="96808" x="3795713" y="3660775"/>
          <p14:tracePt t="96816" x="3795713" y="3644900"/>
          <p14:tracePt t="96824" x="3779838" y="3630613"/>
          <p14:tracePt t="96832" x="3765550" y="3616325"/>
          <p14:tracePt t="96840" x="3749675" y="3600450"/>
          <p14:tracePt t="96848" x="3735388" y="3586163"/>
          <p14:tracePt t="96856" x="3721100" y="3570288"/>
          <p14:tracePt t="96873" x="3705225" y="3570288"/>
          <p14:tracePt t="96882" x="3690938" y="3570288"/>
          <p14:tracePt t="96889" x="3675063" y="3570288"/>
          <p14:tracePt t="96899" x="3644900" y="3570288"/>
          <p14:tracePt t="96905" x="3630613" y="3570288"/>
          <p14:tracePt t="96915" x="3616325" y="3570288"/>
          <p14:tracePt t="96920" x="3586163" y="3570288"/>
          <p14:tracePt t="96931" x="3570288" y="3570288"/>
          <p14:tracePt t="96937" x="3525838" y="3570288"/>
          <p14:tracePt t="96944" x="3495675" y="3570288"/>
          <p14:tracePt t="96952" x="3451225" y="3570288"/>
          <p14:tracePt t="96965" x="3421063" y="3570288"/>
          <p14:tracePt t="96969" x="3362325" y="3570288"/>
          <p14:tracePt t="96977" x="3316288" y="3570288"/>
          <p14:tracePt t="96985" x="3287713" y="3570288"/>
          <p14:tracePt t="96993" x="3241675" y="3570288"/>
          <p14:tracePt t="97001" x="3197225" y="3570288"/>
          <p14:tracePt t="97009" x="3167063" y="3570288"/>
          <p14:tracePt t="97017" x="3122613" y="3570288"/>
          <p14:tracePt t="97025" x="3092450" y="3570288"/>
          <p14:tracePt t="97033" x="3062288" y="3556000"/>
          <p14:tracePt t="97041" x="3003550" y="3556000"/>
          <p14:tracePt t="97049" x="2987675" y="3556000"/>
          <p14:tracePt t="97057" x="2913063" y="3556000"/>
          <p14:tracePt t="97065" x="2882900" y="3556000"/>
          <p14:tracePt t="97073" x="2838450" y="3556000"/>
          <p14:tracePt t="97081" x="2808288" y="3556000"/>
          <p14:tracePt t="97089" x="2763838" y="3556000"/>
          <p14:tracePt t="97098" x="2719388" y="3556000"/>
          <p14:tracePt t="97106" x="2659063" y="3556000"/>
          <p14:tracePt t="97115" x="2614613" y="3556000"/>
          <p14:tracePt t="97122" x="2584450" y="3556000"/>
          <p14:tracePt t="97132" x="2525713" y="3556000"/>
          <p14:tracePt t="97138" x="2479675" y="3570288"/>
          <p14:tracePt t="97147" x="2435225" y="3570288"/>
          <p14:tracePt t="97153" x="2390775" y="3570288"/>
          <p14:tracePt t="97163" x="2360613" y="3586163"/>
          <p14:tracePt t="97170" x="2316163" y="3586163"/>
          <p14:tracePt t="97180" x="2271713" y="3586163"/>
          <p14:tracePt t="97186" x="2241550" y="3600450"/>
          <p14:tracePt t="97197" x="2197100" y="3600450"/>
          <p14:tracePt t="97202" x="2166938" y="3600450"/>
          <p14:tracePt t="97213" x="2120900" y="3600450"/>
          <p14:tracePt t="97218" x="2092325" y="3600450"/>
          <p14:tracePt t="97230" x="2062163" y="3600450"/>
          <p14:tracePt t="97233" x="2017713" y="3616325"/>
          <p14:tracePt t="97247" x="2001838" y="3616325"/>
          <p14:tracePt t="97250" x="1957388" y="3630613"/>
          <p14:tracePt t="97264" x="1927225" y="3630613"/>
          <p14:tracePt t="97266" x="1897063" y="3630613"/>
          <p14:tracePt t="97280" x="1866900" y="3630613"/>
          <p14:tracePt t="97282" x="1838325" y="3644900"/>
          <p14:tracePt t="97297" x="1808163" y="3644900"/>
          <p14:tracePt t="97298" x="1778000" y="3644900"/>
          <p14:tracePt t="97313" x="1763713" y="3660775"/>
          <p14:tracePt t="97316" x="1733550" y="3675063"/>
          <p14:tracePt t="97330" x="1717675" y="3675063"/>
          <p14:tracePt t="97332" x="1703388" y="3690938"/>
          <p14:tracePt t="97346" x="1673225" y="3705225"/>
          <p14:tracePt t="97350" x="1658938" y="3721100"/>
          <p14:tracePt t="97363" x="1628775" y="3735388"/>
          <p14:tracePt t="97365" x="1612900" y="3749675"/>
          <p14:tracePt t="97380" x="1584325" y="3749675"/>
          <p14:tracePt t="97381" x="1568450" y="3779838"/>
          <p14:tracePt t="97386" x="1554163" y="3779838"/>
          <p14:tracePt t="97396" x="1524000" y="3795713"/>
          <p14:tracePt t="97402" x="1509713" y="3810000"/>
          <p14:tracePt t="97413" x="1493838" y="3810000"/>
          <p14:tracePt t="97418" x="1479550" y="3824288"/>
          <p14:tracePt t="97430" x="1463675" y="3824288"/>
          <p14:tracePt t="97434" x="1449388" y="3840163"/>
          <p14:tracePt t="97446" x="1435100" y="3854450"/>
          <p14:tracePt t="97459" x="1419225" y="3870325"/>
          <p14:tracePt t="97466" x="1404938" y="3870325"/>
          <p14:tracePt t="97475" x="1404938" y="3884613"/>
          <p14:tracePt t="97482" x="1389063" y="3884613"/>
          <p14:tracePt t="97491" x="1389063" y="3898900"/>
          <p14:tracePt t="97498" x="1374775" y="3898900"/>
          <p14:tracePt t="97507" x="1374775" y="3914775"/>
          <p14:tracePt t="97515" x="1358900" y="3929063"/>
          <p14:tracePt t="97522" x="1358900" y="3944938"/>
          <p14:tracePt t="97531" x="1358900" y="3959225"/>
          <p14:tracePt t="97538" x="1344613" y="3975100"/>
          <p14:tracePt t="97548" x="1344613" y="4003675"/>
          <p14:tracePt t="97555" x="1344613" y="4019550"/>
          <p14:tracePt t="97565" x="1344613" y="4049713"/>
          <p14:tracePt t="97571" x="1344613" y="4078288"/>
          <p14:tracePt t="97582" x="1344613" y="4094163"/>
          <p14:tracePt t="97587" x="1344613" y="4138613"/>
          <p14:tracePt t="97597" x="1358900" y="4183063"/>
          <p14:tracePt t="97603" x="1374775" y="4198938"/>
          <p14:tracePt t="97613" x="1404938" y="4243388"/>
          <p14:tracePt t="97619" x="1435100" y="4273550"/>
          <p14:tracePt t="97630" x="1449388" y="4287838"/>
          <p14:tracePt t="97635" x="1493838" y="4318000"/>
          <p14:tracePt t="97646" x="1524000" y="4332288"/>
          <p14:tracePt t="97651" x="1568450" y="4348163"/>
          <p14:tracePt t="97663" x="1598613" y="4362450"/>
          <p14:tracePt t="97667" x="1628775" y="4378325"/>
          <p14:tracePt t="97680" x="1673225" y="4378325"/>
          <p14:tracePt t="97684" x="1703388" y="4378325"/>
          <p14:tracePt t="97697" x="1733550" y="4392613"/>
          <p14:tracePt t="97699" x="1763713" y="4392613"/>
          <p14:tracePt t="97713" x="1808163" y="4392613"/>
          <p14:tracePt t="97715" x="1838325" y="4392613"/>
          <p14:tracePt t="97730" x="1866900" y="4392613"/>
          <p14:tracePt t="97732" x="1897063" y="4392613"/>
          <p14:tracePt t="97747" x="1927225" y="4378325"/>
          <p14:tracePt t="97750" x="1957388" y="4378325"/>
          <p14:tracePt t="97763" x="1971675" y="4362450"/>
          <p14:tracePt t="97766" x="2001838" y="4362450"/>
          <p14:tracePt t="97780" x="2032000" y="4348163"/>
          <p14:tracePt t="97783" x="2062163" y="4348163"/>
          <p14:tracePt t="97797" x="2092325" y="4332288"/>
          <p14:tracePt t="97799" x="2136775" y="4303713"/>
          <p14:tracePt t="97813" x="2181225" y="4303713"/>
          <p14:tracePt t="97814" x="2225675" y="4273550"/>
          <p14:tracePt t="97819" x="2271713" y="4257675"/>
          <p14:tracePt t="97830" x="2330450" y="4243388"/>
          <p14:tracePt t="97835" x="2390775" y="4229100"/>
          <p14:tracePt t="97847" x="2465388" y="4198938"/>
          <p14:tracePt t="97851" x="2525713" y="4183063"/>
          <p14:tracePt t="97863" x="2584450" y="4168775"/>
          <p14:tracePt t="97868" x="2644775" y="4152900"/>
          <p14:tracePt t="97880" x="2674938" y="4152900"/>
          <p14:tracePt t="97883" x="2749550" y="4124325"/>
          <p14:tracePt t="97896" x="2794000" y="4124325"/>
          <p14:tracePt t="97900" x="2824163" y="4124325"/>
          <p14:tracePt t="97913" x="2898775" y="4108450"/>
          <p14:tracePt t="97916" x="2913063" y="4094163"/>
          <p14:tracePt t="97930" x="2959100" y="4078288"/>
          <p14:tracePt t="97933" x="3003550" y="4078288"/>
          <p14:tracePt t="97947" x="3033713" y="4064000"/>
          <p14:tracePt t="97949" x="3062288" y="4064000"/>
          <p14:tracePt t="97963" x="3108325" y="4049713"/>
          <p14:tracePt t="97966" x="3136900" y="4049713"/>
          <p14:tracePt t="97980" x="3167063" y="4049713"/>
          <p14:tracePt t="97982" x="3213100" y="4033838"/>
          <p14:tracePt t="97996" x="3257550" y="4033838"/>
          <p14:tracePt t="97999" x="3287713" y="4033838"/>
          <p14:tracePt t="98013" x="3316288" y="4033838"/>
          <p14:tracePt t="98015" x="3362325" y="4033838"/>
          <p14:tracePt t="98030" x="3406775" y="4033838"/>
          <p14:tracePt t="98031" x="3436938" y="4033838"/>
          <p14:tracePt t="98037" x="3467100" y="4033838"/>
          <p14:tracePt t="98046" x="3511550" y="4033838"/>
          <p14:tracePt t="98052" x="3541713" y="4033838"/>
          <p14:tracePt t="98063" x="3570288" y="4033838"/>
          <p14:tracePt t="98069" x="3586163" y="4033838"/>
          <p14:tracePt t="98080" x="3616325" y="4033838"/>
          <p14:tracePt t="98084" x="3630613" y="4033838"/>
          <p14:tracePt t="98097" x="3644900" y="4033838"/>
          <p14:tracePt t="98109" x="3660775" y="4033838"/>
          <p14:tracePt t="98124" x="3675063" y="4033838"/>
          <p14:tracePt t="98148" x="3690938" y="4033838"/>
          <p14:tracePt t="98165" x="3705225" y="4033838"/>
          <p14:tracePt t="98182" x="3721100" y="4033838"/>
          <p14:tracePt t="98205" x="3735388" y="4033838"/>
          <p14:tracePt t="175917" x="3735388" y="3944938"/>
          <p14:tracePt t="175924" x="3749675" y="3840163"/>
          <p14:tracePt t="175935" x="3779838" y="3735388"/>
          <p14:tracePt t="175940" x="3810000" y="3616325"/>
          <p14:tracePt t="175949" x="3840163" y="3495675"/>
          <p14:tracePt t="175961" x="3884613" y="3421063"/>
          <p14:tracePt t="175964" x="3914775" y="3332163"/>
          <p14:tracePt t="175973" x="3944938" y="3241675"/>
          <p14:tracePt t="175980" x="3989388" y="3152775"/>
          <p14:tracePt t="175989" x="4019550" y="3092450"/>
          <p14:tracePt t="175996" x="4078288" y="2973388"/>
          <p14:tracePt t="176005" x="4138613" y="2868613"/>
          <p14:tracePt t="176013" x="4213225" y="2779713"/>
          <p14:tracePt t="176021" x="4273550" y="2689225"/>
          <p14:tracePt t="176029" x="4332288" y="2614613"/>
          <p14:tracePt t="176037" x="4392613" y="2554288"/>
          <p14:tracePt t="176044" x="4467225" y="2495550"/>
          <p14:tracePt t="176053" x="4541838" y="2435225"/>
          <p14:tracePt t="176060" x="4616450" y="2374900"/>
          <p14:tracePt t="176069" x="4691063" y="2346325"/>
          <p14:tracePt t="176077" x="4781550" y="2300288"/>
          <p14:tracePt t="176085" x="4900613" y="2255838"/>
          <p14:tracePt t="176093" x="4991100" y="2225675"/>
          <p14:tracePt t="176101" x="5110163" y="2197100"/>
          <p14:tracePt t="176109" x="5245100" y="2197100"/>
          <p14:tracePt t="176117" x="5364163" y="2197100"/>
          <p14:tracePt t="176125" x="5499100" y="2197100"/>
          <p14:tracePt t="176134" x="5632450" y="2197100"/>
          <p14:tracePt t="176141" x="5753100" y="2197100"/>
          <p14:tracePt t="176151" x="5872163" y="2225675"/>
          <p14:tracePt t="176157" x="5991225" y="2286000"/>
          <p14:tracePt t="176167" x="6096000" y="2346325"/>
          <p14:tracePt t="176173" x="6200775" y="2420938"/>
          <p14:tracePt t="176183" x="6364288" y="2554288"/>
          <p14:tracePt t="176189" x="6469063" y="2659063"/>
          <p14:tracePt t="176199" x="6573838" y="2779713"/>
          <p14:tracePt t="176205" x="6664325" y="2913063"/>
          <p14:tracePt t="176216" x="6753225" y="3078163"/>
          <p14:tracePt t="176221" x="6858000" y="3241675"/>
          <p14:tracePt t="176232" x="6946900" y="3436938"/>
          <p14:tracePt t="176237" x="7023100" y="3616325"/>
          <p14:tracePt t="176249" x="7112000" y="3840163"/>
          <p14:tracePt t="176253" x="7172325" y="4049713"/>
          <p14:tracePt t="176266" x="7231063" y="4243388"/>
          <p14:tracePt t="176269" x="7277100" y="4437063"/>
          <p14:tracePt t="176283" x="7291388" y="4632325"/>
          <p14:tracePt t="176285" x="7291388" y="4706938"/>
          <p14:tracePt t="176299" x="7291388" y="4856163"/>
          <p14:tracePt t="176301" x="7291388" y="4975225"/>
          <p14:tracePt t="176316" x="7261225" y="5049838"/>
          <p14:tracePt t="176318" x="7156450" y="5168900"/>
          <p14:tracePt t="184816" x="7156450" y="5154613"/>
          <p14:tracePt t="184824" x="7156450" y="5124450"/>
          <p14:tracePt t="184836" x="7156450" y="5094288"/>
          <p14:tracePt t="184840" x="7156450" y="5049838"/>
          <p14:tracePt t="184849" x="7156450" y="5019675"/>
          <p14:tracePt t="184859" x="7156450" y="4991100"/>
          <p14:tracePt t="184864" x="7156450" y="4930775"/>
          <p14:tracePt t="184872" x="7156450" y="4900613"/>
          <p14:tracePt t="184884" x="7156450" y="4840288"/>
          <p14:tracePt t="184888" x="7156450" y="4795838"/>
          <p14:tracePt t="184896" x="7156450" y="4721225"/>
          <p14:tracePt t="184904" x="7142163" y="4676775"/>
          <p14:tracePt t="184912" x="7126288" y="4632325"/>
          <p14:tracePt t="184921" x="7097713" y="4586288"/>
          <p14:tracePt t="184928" x="7067550" y="4541838"/>
          <p14:tracePt t="184936" x="7007225" y="4497388"/>
          <p14:tracePt t="184944" x="6962775" y="4452938"/>
          <p14:tracePt t="184952" x="6888163" y="4406900"/>
          <p14:tracePt t="184961" x="6753225" y="4348163"/>
          <p14:tracePt t="184968" x="6692900" y="4318000"/>
          <p14:tracePt t="184977" x="6589713" y="4303713"/>
          <p14:tracePt t="184984" x="6469063" y="4273550"/>
          <p14:tracePt t="184993" x="6275388" y="4243388"/>
          <p14:tracePt t="185001" x="6126163" y="4243388"/>
          <p14:tracePt t="185008" x="5976938" y="4243388"/>
          <p14:tracePt t="185018" x="5811838" y="4243388"/>
          <p14:tracePt t="185025" x="5662613" y="4243388"/>
          <p14:tracePt t="185034" x="5573713" y="4243388"/>
          <p14:tracePt t="185041" x="5408613" y="4273550"/>
          <p14:tracePt t="185051" x="5273675" y="4273550"/>
          <p14:tracePt t="185057" x="5110163" y="4303713"/>
          <p14:tracePt t="185067" x="4975225" y="4303713"/>
          <p14:tracePt t="185073" x="4856163" y="4318000"/>
          <p14:tracePt t="185083" x="4751388" y="4318000"/>
          <p14:tracePt t="185089" x="4646613" y="4318000"/>
          <p14:tracePt t="185100" x="4557713" y="4303713"/>
          <p14:tracePt t="185105" x="4483100" y="4287838"/>
          <p14:tracePt t="185117" x="4452938" y="4273550"/>
          <p14:tracePt t="185121" x="4406900" y="4243388"/>
          <p14:tracePt t="185133" x="4362450" y="4229100"/>
          <p14:tracePt t="185137" x="4332288" y="4213225"/>
          <p14:tracePt t="185150" x="4303713" y="4198938"/>
          <p14:tracePt t="185154" x="4273550" y="4183063"/>
          <p14:tracePt t="185875" x="4243388" y="4183063"/>
          <p14:tracePt t="185885" x="4213225" y="4183063"/>
          <p14:tracePt t="185892" x="4198938" y="4183063"/>
          <p14:tracePt t="185900" x="4168775" y="4198938"/>
          <p14:tracePt t="185907" x="4124325" y="4198938"/>
          <p14:tracePt t="185918" x="4078288" y="4213225"/>
          <p14:tracePt t="185923" x="4033838" y="4229100"/>
          <p14:tracePt t="185934" x="4003675" y="4243388"/>
          <p14:tracePt t="185939" x="3959225" y="4243388"/>
          <p14:tracePt t="185948" x="3944938" y="4257675"/>
          <p14:tracePt t="185956" x="3898900" y="4273550"/>
          <p14:tracePt t="185964" x="3870325" y="4287838"/>
          <p14:tracePt t="185972" x="3824288" y="4303713"/>
          <p14:tracePt t="185979" x="3810000" y="4318000"/>
          <p14:tracePt t="185988" x="3779838" y="4332288"/>
          <p14:tracePt t="185996" x="3749675" y="4348163"/>
          <p14:tracePt t="186004" x="3721100" y="4362450"/>
          <p14:tracePt t="186012" x="3705225" y="4378325"/>
          <p14:tracePt t="186020" x="3690938" y="4378325"/>
          <p14:tracePt t="186028" x="3675063" y="4392613"/>
          <p14:tracePt t="186036" x="3660775" y="4406900"/>
          <p14:tracePt t="186044" x="3644900" y="4406900"/>
          <p14:tracePt t="186052" x="3644900" y="4422775"/>
          <p14:tracePt t="186060" x="3630613" y="4437063"/>
          <p14:tracePt t="186068" x="3616325" y="4437063"/>
          <p14:tracePt t="186076" x="3616325" y="4452938"/>
          <p14:tracePt t="186084" x="3600450" y="4452938"/>
          <p14:tracePt t="186093" x="3600450" y="4467225"/>
          <p14:tracePt t="186101" x="3586163" y="4467225"/>
          <p14:tracePt t="186119" x="3586163" y="4483100"/>
          <p14:tracePt t="186135" x="3570288" y="4483100"/>
          <p14:tracePt t="186140" x="3570288" y="4497388"/>
          <p14:tracePt t="186197" x="3570288" y="4511675"/>
          <p14:tracePt t="186293" x="3556000" y="4511675"/>
          <p14:tracePt t="186325" x="3541713" y="4511675"/>
          <p14:tracePt t="186342" x="3525838" y="4497388"/>
          <p14:tracePt t="186352" x="3511550" y="4497388"/>
          <p14:tracePt t="186357" x="3495675" y="4483100"/>
          <p14:tracePt t="186368" x="3481388" y="4467225"/>
          <p14:tracePt t="186373" x="3451225" y="4467225"/>
          <p14:tracePt t="186381" x="3421063" y="4452938"/>
          <p14:tracePt t="186389" x="3376613" y="4422775"/>
          <p14:tracePt t="186397" x="3346450" y="4406900"/>
          <p14:tracePt t="186405" x="3302000" y="4378325"/>
          <p14:tracePt t="186413" x="3271838" y="4348163"/>
          <p14:tracePt t="186422" x="3227388" y="4318000"/>
          <p14:tracePt t="186429" x="3182938" y="4273550"/>
          <p14:tracePt t="186438" x="3136900" y="4229100"/>
          <p14:tracePt t="186445" x="3078163" y="4152900"/>
          <p14:tracePt t="186453" x="3033713" y="4094163"/>
          <p14:tracePt t="186461" x="2973388" y="4033838"/>
          <p14:tracePt t="186470" x="2928938" y="3975100"/>
          <p14:tracePt t="186478" x="2913063" y="3944938"/>
          <p14:tracePt t="186485" x="2854325" y="3898900"/>
          <p14:tracePt t="186493" x="2824163" y="3854450"/>
          <p14:tracePt t="186501" x="2794000" y="3824288"/>
          <p14:tracePt t="186510" x="2779713" y="3810000"/>
          <p14:tracePt t="186517" x="2749550" y="3779838"/>
          <p14:tracePt t="186526" x="2733675" y="3779838"/>
          <p14:tracePt t="186534" x="2719388" y="3765550"/>
          <p14:tracePt t="186542" x="2705100" y="3765550"/>
          <p14:tracePt t="186551" x="2689225" y="3765550"/>
          <p14:tracePt t="186558" x="2674938" y="3765550"/>
          <p14:tracePt t="186568" x="2659063" y="3765550"/>
          <p14:tracePt t="186574" x="2644775" y="3765550"/>
          <p14:tracePt t="186584" x="2628900" y="3765550"/>
          <p14:tracePt t="186590" x="2614613" y="3765550"/>
          <p14:tracePt t="186600" x="2600325" y="3765550"/>
          <p14:tracePt t="186606" x="2584450" y="3765550"/>
          <p14:tracePt t="186616" x="2570163" y="3779838"/>
          <p14:tracePt t="186622" x="2554288" y="3779838"/>
          <p14:tracePt t="186633" x="2540000" y="3795713"/>
          <p14:tracePt t="186638" x="2525713" y="3795713"/>
          <p14:tracePt t="186650" x="2509838" y="3795713"/>
          <p14:tracePt t="186654" x="2479675" y="3810000"/>
          <p14:tracePt t="186667" x="2465388" y="3810000"/>
          <p14:tracePt t="186670" x="2451100" y="3824288"/>
          <p14:tracePt t="186683" x="2420938" y="3824288"/>
          <p14:tracePt t="186686" x="2390775" y="3840163"/>
          <p14:tracePt t="186700" x="2374900" y="3840163"/>
          <p14:tracePt t="186702" x="2346325" y="3854450"/>
          <p14:tracePt t="186716" x="2330450" y="3854450"/>
          <p14:tracePt t="186718" x="2316163" y="3870325"/>
          <p14:tracePt t="186733" x="2286000" y="3870325"/>
          <p14:tracePt t="186734" x="2271713" y="3870325"/>
          <p14:tracePt t="186750" x="2241550" y="3884613"/>
          <p14:tracePt t="186753" x="2225675" y="3884613"/>
          <p14:tracePt t="186767" x="2211388" y="3884613"/>
          <p14:tracePt t="186768" x="2181225" y="3898900"/>
          <p14:tracePt t="186783" x="2166938" y="3898900"/>
          <p14:tracePt t="186786" x="2151063" y="3914775"/>
          <p14:tracePt t="186800" x="2120900" y="3929063"/>
          <p14:tracePt t="186802" x="2106613" y="3929063"/>
          <p14:tracePt t="186816" x="2076450" y="3959225"/>
          <p14:tracePt t="186817" x="2062163" y="3975100"/>
          <p14:tracePt t="186822" x="2032000" y="3989388"/>
          <p14:tracePt t="186833" x="2017713" y="4003675"/>
          <p14:tracePt t="186839" x="2001838" y="4019550"/>
          <p14:tracePt t="186850" x="1987550" y="4019550"/>
          <p14:tracePt t="186855" x="1971675" y="4033838"/>
          <p14:tracePt t="186866" x="1971675" y="4049713"/>
          <p14:tracePt t="186871" x="1957388" y="4064000"/>
          <p14:tracePt t="186883" x="1957388" y="4078288"/>
          <p14:tracePt t="186887" x="1943100" y="4094163"/>
          <p14:tracePt t="186900" x="1927225" y="4108450"/>
          <p14:tracePt t="186903" x="1927225" y="4138613"/>
          <p14:tracePt t="186916" x="1912938" y="4152900"/>
          <p14:tracePt t="186918" x="1912938" y="4168775"/>
          <p14:tracePt t="186933" x="1897063" y="4183063"/>
          <p14:tracePt t="186935" x="1897063" y="4198938"/>
          <p14:tracePt t="186950" x="1882775" y="4229100"/>
          <p14:tracePt t="186952" x="1882775" y="4243388"/>
          <p14:tracePt t="186966" x="1882775" y="4257675"/>
          <p14:tracePt t="186968" x="1882775" y="4273550"/>
          <p14:tracePt t="186983" x="1866900" y="4287838"/>
          <p14:tracePt t="186986" x="1866900" y="4303713"/>
          <p14:tracePt t="187000" x="1866900" y="4318000"/>
          <p14:tracePt t="187001" x="1866900" y="4332288"/>
          <p14:tracePt t="187016" x="1866900" y="4348163"/>
          <p14:tracePt t="187018" x="1866900" y="4362450"/>
          <p14:tracePt t="187034" x="1866900" y="4378325"/>
          <p14:tracePt t="187039" x="1866900" y="4392613"/>
          <p14:tracePt t="187055" x="1866900" y="4406900"/>
          <p14:tracePt t="187071" x="1866900" y="4422775"/>
          <p14:tracePt t="187088" x="1866900" y="4437063"/>
          <p14:tracePt t="187100" x="1866900" y="4452938"/>
          <p14:tracePt t="187112" x="1866900" y="4467225"/>
          <p14:tracePt t="187128" x="1866900" y="4483100"/>
          <p14:tracePt t="187136" x="1882775" y="4483100"/>
          <p14:tracePt t="187152" x="1897063" y="4483100"/>
          <p14:tracePt t="187160" x="1912938" y="4483100"/>
          <p14:tracePt t="187168" x="1927225" y="4483100"/>
          <p14:tracePt t="187176" x="1957388" y="4483100"/>
          <p14:tracePt t="187192" x="1987550" y="4483100"/>
          <p14:tracePt t="187202" x="2001838" y="4483100"/>
          <p14:tracePt t="187208" x="2017713" y="4483100"/>
          <p14:tracePt t="187218" x="2032000" y="4483100"/>
          <p14:tracePt t="187224" x="2046288" y="4483100"/>
          <p14:tracePt t="187235" x="2062163" y="4483100"/>
          <p14:tracePt t="187240" x="2076450" y="4467225"/>
          <p14:tracePt t="187248" x="2106613" y="4467225"/>
          <p14:tracePt t="187256" x="2120900" y="4467225"/>
          <p14:tracePt t="187264" x="2136775" y="4467225"/>
          <p14:tracePt t="187272" x="2166938" y="4467225"/>
          <p14:tracePt t="187280" x="2181225" y="4467225"/>
          <p14:tracePt t="187288" x="2197100" y="4452938"/>
          <p14:tracePt t="187296" x="2225675" y="4452938"/>
          <p14:tracePt t="187304" x="2241550" y="4452938"/>
          <p14:tracePt t="187312" x="2271713" y="4452938"/>
          <p14:tracePt t="187321" x="2286000" y="4452938"/>
          <p14:tracePt t="187329" x="2316163" y="4437063"/>
          <p14:tracePt t="187336" x="2330450" y="4437063"/>
          <p14:tracePt t="187345" x="2360613" y="4437063"/>
          <p14:tracePt t="187352" x="2390775" y="4437063"/>
          <p14:tracePt t="187361" x="2420938" y="4437063"/>
          <p14:tracePt t="187368" x="2435225" y="4422775"/>
          <p14:tracePt t="187377" x="2465388" y="4422775"/>
          <p14:tracePt t="187384" x="2495550" y="4422775"/>
          <p14:tracePt t="187393" x="2525713" y="4422775"/>
          <p14:tracePt t="187401" x="2540000" y="4422775"/>
          <p14:tracePt t="187409" x="2570163" y="4422775"/>
          <p14:tracePt t="187418" x="2584450" y="4422775"/>
          <p14:tracePt t="187425" x="2600325" y="4422775"/>
          <p14:tracePt t="187434" x="2614613" y="4422775"/>
          <p14:tracePt t="187441" x="2644775" y="4422775"/>
          <p14:tracePt t="187451" x="2659063" y="4422775"/>
          <p14:tracePt t="187457" x="2674938" y="4422775"/>
          <p14:tracePt t="187466" x="2689225" y="4422775"/>
          <p14:tracePt t="187473" x="2705100" y="4422775"/>
          <p14:tracePt t="187483" x="2733675" y="4422775"/>
          <p14:tracePt t="187489" x="2763838" y="4422775"/>
          <p14:tracePt t="187500" x="2779713" y="4422775"/>
          <p14:tracePt t="187505" x="2808288" y="4422775"/>
          <p14:tracePt t="187517" x="2854325" y="4422775"/>
          <p14:tracePt t="187521" x="2868613" y="4422775"/>
          <p14:tracePt t="187533" x="2913063" y="4422775"/>
          <p14:tracePt t="187537" x="2943225" y="4422775"/>
          <p14:tracePt t="187550" x="2973388" y="4422775"/>
          <p14:tracePt t="187553" x="3003550" y="4422775"/>
          <p14:tracePt t="187566" x="3033713" y="4422775"/>
          <p14:tracePt t="187569" x="3048000" y="4422775"/>
          <p14:tracePt t="187583" x="3062288" y="4422775"/>
          <p14:tracePt t="187585" x="3092450" y="4422775"/>
          <p14:tracePt t="187600" x="3108325" y="4422775"/>
          <p14:tracePt t="187602" x="3122613" y="4422775"/>
          <p14:tracePt t="187616" x="3136900" y="4422775"/>
          <p14:tracePt t="187618" x="3152775" y="4422775"/>
          <p14:tracePt t="187633" x="3167063" y="4422775"/>
          <p14:tracePt t="187634" x="3182938" y="4422775"/>
          <p14:tracePt t="187651" x="3197225" y="4422775"/>
          <p14:tracePt t="187666" x="3213100" y="4437063"/>
          <p14:tracePt t="187683" x="3227388" y="4437063"/>
          <p14:tracePt t="187689" x="3241675" y="4437063"/>
          <p14:tracePt t="187700" x="3257550" y="4437063"/>
          <p14:tracePt t="187713" x="3271838" y="4437063"/>
          <p14:tracePt t="187722" x="3287713" y="4452938"/>
          <p14:tracePt t="187730" x="3302000" y="4452938"/>
          <p14:tracePt t="187738" x="3316288" y="4452938"/>
          <p14:tracePt t="187746" x="3346450" y="4467225"/>
          <p14:tracePt t="187753" x="3362325" y="4467225"/>
          <p14:tracePt t="187762" x="3376613" y="4467225"/>
          <p14:tracePt t="187770" x="3390900" y="4483100"/>
          <p14:tracePt t="187777" x="3406775" y="4483100"/>
          <p14:tracePt t="187786" x="3421063" y="4497388"/>
          <p14:tracePt t="187793" x="3436938" y="4511675"/>
          <p14:tracePt t="187801" x="3451225" y="4511675"/>
          <p14:tracePt t="187810" x="3467100" y="4511675"/>
          <p14:tracePt t="187818" x="3467100" y="4527550"/>
          <p14:tracePt t="187825" x="3481388" y="4527550"/>
          <p14:tracePt t="187834" x="3495675" y="4527550"/>
          <p14:tracePt t="187842" x="3495675" y="4541838"/>
          <p14:tracePt t="187851" x="3511550" y="4541838"/>
          <p14:tracePt t="187868" x="3525838" y="4541838"/>
          <p14:tracePt t="187885" x="3541713" y="4541838"/>
          <p14:tracePt t="187898" x="3556000" y="4541838"/>
          <p14:tracePt t="187914" x="3570288" y="4541838"/>
          <p14:tracePt t="187922" x="3586163" y="4527550"/>
          <p14:tracePt t="187938" x="3600450" y="4527550"/>
          <p14:tracePt t="187954" x="3616325" y="4527550"/>
          <p14:tracePt t="187986" x="3630613" y="4527550"/>
          <p14:tracePt t="188011" x="3644900" y="4527550"/>
          <p14:tracePt t="188042" x="3660775" y="4527550"/>
          <p14:tracePt t="188052" x="3660775" y="4511675"/>
          <p14:tracePt t="188259" x="3660775" y="4497388"/>
          <p14:tracePt t="188270" x="3644900" y="4497388"/>
          <p14:tracePt t="188299" x="3630613" y="4497388"/>
          <p14:tracePt t="188323" x="3616325" y="4483100"/>
          <p14:tracePt t="188339" x="3600450" y="4483100"/>
          <p14:tracePt t="188363" x="3586163" y="4483100"/>
          <p14:tracePt t="188380" x="3586163" y="4467225"/>
          <p14:tracePt t="188396" x="3570288" y="4467225"/>
          <p14:tracePt t="188428" x="3556000" y="4467225"/>
          <p14:tracePt t="188436" x="3556000" y="4452938"/>
          <p14:tracePt t="188452" x="3541713" y="4452938"/>
          <p14:tracePt t="188476" x="3525838" y="4437063"/>
          <p14:tracePt t="188500" x="3511550" y="4437063"/>
          <p14:tracePt t="188508" x="3511550" y="4422775"/>
          <p14:tracePt t="188518" x="3495675" y="4422775"/>
          <p14:tracePt t="188540" x="3481388" y="4406900"/>
          <p14:tracePt t="188564" x="3467100" y="4392613"/>
          <p14:tracePt t="188580" x="3451225" y="4378325"/>
          <p14:tracePt t="188596" x="3436938" y="4362450"/>
          <p14:tracePt t="188605" x="3421063" y="4362450"/>
          <p14:tracePt t="188612" x="3421063" y="4348163"/>
          <p14:tracePt t="188620" x="3406775" y="4348163"/>
          <p14:tracePt t="188629" x="3390900" y="4332288"/>
          <p14:tracePt t="188636" x="3376613" y="4332288"/>
          <p14:tracePt t="188645" x="3362325" y="4318000"/>
          <p14:tracePt t="188652" x="3346450" y="4318000"/>
          <p14:tracePt t="188661" x="3346450" y="4303713"/>
          <p14:tracePt t="188668" x="3332163" y="4303713"/>
          <p14:tracePt t="188678" x="3316288" y="4287838"/>
          <p14:tracePt t="188684" x="3302000" y="4287838"/>
          <p14:tracePt t="188693" x="3287713" y="4287838"/>
          <p14:tracePt t="188701" x="3287713" y="4273550"/>
          <p14:tracePt t="188709" x="3271838" y="4273550"/>
          <p14:tracePt t="188718" x="3257550" y="4273550"/>
          <p14:tracePt t="188725" x="3241675" y="4273550"/>
          <p14:tracePt t="188734" x="3227388" y="4257675"/>
          <p14:tracePt t="188741" x="3213100" y="4257675"/>
          <p14:tracePt t="188751" x="3197225" y="4257675"/>
          <p14:tracePt t="188757" x="3182938" y="4243388"/>
          <p14:tracePt t="188767" x="3167063" y="4243388"/>
          <p14:tracePt t="188773" x="3152775" y="4229100"/>
          <p14:tracePt t="188783" x="3136900" y="4229100"/>
          <p14:tracePt t="188789" x="3122613" y="4229100"/>
          <p14:tracePt t="188800" x="3108325" y="4213225"/>
          <p14:tracePt t="188805" x="3092450" y="4213225"/>
          <p14:tracePt t="188816" x="3078163" y="4198938"/>
          <p14:tracePt t="188821" x="3062288" y="4198938"/>
          <p14:tracePt t="188833" x="3048000" y="4198938"/>
          <p14:tracePt t="188845" x="3033713" y="4183063"/>
          <p14:tracePt t="188853" x="3017838" y="4183063"/>
          <p14:tracePt t="188861" x="3003550" y="4183063"/>
          <p14:tracePt t="188869" x="2987675" y="4168775"/>
          <p14:tracePt t="188877" x="2973388" y="4168775"/>
          <p14:tracePt t="188885" x="2959100" y="4168775"/>
          <p14:tracePt t="188894" x="2943225" y="4168775"/>
          <p14:tracePt t="188901" x="2928938" y="4152900"/>
          <p14:tracePt t="188909" x="2913063" y="4152900"/>
          <p14:tracePt t="188918" x="2898775" y="4152900"/>
          <p14:tracePt t="188925" x="2882900" y="4138613"/>
          <p14:tracePt t="188935" x="2868613" y="4138613"/>
          <p14:tracePt t="188942" x="2854325" y="4124325"/>
          <p14:tracePt t="188951" x="2838450" y="4124325"/>
          <p14:tracePt t="188968" x="2824163" y="4108450"/>
          <p14:tracePt t="188973" x="2808288" y="4108450"/>
          <p14:tracePt t="188981" x="2794000" y="4108450"/>
          <p14:tracePt t="189001" x="2779713" y="4094163"/>
          <p14:tracePt t="189005" x="2763838" y="4094163"/>
          <p14:tracePt t="189014" x="2749550" y="4094163"/>
          <p14:tracePt t="189030" x="2733675" y="4094163"/>
          <p14:tracePt t="189038" x="2719388" y="4094163"/>
          <p14:tracePt t="189046" x="2705100" y="4094163"/>
          <p14:tracePt t="189054" x="2689225" y="4094163"/>
          <p14:tracePt t="189070" x="2674938" y="4094163"/>
          <p14:tracePt t="189078" x="2659063" y="4094163"/>
          <p14:tracePt t="189086" x="2644775" y="4094163"/>
          <p14:tracePt t="189094" x="2628900" y="4094163"/>
          <p14:tracePt t="189102" x="2614613" y="4094163"/>
          <p14:tracePt t="189110" x="2600325" y="4094163"/>
          <p14:tracePt t="189118" x="2584450" y="4094163"/>
          <p14:tracePt t="189126" x="2570163" y="4094163"/>
          <p14:tracePt t="189136" x="2554288" y="4094163"/>
          <p14:tracePt t="189142" x="2540000" y="4094163"/>
          <p14:tracePt t="189152" x="2525713" y="4094163"/>
          <p14:tracePt t="189158" x="2495550" y="4094163"/>
          <p14:tracePt t="189169" x="2479675" y="4094163"/>
          <p14:tracePt t="189175" x="2465388" y="4094163"/>
          <p14:tracePt t="189184" x="2451100" y="4094163"/>
          <p14:tracePt t="189190" x="2420938" y="4094163"/>
          <p14:tracePt t="189198" x="2405063" y="4108450"/>
          <p14:tracePt t="189206" x="2390775" y="4108450"/>
          <p14:tracePt t="189214" x="2374900" y="4108450"/>
          <p14:tracePt t="189222" x="2346325" y="4124325"/>
          <p14:tracePt t="189235" x="2330450" y="4124325"/>
          <p14:tracePt t="189238" x="2316163" y="4124325"/>
          <p14:tracePt t="189246" x="2286000" y="4124325"/>
          <p14:tracePt t="189255" x="2271713" y="4124325"/>
          <p14:tracePt t="189262" x="2241550" y="4124325"/>
          <p14:tracePt t="189271" x="2225675" y="4124325"/>
          <p14:tracePt t="189279" x="2211388" y="4124325"/>
          <p14:tracePt t="189287" x="2197100" y="4124325"/>
          <p14:tracePt t="189295" x="2166938" y="4124325"/>
          <p14:tracePt t="189302" x="2151063" y="4124325"/>
          <p14:tracePt t="189319" x="2120900" y="4124325"/>
          <p14:tracePt t="189327" x="2106613" y="4124325"/>
          <p14:tracePt t="189343" x="2092325" y="4124325"/>
          <p14:tracePt t="189352" x="2076450" y="4124325"/>
          <p14:tracePt t="189359" x="2062163" y="4138613"/>
          <p14:tracePt t="189375" x="2046288" y="4138613"/>
          <p14:tracePt t="189385" x="2032000" y="4138613"/>
          <p14:tracePt t="189391" x="2017713" y="4152900"/>
          <p14:tracePt t="189407" x="2001838" y="4152900"/>
          <p14:tracePt t="189415" x="1987550" y="4168775"/>
          <p14:tracePt t="189423" x="1971675" y="4168775"/>
          <p14:tracePt t="189431" x="1971675" y="4183063"/>
          <p14:tracePt t="189439" x="1957388" y="4183063"/>
          <p14:tracePt t="189447" x="1943100" y="4183063"/>
          <p14:tracePt t="189456" x="1927225" y="4198938"/>
          <p14:tracePt t="189463" x="1912938" y="4198938"/>
          <p14:tracePt t="189472" x="1912938" y="4213225"/>
          <p14:tracePt t="189479" x="1897063" y="4213225"/>
          <p14:tracePt t="189488" x="1882775" y="4229100"/>
          <p14:tracePt t="189495" x="1866900" y="4229100"/>
          <p14:tracePt t="189511" x="1852613" y="4243388"/>
          <p14:tracePt t="189519" x="1838325" y="4257675"/>
          <p14:tracePt t="189527" x="1838325" y="4273550"/>
          <p14:tracePt t="189543" x="1822450" y="4287838"/>
          <p14:tracePt t="189559" x="1808163" y="4303713"/>
          <p14:tracePt t="189568" x="1808163" y="4318000"/>
          <p14:tracePt t="189575" x="1792288" y="4318000"/>
          <p14:tracePt t="189585" x="1792288" y="4332288"/>
          <p14:tracePt t="189607" x="1792288" y="4348163"/>
          <p14:tracePt t="189640" x="1792288" y="4362450"/>
          <p14:tracePt t="189672" x="1792288" y="4378325"/>
          <p14:tracePt t="189688" x="1792288" y="4392613"/>
          <p14:tracePt t="189712" x="1792288" y="4406900"/>
          <p14:tracePt t="189728" x="1792288" y="4422775"/>
          <p14:tracePt t="189744" x="1808163" y="4422775"/>
          <p14:tracePt t="189752" x="1808163" y="4437063"/>
          <p14:tracePt t="189761" x="1822450" y="4437063"/>
          <p14:tracePt t="189776" x="1838325" y="4452938"/>
          <p14:tracePt t="189792" x="1852613" y="4452938"/>
          <p14:tracePt t="189802" x="1866900" y="4467225"/>
          <p14:tracePt t="189808" x="1882775" y="4467225"/>
          <p14:tracePt t="189818" x="1897063" y="4467225"/>
          <p14:tracePt t="189824" x="1912938" y="4483100"/>
          <p14:tracePt t="189835" x="1927225" y="4483100"/>
          <p14:tracePt t="189840" x="1957388" y="4483100"/>
          <p14:tracePt t="189848" x="1987550" y="4497388"/>
          <p14:tracePt t="189856" x="2017713" y="4497388"/>
          <p14:tracePt t="189864" x="2046288" y="4497388"/>
          <p14:tracePt t="189873" x="2092325" y="4497388"/>
          <p14:tracePt t="189880" x="2136775" y="4497388"/>
          <p14:tracePt t="189889" x="2166938" y="4497388"/>
          <p14:tracePt t="189897" x="2197100" y="4497388"/>
          <p14:tracePt t="189905" x="2255838" y="4497388"/>
          <p14:tracePt t="189913" x="2286000" y="4497388"/>
          <p14:tracePt t="189921" x="2360613" y="4497388"/>
          <p14:tracePt t="189929" x="2405063" y="4497388"/>
          <p14:tracePt t="189937" x="2465388" y="4497388"/>
          <p14:tracePt t="189945" x="2509838" y="4497388"/>
          <p14:tracePt t="189952" x="2570163" y="4497388"/>
          <p14:tracePt t="189961" x="2628900" y="4497388"/>
          <p14:tracePt t="189968" x="2705100" y="4497388"/>
          <p14:tracePt t="189977" x="2779713" y="4483100"/>
          <p14:tracePt t="189985" x="2854325" y="4467225"/>
          <p14:tracePt t="189993" x="2913063" y="4452938"/>
          <p14:tracePt t="190001" x="2987675" y="4437063"/>
          <p14:tracePt t="190009" x="3062288" y="4422775"/>
          <p14:tracePt t="190018" x="3122613" y="4422775"/>
          <p14:tracePt t="190025" x="3182938" y="4422775"/>
          <p14:tracePt t="190035" x="3241675" y="4406900"/>
          <p14:tracePt t="190041" x="3271838" y="4406900"/>
          <p14:tracePt t="190052" x="3316288" y="4406900"/>
          <p14:tracePt t="190057" x="3346450" y="4406900"/>
          <p14:tracePt t="190067" x="3390900" y="4406900"/>
          <p14:tracePt t="190073" x="3421063" y="4406900"/>
          <p14:tracePt t="190084" x="3451225" y="4406900"/>
          <p14:tracePt t="190089" x="3481388" y="4406900"/>
          <p14:tracePt t="190100" x="3495675" y="4406900"/>
          <p14:tracePt t="190105" x="3511550" y="4406900"/>
          <p14:tracePt t="190117" x="3541713" y="4406900"/>
          <p14:tracePt t="190121" x="3556000" y="4406900"/>
          <p14:tracePt t="190133" x="3570288" y="4406900"/>
          <p14:tracePt t="190137" x="3586163" y="4406900"/>
          <p14:tracePt t="190150" x="3600450" y="4406900"/>
          <p14:tracePt t="190153" x="3616325" y="4422775"/>
          <p14:tracePt t="190167" x="3630613" y="4422775"/>
          <p14:tracePt t="190169" x="3644900" y="4422775"/>
          <p14:tracePt t="190183" x="3660775" y="4422775"/>
          <p14:tracePt t="190186" x="3675063" y="4422775"/>
          <p14:tracePt t="190200" x="3690938" y="4422775"/>
          <p14:tracePt t="190202" x="3705225" y="4422775"/>
          <p14:tracePt t="190217" x="3721100" y="4422775"/>
          <p14:tracePt t="190219" x="3735388" y="4422775"/>
          <p14:tracePt t="190233" x="3749675" y="4437063"/>
          <p14:tracePt t="190250" x="3765550" y="4437063"/>
          <p14:tracePt t="190268" x="3779838" y="4437063"/>
          <p14:tracePt t="190290" x="3795713" y="4437063"/>
          <p14:tracePt t="190322" x="3810000" y="4437063"/>
          <p14:tracePt t="190354" x="3824288" y="4437063"/>
          <p14:tracePt t="190378" x="3840163" y="4437063"/>
          <p14:tracePt t="190394" x="3854450" y="4437063"/>
          <p14:tracePt t="190402" x="3870325" y="4437063"/>
          <p14:tracePt t="190419" x="3884613" y="4452938"/>
          <p14:tracePt t="190426" x="3898900" y="4452938"/>
          <p14:tracePt t="190436" x="3914775" y="4452938"/>
          <p14:tracePt t="190442" x="3914775" y="4467225"/>
          <p14:tracePt t="190452" x="3929063" y="4467225"/>
          <p14:tracePt t="190458" x="3944938" y="4467225"/>
          <p14:tracePt t="190469" x="3959225" y="4483100"/>
          <p14:tracePt t="190490" x="3975100" y="4483100"/>
          <p14:tracePt t="190522" x="3975100" y="4497388"/>
          <p14:tracePt t="190667" x="3975100" y="4483100"/>
          <p14:tracePt t="190676" x="3959225" y="4483100"/>
          <p14:tracePt t="190688" x="3944938" y="4483100"/>
          <p14:tracePt t="193275" x="3959225" y="4483100"/>
          <p14:tracePt t="193291" x="3975100" y="4497388"/>
          <p14:tracePt t="193299" x="4003675" y="4511675"/>
          <p14:tracePt t="193306" x="4019550" y="4527550"/>
          <p14:tracePt t="193323" x="4033838" y="4541838"/>
          <p14:tracePt t="193339" x="4049713" y="4557713"/>
          <p14:tracePt t="193355" x="4049713" y="4572000"/>
          <p14:tracePt t="193387" x="4064000" y="4572000"/>
          <p14:tracePt t="194631" x="4049713" y="4586288"/>
          <p14:tracePt t="194647" x="4049713" y="4602163"/>
          <p14:tracePt t="194655" x="4033838" y="4602163"/>
          <p14:tracePt t="194663" x="4019550" y="4616450"/>
          <p14:tracePt t="194678" x="4003675" y="4632325"/>
          <p14:tracePt t="194679" x="3989388" y="4632325"/>
          <p14:tracePt t="194686" x="3959225" y="4646613"/>
          <p14:tracePt t="194695" x="3929063" y="4676775"/>
          <p14:tracePt t="194703" x="3898900" y="4691063"/>
          <p14:tracePt t="194711" x="3854450" y="4721225"/>
          <p14:tracePt t="194719" x="3824288" y="4751388"/>
          <p14:tracePt t="194727" x="3765550" y="4795838"/>
          <p14:tracePt t="194735" x="3735388" y="4840288"/>
          <p14:tracePt t="194743" x="3675063" y="4886325"/>
          <p14:tracePt t="194752" x="3630613" y="4945063"/>
          <p14:tracePt t="194759" x="3586163" y="5005388"/>
          <p14:tracePt t="194768" x="3525838" y="5049838"/>
          <p14:tracePt t="194775" x="3495675" y="5094288"/>
          <p14:tracePt t="194786" x="3436938" y="5140325"/>
          <p14:tracePt t="194791" x="3390900" y="5168900"/>
          <p14:tracePt t="194802" x="3346450" y="5214938"/>
          <p14:tracePt t="194807" x="3316288" y="5214938"/>
          <p14:tracePt t="194818" x="3271838" y="5245100"/>
          <p14:tracePt t="194823" x="3227388" y="5273675"/>
          <p14:tracePt t="194832" x="3167063" y="5289550"/>
          <p14:tracePt t="194839" x="3122613" y="5303838"/>
          <p14:tracePt t="194847" x="3092450" y="5303838"/>
          <p14:tracePt t="194856" x="3048000" y="5319713"/>
          <p14:tracePt t="194863" x="3003550" y="5319713"/>
          <p14:tracePt t="194872" x="2959100" y="5319713"/>
          <p14:tracePt t="194879" x="2928938" y="5319713"/>
          <p14:tracePt t="194888" x="2882900" y="5319713"/>
          <p14:tracePt t="194895" x="2854325" y="5319713"/>
          <p14:tracePt t="194904" x="2824163" y="5319713"/>
          <p14:tracePt t="194911" x="2794000" y="5319713"/>
          <p14:tracePt t="194920" x="2779713" y="5319713"/>
          <p14:tracePt t="194928" x="2763838" y="5319713"/>
          <p14:tracePt t="194936" x="2733675" y="5319713"/>
          <p14:tracePt t="194944" x="2719388" y="5334000"/>
          <p14:tracePt t="194952" x="2705100" y="5334000"/>
          <p14:tracePt t="194960" x="2689225" y="5348288"/>
          <p14:tracePt t="194968" x="2674938" y="5348288"/>
          <p14:tracePt t="194976" x="2659063" y="5364163"/>
          <p14:tracePt t="194992" x="2644775" y="5378450"/>
          <p14:tracePt t="195002" x="2628900" y="5378450"/>
          <p14:tracePt t="195008" x="2614613" y="5378450"/>
          <p14:tracePt t="195024" x="2600325" y="5394325"/>
          <p14:tracePt t="195035" x="2584450" y="5394325"/>
          <p14:tracePt t="195040" x="2570163" y="5394325"/>
          <p14:tracePt t="195048" x="2554288" y="5394325"/>
          <p14:tracePt t="195064" x="2540000" y="5394325"/>
          <p14:tracePt t="195072" x="2525713" y="5394325"/>
          <p14:tracePt t="195080" x="2509838" y="5394325"/>
          <p14:tracePt t="195096" x="2495550" y="5394325"/>
          <p14:tracePt t="195105" x="2479675" y="5394325"/>
          <p14:tracePt t="195113" x="2465388" y="5394325"/>
          <p14:tracePt t="195120" x="2451100" y="5394325"/>
          <p14:tracePt t="195136" x="2435225" y="5394325"/>
          <p14:tracePt t="195650" x="2420938" y="5394325"/>
          <p14:tracePt t="195658" x="2390775" y="5394325"/>
          <p14:tracePt t="195667" x="2360613" y="5408613"/>
          <p14:tracePt t="195674" x="2316163" y="5422900"/>
          <p14:tracePt t="195682" x="2271713" y="5422900"/>
          <p14:tracePt t="195690" x="2225675" y="5422900"/>
          <p14:tracePt t="195698" x="2197100" y="5438775"/>
          <p14:tracePt t="195707" x="2151063" y="5438775"/>
          <p14:tracePt t="195720" x="2106613" y="5438775"/>
          <p14:tracePt t="195722" x="2062163" y="5438775"/>
          <p14:tracePt t="195730" x="2032000" y="5438775"/>
          <p14:tracePt t="195738" x="1987550" y="5438775"/>
          <p14:tracePt t="195746" x="1957388" y="5438775"/>
          <p14:tracePt t="195754" x="1927225" y="5438775"/>
          <p14:tracePt t="195762" x="1897063" y="5438775"/>
          <p14:tracePt t="195770" x="1882775" y="5438775"/>
          <p14:tracePt t="195778" x="1852613" y="5438775"/>
          <p14:tracePt t="195786" x="1838325" y="5438775"/>
          <p14:tracePt t="195795" x="1808163" y="5438775"/>
          <p14:tracePt t="195802" x="1792288" y="5453063"/>
          <p14:tracePt t="195811" x="1763713" y="5453063"/>
          <p14:tracePt t="195818" x="1747838" y="5468938"/>
          <p14:tracePt t="195826" x="1717675" y="5483225"/>
          <p14:tracePt t="195835" x="1703388" y="5483225"/>
          <p14:tracePt t="195842" x="1689100" y="5499100"/>
          <p14:tracePt t="195851" x="1673225" y="5513388"/>
          <p14:tracePt t="195868" x="1658938" y="5513388"/>
          <p14:tracePt t="195875" x="1658938" y="5527675"/>
          <p14:tracePt t="195891" x="1643063" y="5527675"/>
          <p14:tracePt t="195907" x="1628775" y="5527675"/>
          <p14:tracePt t="196044" x="1643063" y="5527675"/>
          <p14:tracePt t="196053" x="1658938" y="5513388"/>
          <p14:tracePt t="196060" x="1689100" y="5513388"/>
          <p14:tracePt t="196068" x="1717675" y="5499100"/>
          <p14:tracePt t="196075" x="1763713" y="5499100"/>
          <p14:tracePt t="196085" x="1808163" y="5499100"/>
          <p14:tracePt t="196091" x="1852613" y="5483225"/>
          <p14:tracePt t="196102" x="1912938" y="5468938"/>
          <p14:tracePt t="196107" x="1971675" y="5468938"/>
          <p14:tracePt t="196119" x="2032000" y="5453063"/>
          <p14:tracePt t="196123" x="2106613" y="5438775"/>
          <p14:tracePt t="196131" x="2166938" y="5438775"/>
          <p14:tracePt t="196140" x="2241550" y="5438775"/>
          <p14:tracePt t="196152" x="2300288" y="5438775"/>
          <p14:tracePt t="196156" x="2360613" y="5422900"/>
          <p14:tracePt t="196164" x="2390775" y="5422900"/>
          <p14:tracePt t="196172" x="2479675" y="5422900"/>
          <p14:tracePt t="196179" x="2509838" y="5422900"/>
          <p14:tracePt t="196188" x="2584450" y="5422900"/>
          <p14:tracePt t="196196" x="2628900" y="5422900"/>
          <p14:tracePt t="196204" x="2689225" y="5422900"/>
          <p14:tracePt t="196212" x="2749550" y="5422900"/>
          <p14:tracePt t="196220" x="2794000" y="5422900"/>
          <p14:tracePt t="196228" x="2854325" y="5408613"/>
          <p14:tracePt t="196236" x="2913063" y="5408613"/>
          <p14:tracePt t="196244" x="2959100" y="5408613"/>
          <p14:tracePt t="196252" x="3017838" y="5408613"/>
          <p14:tracePt t="196260" x="3062288" y="5394325"/>
          <p14:tracePt t="196268" x="3122613" y="5394325"/>
          <p14:tracePt t="196276" x="3182938" y="5378450"/>
          <p14:tracePt t="196285" x="3227388" y="5364163"/>
          <p14:tracePt t="196292" x="3257550" y="5348288"/>
          <p14:tracePt t="196302" x="3316288" y="5334000"/>
          <p14:tracePt t="196308" x="3362325" y="5319713"/>
          <p14:tracePt t="196318" x="3406775" y="5303838"/>
          <p14:tracePt t="196324" x="3436938" y="5289550"/>
          <p14:tracePt t="196334" x="3481388" y="5273675"/>
          <p14:tracePt t="196340" x="3495675" y="5245100"/>
          <p14:tracePt t="196350" x="3525838" y="5229225"/>
          <p14:tracePt t="196356" x="3556000" y="5214938"/>
          <p14:tracePt t="196367" x="3586163" y="5199063"/>
          <p14:tracePt t="196372" x="3616325" y="5184775"/>
          <p14:tracePt t="196383" x="3644900" y="5154613"/>
          <p14:tracePt t="196388" x="3675063" y="5140325"/>
          <p14:tracePt t="196400" x="3705225" y="5124450"/>
          <p14:tracePt t="196404" x="3721100" y="5110163"/>
          <p14:tracePt t="196417" x="3749675" y="5080000"/>
          <p14:tracePt t="196420" x="3765550" y="5065713"/>
          <p14:tracePt t="196433" x="3779838" y="5049838"/>
          <p14:tracePt t="196437" x="3795713" y="5035550"/>
          <p14:tracePt t="196450" x="3810000" y="5035550"/>
          <p14:tracePt t="196452" x="3824288" y="5019675"/>
          <p14:tracePt t="196467" x="3824288" y="5005388"/>
          <p14:tracePt t="196469" x="3840163" y="5005388"/>
          <p14:tracePt t="196483" x="3840163" y="4991100"/>
          <p14:tracePt t="196500" x="3854450" y="4991100"/>
          <p14:tracePt t="196518" x="3854450" y="4975225"/>
          <p14:tracePt t="196581" x="3854450" y="4960938"/>
          <p14:tracePt t="196597" x="3854450" y="4945063"/>
          <p14:tracePt t="196613" x="3854450" y="4930775"/>
          <p14:tracePt t="196625" x="3854450" y="4914900"/>
          <p14:tracePt t="196637" x="3840163" y="4900613"/>
          <p14:tracePt t="196645" x="3824288" y="4870450"/>
          <p14:tracePt t="196653" x="3810000" y="4840288"/>
          <p14:tracePt t="196661" x="3795713" y="4795838"/>
          <p14:tracePt t="196669" x="3765550" y="4765675"/>
          <p14:tracePt t="196678" x="3735388" y="4721225"/>
          <p14:tracePt t="196685" x="3705225" y="4676775"/>
          <p14:tracePt t="196693" x="3690938" y="4646613"/>
          <p14:tracePt t="196703" x="3660775" y="4602163"/>
          <p14:tracePt t="196709" x="3630613" y="4557713"/>
          <p14:tracePt t="196719" x="3616325" y="4511675"/>
          <p14:tracePt t="196725" x="3586163" y="4483100"/>
          <p14:tracePt t="196736" x="3570288" y="4452938"/>
          <p14:tracePt t="196741" x="3556000" y="4422775"/>
          <p14:tracePt t="196752" x="3541713" y="4406900"/>
          <p14:tracePt t="196757" x="3541713" y="4392613"/>
          <p14:tracePt t="196768" x="3541713" y="4378325"/>
          <p14:tracePt t="196774" x="3525838" y="4362450"/>
          <p14:tracePt t="196781" x="3525838" y="4348163"/>
          <p14:tracePt t="196798" x="3525838" y="4332288"/>
          <p14:tracePt t="196814" x="3525838" y="4318000"/>
          <p14:tracePt t="197376" x="3525838" y="4332288"/>
          <p14:tracePt t="197384" x="3525838" y="4348163"/>
          <p14:tracePt t="197392" x="3525838" y="4362450"/>
          <p14:tracePt t="197402" x="3525838" y="4392613"/>
          <p14:tracePt t="197407" x="3525838" y="4406900"/>
          <p14:tracePt t="197419" x="3541713" y="4437063"/>
          <p14:tracePt t="197424" x="3541713" y="4467225"/>
          <p14:tracePt t="197435" x="3541713" y="4483100"/>
          <p14:tracePt t="197440" x="3541713" y="4497388"/>
          <p14:tracePt t="197448" x="3541713" y="4511675"/>
          <p14:tracePt t="197456" x="3556000" y="4527550"/>
          <p14:tracePt t="197464" x="3556000" y="4541838"/>
          <p14:tracePt t="197472" x="3556000" y="4557713"/>
          <p14:tracePt t="197496" x="3556000" y="4572000"/>
          <p14:tracePt t="197504" x="3570288" y="4572000"/>
          <p14:tracePt t="197520" x="3570288" y="4586288"/>
          <p14:tracePt t="205588" x="3586163" y="4586288"/>
          <p14:tracePt t="205595" x="3600450" y="4586288"/>
          <p14:tracePt t="205603" x="3630613" y="4586288"/>
          <p14:tracePt t="205611" x="3660775" y="4586288"/>
          <p14:tracePt t="205619" x="3705225" y="4586288"/>
          <p14:tracePt t="205627" x="3749675" y="4586288"/>
          <p14:tracePt t="205639" x="3795713" y="4586288"/>
          <p14:tracePt t="205643" x="3840163" y="4586288"/>
          <p14:tracePt t="205652" x="3898900" y="4586288"/>
          <p14:tracePt t="205659" x="3959225" y="4586288"/>
          <p14:tracePt t="205669" x="4033838" y="4586288"/>
          <p14:tracePt t="205675" x="4094163" y="4586288"/>
          <p14:tracePt t="205686" x="4168775" y="4586288"/>
          <p14:tracePt t="205691" x="4243388" y="4586288"/>
          <p14:tracePt t="205703" x="4332288" y="4602163"/>
          <p14:tracePt t="205707" x="4483100" y="4632325"/>
          <p14:tracePt t="205715" x="4586288" y="4660900"/>
          <p14:tracePt t="205724" x="4721225" y="4691063"/>
          <p14:tracePt t="205731" x="4870450" y="4721225"/>
          <p14:tracePt t="205740" x="5005388" y="4751388"/>
          <p14:tracePt t="205747" x="5184775" y="4765675"/>
          <p14:tracePt t="205756" x="5364163" y="4811713"/>
          <p14:tracePt t="205763" x="5543550" y="4840288"/>
          <p14:tracePt t="205772" x="5722938" y="4886325"/>
          <p14:tracePt t="205780" x="5902325" y="4914900"/>
          <p14:tracePt t="205788" x="5991225" y="4930775"/>
          <p14:tracePt t="205795" x="6140450" y="4975225"/>
          <p14:tracePt t="205804" x="6245225" y="5005388"/>
          <p14:tracePt t="205812" x="6289675" y="5019675"/>
          <p14:tracePt t="205820" x="6364288" y="5049838"/>
          <p14:tracePt t="205828" x="6438900" y="5080000"/>
          <p14:tracePt t="205836" x="6469063" y="5094288"/>
          <p14:tracePt t="205844" x="6499225" y="5110163"/>
          <p14:tracePt t="206254" x="6499225" y="5049838"/>
          <p14:tracePt t="206262" x="6529388" y="4975225"/>
          <p14:tracePt t="206269" x="6559550" y="4886325"/>
          <p14:tracePt t="206278" x="6589713" y="4795838"/>
          <p14:tracePt t="206285" x="6634163" y="4706938"/>
          <p14:tracePt t="206293" x="6678613" y="4632325"/>
          <p14:tracePt t="206303" x="6723063" y="4527550"/>
          <p14:tracePt t="206309" x="6813550" y="4348163"/>
          <p14:tracePt t="206319" x="6918325" y="4152900"/>
          <p14:tracePt t="206325" x="7051675" y="3975100"/>
          <p14:tracePt t="206336" x="7172325" y="3795713"/>
          <p14:tracePt t="206341" x="7291388" y="3630613"/>
          <p14:tracePt t="206353" x="7426325" y="3451225"/>
          <p14:tracePt t="206357" x="7559675" y="3302000"/>
          <p14:tracePt t="206368" x="7708900" y="3167063"/>
          <p14:tracePt t="206373" x="7843838" y="3017838"/>
          <p14:tracePt t="206381" x="7993063" y="2868613"/>
          <p14:tracePt t="206390" x="8128000" y="2733675"/>
          <p14:tracePt t="206397" x="8262938" y="2600325"/>
          <p14:tracePt t="206406" x="8412163" y="2435225"/>
          <p14:tracePt t="206414" x="8561388" y="2286000"/>
          <p14:tracePt t="206422" x="8710613" y="2120900"/>
          <p14:tracePt t="206429" x="8859838" y="1957388"/>
          <p14:tracePt t="206438" x="8920163" y="1897063"/>
          <p14:tracePt t="206446" x="9024938" y="1778000"/>
          <p14:tracePt t="206454" x="9129713" y="1658938"/>
          <p14:tracePt t="206462" x="9218613" y="1554163"/>
          <p14:tracePt t="206470" x="9293225" y="1479550"/>
          <p14:tracePt t="206478" x="9353550" y="1404938"/>
          <p14:tracePt t="206486" x="9412288" y="1344613"/>
          <p14:tracePt t="206494" x="9428163" y="1314450"/>
          <p14:tracePt t="206502" x="9486900" y="1225550"/>
          <p14:tracePt t="206510" x="9517063" y="1181100"/>
          <p14:tracePt t="206518" x="9547225" y="1165225"/>
          <p14:tracePt t="206526" x="9591675" y="1090613"/>
          <p14:tracePt t="206535" x="9621838" y="1060450"/>
          <p14:tracePt t="206543" x="9652000" y="1016000"/>
          <p14:tracePt t="206552" x="9666288" y="1001713"/>
          <p14:tracePt t="206559" x="9726613" y="955675"/>
          <p14:tracePt t="206568" x="9740900" y="927100"/>
          <p14:tracePt t="206574" x="9786938" y="881063"/>
          <p14:tracePt t="206585" x="9831388" y="850900"/>
          <p14:tracePt t="206590" x="9861550" y="822325"/>
          <p14:tracePt t="206600" x="9906000" y="776288"/>
          <p14:tracePt t="206606" x="9966325" y="731838"/>
          <p14:tracePt t="206616" x="10010775" y="701675"/>
          <p14:tracePt t="206622" x="10071100" y="657225"/>
          <p14:tracePt t="206633" x="10145713" y="612775"/>
          <p14:tracePt t="206638" x="10204450" y="552450"/>
          <p14:tracePt t="206650" x="10264775" y="508000"/>
          <p14:tracePt t="206654" x="10325100" y="463550"/>
          <p14:tracePt t="206667" x="10353675" y="447675"/>
          <p14:tracePt t="206671" x="10399713" y="419100"/>
          <p14:tracePt t="206684" x="10444163" y="373063"/>
          <p14:tracePt t="206686" x="10474325" y="342900"/>
          <p14:tracePt t="206700" x="10502900" y="314325"/>
          <p14:tracePt t="206703" x="10518775" y="284163"/>
          <p14:tracePt t="206717" x="10548938" y="254000"/>
          <p14:tracePt t="206719" x="10563225" y="209550"/>
          <p14:tracePt t="206734" x="10579100" y="165100"/>
          <p14:tracePt t="206736" x="10593388" y="119063"/>
          <p14:tracePt t="206751" x="10593388" y="60325"/>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1715B-4164-EBB8-F494-4D44DAC37808}"/>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Integrative function</a:t>
            </a:r>
          </a:p>
        </p:txBody>
      </p:sp>
      <p:sp>
        <p:nvSpPr>
          <p:cNvPr id="3" name="Content Placeholder 2">
            <a:extLst>
              <a:ext uri="{FF2B5EF4-FFF2-40B4-BE49-F238E27FC236}">
                <a16:creationId xmlns:a16="http://schemas.microsoft.com/office/drawing/2014/main" id="{64B6AC21-A19E-83FA-0D7C-C67B2AB3EFAF}"/>
              </a:ext>
            </a:extLst>
          </p:cNvPr>
          <p:cNvSpPr>
            <a:spLocks noGrp="1"/>
          </p:cNvSpPr>
          <p:nvPr>
            <p:ph idx="1"/>
          </p:nvPr>
        </p:nvSpPr>
        <p:spPr/>
        <p:txBody>
          <a:bodyPr/>
          <a:lstStyle/>
          <a:p>
            <a:r>
              <a:rPr lang="en-US" dirty="0"/>
              <a:t>More than 99 percent of the sensory information is discarded by the brain as irrelevant and unimportant. </a:t>
            </a:r>
          </a:p>
          <a:p>
            <a:pPr marL="0" indent="0">
              <a:buNone/>
            </a:pPr>
            <a:endParaRPr lang="en-US" dirty="0"/>
          </a:p>
          <a:p>
            <a:r>
              <a:rPr lang="en-US" dirty="0"/>
              <a:t>However, when important sensory information excites the mind, it is immediately channeled into proper integrative and motor regions of the brain to cause desired responses. </a:t>
            </a:r>
          </a:p>
          <a:p>
            <a:endParaRPr lang="en-US" dirty="0"/>
          </a:p>
          <a:p>
            <a:r>
              <a:rPr lang="en-US" dirty="0"/>
              <a:t>This channeling and processing of information is called the integrative function of the nervous system.</a:t>
            </a:r>
          </a:p>
        </p:txBody>
      </p:sp>
    </p:spTree>
    <p:extLst>
      <p:ext uri="{BB962C8B-B14F-4D97-AF65-F5344CB8AC3E}">
        <p14:creationId xmlns:p14="http://schemas.microsoft.com/office/powerpoint/2010/main" val="6008446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5F664-C3CD-4D32-4D91-5DE651013AA9}"/>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Storage of information: memory</a:t>
            </a:r>
          </a:p>
        </p:txBody>
      </p:sp>
      <p:sp>
        <p:nvSpPr>
          <p:cNvPr id="3" name="Content Placeholder 2">
            <a:extLst>
              <a:ext uri="{FF2B5EF4-FFF2-40B4-BE49-F238E27FC236}">
                <a16:creationId xmlns:a16="http://schemas.microsoft.com/office/drawing/2014/main" id="{97A00870-1758-8F2F-E268-768EDA35CA4D}"/>
              </a:ext>
            </a:extLst>
          </p:cNvPr>
          <p:cNvSpPr>
            <a:spLocks noGrp="1"/>
          </p:cNvSpPr>
          <p:nvPr>
            <p:ph idx="1"/>
          </p:nvPr>
        </p:nvSpPr>
        <p:spPr/>
        <p:txBody>
          <a:bodyPr>
            <a:normAutofit/>
          </a:bodyPr>
          <a:lstStyle/>
          <a:p>
            <a:r>
              <a:rPr lang="en-US" dirty="0"/>
              <a:t>Only a small fraction of even the most important sensory information usually causes immediate motor response. </a:t>
            </a:r>
          </a:p>
          <a:p>
            <a:pPr marL="0" indent="0">
              <a:buNone/>
            </a:pPr>
            <a:endParaRPr lang="en-US" dirty="0"/>
          </a:p>
          <a:p>
            <a:r>
              <a:rPr lang="en-US" dirty="0"/>
              <a:t>Much of the information is stored for future control of motor activities and for use in the thinking processes. </a:t>
            </a:r>
          </a:p>
          <a:p>
            <a:pPr marL="0" indent="0">
              <a:buNone/>
            </a:pPr>
            <a:endParaRPr lang="en-US" dirty="0"/>
          </a:p>
          <a:p>
            <a:r>
              <a:rPr lang="en-US" dirty="0"/>
              <a:t>Most storage occurs in the cerebral cortex, but even the basal regions of the brain and the spinal cord can store small amounts of information.</a:t>
            </a:r>
          </a:p>
        </p:txBody>
      </p:sp>
    </p:spTree>
    <p:extLst>
      <p:ext uri="{BB962C8B-B14F-4D97-AF65-F5344CB8AC3E}">
        <p14:creationId xmlns:p14="http://schemas.microsoft.com/office/powerpoint/2010/main" val="32700912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5D0E2-F27B-40F1-6512-DB2579F4014C}"/>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Storage of information: memory</a:t>
            </a:r>
          </a:p>
        </p:txBody>
      </p:sp>
      <p:sp>
        <p:nvSpPr>
          <p:cNvPr id="3" name="Content Placeholder 2">
            <a:extLst>
              <a:ext uri="{FF2B5EF4-FFF2-40B4-BE49-F238E27FC236}">
                <a16:creationId xmlns:a16="http://schemas.microsoft.com/office/drawing/2014/main" id="{1EE885EC-0CC8-B0EB-D7B9-41EF1D611B85}"/>
              </a:ext>
            </a:extLst>
          </p:cNvPr>
          <p:cNvSpPr>
            <a:spLocks noGrp="1"/>
          </p:cNvSpPr>
          <p:nvPr>
            <p:ph idx="1"/>
          </p:nvPr>
        </p:nvSpPr>
        <p:spPr/>
        <p:txBody>
          <a:bodyPr/>
          <a:lstStyle/>
          <a:p>
            <a:r>
              <a:rPr lang="en-US" dirty="0"/>
              <a:t>Once memories have been stored in the nervous system, they become part of the brain processing mechanism for future “thinking.”</a:t>
            </a:r>
          </a:p>
          <a:p>
            <a:endParaRPr lang="en-US" dirty="0"/>
          </a:p>
          <a:p>
            <a:r>
              <a:rPr lang="en-US" dirty="0"/>
              <a:t>The thinking processes of the brain compare new sensory experiences with stored memories; the memories then help to select the important new sensory information and to channel this into appropriate memory storage areas for future use or into motor areas to cause immediate bodily responses.</a:t>
            </a:r>
          </a:p>
        </p:txBody>
      </p:sp>
    </p:spTree>
    <p:extLst>
      <p:ext uri="{BB962C8B-B14F-4D97-AF65-F5344CB8AC3E}">
        <p14:creationId xmlns:p14="http://schemas.microsoft.com/office/powerpoint/2010/main" val="20388196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A19F-C872-4BD9-93A6-6455AF803605}"/>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Spinal cord</a:t>
            </a:r>
          </a:p>
        </p:txBody>
      </p:sp>
      <p:sp>
        <p:nvSpPr>
          <p:cNvPr id="3" name="Content Placeholder 2">
            <a:extLst>
              <a:ext uri="{FF2B5EF4-FFF2-40B4-BE49-F238E27FC236}">
                <a16:creationId xmlns:a16="http://schemas.microsoft.com/office/drawing/2014/main" id="{1C948228-30D8-947B-C74E-3264B8A30089}"/>
              </a:ext>
            </a:extLst>
          </p:cNvPr>
          <p:cNvSpPr>
            <a:spLocks noGrp="1"/>
          </p:cNvSpPr>
          <p:nvPr>
            <p:ph idx="1"/>
          </p:nvPr>
        </p:nvSpPr>
        <p:spPr/>
        <p:txBody>
          <a:bodyPr>
            <a:normAutofit/>
          </a:bodyPr>
          <a:lstStyle/>
          <a:p>
            <a:r>
              <a:rPr lang="en-US" dirty="0"/>
              <a:t>The spinal cord has two main functions:</a:t>
            </a:r>
          </a:p>
          <a:p>
            <a:pPr marL="0" indent="0">
              <a:buNone/>
            </a:pPr>
            <a:endParaRPr lang="en-US" dirty="0"/>
          </a:p>
          <a:p>
            <a:r>
              <a:rPr lang="en-US" dirty="0"/>
              <a:t>1- nerve impulse propagation (sensory and motor tracts): transmits signals from the periphery of the body to the brain, or in the opposite direction from the brain back to the body.</a:t>
            </a:r>
          </a:p>
          <a:p>
            <a:pPr marL="0" indent="0">
              <a:buNone/>
            </a:pPr>
            <a:endParaRPr lang="en-US" dirty="0"/>
          </a:p>
          <a:p>
            <a:r>
              <a:rPr lang="en-US" dirty="0"/>
              <a:t>2- integration of information (such as in spinal reflexes).</a:t>
            </a:r>
          </a:p>
        </p:txBody>
      </p:sp>
    </p:spTree>
    <p:extLst>
      <p:ext uri="{BB962C8B-B14F-4D97-AF65-F5344CB8AC3E}">
        <p14:creationId xmlns:p14="http://schemas.microsoft.com/office/powerpoint/2010/main" val="842816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22BB-7E72-1C4E-57CA-A96A9C8063B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114731E-311F-1209-EF2F-256E4C506F79}"/>
              </a:ext>
            </a:extLst>
          </p:cNvPr>
          <p:cNvPicPr>
            <a:picLocks noGrp="1" noChangeAspect="1"/>
          </p:cNvPicPr>
          <p:nvPr>
            <p:ph idx="1"/>
          </p:nvPr>
        </p:nvPicPr>
        <p:blipFill>
          <a:blip r:embed="rId4"/>
          <a:stretch>
            <a:fillRect/>
          </a:stretch>
        </p:blipFill>
        <p:spPr>
          <a:xfrm>
            <a:off x="5527040" y="2104569"/>
            <a:ext cx="5715116" cy="2648861"/>
          </a:xfrm>
        </p:spPr>
      </p:pic>
      <p:pic>
        <p:nvPicPr>
          <p:cNvPr id="7" name="Picture 6">
            <a:extLst>
              <a:ext uri="{FF2B5EF4-FFF2-40B4-BE49-F238E27FC236}">
                <a16:creationId xmlns:a16="http://schemas.microsoft.com/office/drawing/2014/main" id="{27419414-0CA2-847E-14F2-4494C6A7C23D}"/>
              </a:ext>
            </a:extLst>
          </p:cNvPr>
          <p:cNvPicPr>
            <a:picLocks noChangeAspect="1"/>
          </p:cNvPicPr>
          <p:nvPr/>
        </p:nvPicPr>
        <p:blipFill>
          <a:blip r:embed="rId5"/>
          <a:stretch>
            <a:fillRect/>
          </a:stretch>
        </p:blipFill>
        <p:spPr>
          <a:xfrm>
            <a:off x="1158241" y="314325"/>
            <a:ext cx="3771976" cy="6077072"/>
          </a:xfrm>
          <a:prstGeom prst="rect">
            <a:avLst/>
          </a:prstGeom>
        </p:spPr>
      </p:pic>
      <p:pic>
        <p:nvPicPr>
          <p:cNvPr id="4" name="Audio 3">
            <a:hlinkClick r:id="" action="ppaction://media"/>
            <a:extLst>
              <a:ext uri="{FF2B5EF4-FFF2-40B4-BE49-F238E27FC236}">
                <a16:creationId xmlns:a16="http://schemas.microsoft.com/office/drawing/2014/main" id="{60C56A3D-7271-3C43-9DE0-E5E1FFE3D8F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064701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125210">
        <p159:morph option="byObject"/>
      </p:transition>
    </mc:Choice>
    <mc:Fallback>
      <p:transition spd="slow" advTm="125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4962" x="3898900" y="5124450"/>
          <p14:tracePt t="4978" x="3914775" y="5110163"/>
          <p14:tracePt t="4986" x="3929063" y="5094288"/>
          <p14:tracePt t="4994" x="3944938" y="5094288"/>
          <p14:tracePt t="5008" x="3944938" y="5080000"/>
          <p14:tracePt t="5010" x="3959225" y="5065713"/>
          <p14:tracePt t="5018" x="3975100" y="5049838"/>
          <p14:tracePt t="5026" x="3975100" y="5035550"/>
          <p14:tracePt t="5035" x="3975100" y="5019675"/>
          <p14:tracePt t="5042" x="3989388" y="5019675"/>
          <p14:tracePt t="5050" x="3989388" y="5005388"/>
          <p14:tracePt t="5058" x="4003675" y="4991100"/>
          <p14:tracePt t="5066" x="4003675" y="4975225"/>
          <p14:tracePt t="5074" x="4003675" y="4960938"/>
          <p14:tracePt t="5082" x="4019550" y="4960938"/>
          <p14:tracePt t="5090" x="4019550" y="4945063"/>
          <p14:tracePt t="5106" x="4019550" y="4930775"/>
          <p14:tracePt t="5122" x="4033838" y="4914900"/>
          <p14:tracePt t="5132" x="4033838" y="4900613"/>
          <p14:tracePt t="5148" x="4033838" y="4886325"/>
          <p14:tracePt t="5155" x="4033838" y="4870450"/>
          <p14:tracePt t="5171" x="4033838" y="4856163"/>
          <p14:tracePt t="5181" x="4033838" y="4840288"/>
          <p14:tracePt t="5186" x="4033838" y="4826000"/>
          <p14:tracePt t="5194" x="4033838" y="4811713"/>
          <p14:tracePt t="5210" x="4033838" y="4795838"/>
          <p14:tracePt t="5219" x="4033838" y="4781550"/>
          <p14:tracePt t="5235" x="4033838" y="4765675"/>
          <p14:tracePt t="5251" x="4033838" y="4751388"/>
          <p14:tracePt t="5259" x="4033838" y="4737100"/>
          <p14:tracePt t="5275" x="4033838" y="4721225"/>
          <p14:tracePt t="5291" x="4033838" y="4706938"/>
          <p14:tracePt t="5299" x="4019550" y="4691063"/>
          <p14:tracePt t="5315" x="4003675" y="4676775"/>
          <p14:tracePt t="5323" x="4003675" y="4660900"/>
          <p14:tracePt t="5339" x="3989388" y="4646613"/>
          <p14:tracePt t="5348" x="3989388" y="4632325"/>
          <p14:tracePt t="5355" x="3975100" y="4616450"/>
          <p14:tracePt t="5364" x="3975100" y="4602163"/>
          <p14:tracePt t="5371" x="3959225" y="4602163"/>
          <p14:tracePt t="5381" x="3959225" y="4586288"/>
          <p14:tracePt t="5387" x="3959225" y="4572000"/>
          <p14:tracePt t="5398" x="3944938" y="4557713"/>
          <p14:tracePt t="5403" x="3929063" y="4557713"/>
          <p14:tracePt t="5411" x="3929063" y="4541838"/>
          <p14:tracePt t="5419" x="3914775" y="4527550"/>
          <p14:tracePt t="5430" x="3898900" y="4527550"/>
          <p14:tracePt t="5435" x="3884613" y="4511675"/>
          <p14:tracePt t="5443" x="3854450" y="4497388"/>
          <p14:tracePt t="5451" x="3840163" y="4483100"/>
          <p14:tracePt t="5459" x="3810000" y="4467225"/>
          <p14:tracePt t="5468" x="3795713" y="4452938"/>
          <p14:tracePt t="5475" x="3765550" y="4437063"/>
          <p14:tracePt t="5484" x="3735388" y="4406900"/>
          <p14:tracePt t="5491" x="3705225" y="4406900"/>
          <p14:tracePt t="5499" x="3690938" y="4392613"/>
          <p14:tracePt t="5508" x="3660775" y="4362450"/>
          <p14:tracePt t="5516" x="3630613" y="4362450"/>
          <p14:tracePt t="5524" x="3616325" y="4348163"/>
          <p14:tracePt t="5531" x="3586163" y="4332288"/>
          <p14:tracePt t="5540" x="3541713" y="4318000"/>
          <p14:tracePt t="5548" x="3511550" y="4303713"/>
          <p14:tracePt t="5556" x="3495675" y="4287838"/>
          <p14:tracePt t="5564" x="3467100" y="4273550"/>
          <p14:tracePt t="5572" x="3421063" y="4257675"/>
          <p14:tracePt t="5581" x="3406775" y="4243388"/>
          <p14:tracePt t="5588" x="3376613" y="4229100"/>
          <p14:tracePt t="5598" x="3332163" y="4213225"/>
          <p14:tracePt t="5604" x="3302000" y="4213225"/>
          <p14:tracePt t="5615" x="3287713" y="4198938"/>
          <p14:tracePt t="5620" x="3257550" y="4183063"/>
          <p14:tracePt t="5630" x="3241675" y="4168775"/>
          <p14:tracePt t="5636" x="3213100" y="4168775"/>
          <p14:tracePt t="5646" x="3197225" y="4152900"/>
          <p14:tracePt t="5652" x="3182938" y="4152900"/>
          <p14:tracePt t="5663" x="3152775" y="4138613"/>
          <p14:tracePt t="5668" x="3136900" y="4138613"/>
          <p14:tracePt t="5680" x="3122613" y="4124325"/>
          <p14:tracePt t="5684" x="3092450" y="4124325"/>
          <p14:tracePt t="5696" x="3078163" y="4124325"/>
          <p14:tracePt t="5700" x="3062288" y="4108450"/>
          <p14:tracePt t="5713" x="3033713" y="4108450"/>
          <p14:tracePt t="5716" x="3003550" y="4108450"/>
          <p14:tracePt t="5730" x="2987675" y="4094163"/>
          <p14:tracePt t="5734" x="2959100" y="4094163"/>
          <p14:tracePt t="5746" x="2928938" y="4078288"/>
          <p14:tracePt t="5748" x="2898775" y="4078288"/>
          <p14:tracePt t="5763" x="2882900" y="4078288"/>
          <p14:tracePt t="5765" x="2854325" y="4064000"/>
          <p14:tracePt t="5780" x="2824163" y="4064000"/>
          <p14:tracePt t="5781" x="2794000" y="4049713"/>
          <p14:tracePt t="5796" x="2763838" y="4049713"/>
          <p14:tracePt t="5798" x="2733675" y="4049713"/>
          <p14:tracePt t="5813" x="2705100" y="4049713"/>
          <p14:tracePt t="5815" x="2674938" y="4049713"/>
          <p14:tracePt t="5830" x="2644775" y="4049713"/>
          <p14:tracePt t="5831" x="2614613" y="4049713"/>
          <p14:tracePt t="5846" x="2584450" y="4049713"/>
          <p14:tracePt t="5847" x="2554288" y="4049713"/>
          <p14:tracePt t="5853" x="2525713" y="4049713"/>
          <p14:tracePt t="5863" x="2495550" y="4049713"/>
          <p14:tracePt t="5869" x="2465388" y="4049713"/>
          <p14:tracePt t="5880" x="2435225" y="4049713"/>
          <p14:tracePt t="5885" x="2405063" y="4049713"/>
          <p14:tracePt t="5896" x="2374900" y="4049713"/>
          <p14:tracePt t="5901" x="2346325" y="4049713"/>
          <p14:tracePt t="5913" x="2316163" y="4049713"/>
          <p14:tracePt t="5917" x="2286000" y="4049713"/>
          <p14:tracePt t="5930" x="2255838" y="4064000"/>
          <p14:tracePt t="5933" x="2225675" y="4064000"/>
          <p14:tracePt t="5946" x="2181225" y="4078288"/>
          <p14:tracePt t="5949" x="2151063" y="4094163"/>
          <p14:tracePt t="5963" x="2120900" y="4108450"/>
          <p14:tracePt t="5965" x="2092325" y="4124325"/>
          <p14:tracePt t="5980" x="2046288" y="4138613"/>
          <p14:tracePt t="5983" x="2017713" y="4152900"/>
          <p14:tracePt t="5997" x="1987550" y="4168775"/>
          <p14:tracePt t="5999" x="1957388" y="4183063"/>
          <p14:tracePt t="6013" x="1927225" y="4198938"/>
          <p14:tracePt t="6015" x="1897063" y="4213225"/>
          <p14:tracePt t="6030" x="1866900" y="4229100"/>
          <p14:tracePt t="6032" x="1852613" y="4243388"/>
          <p14:tracePt t="6047" x="1822450" y="4257675"/>
          <p14:tracePt t="6049" x="1792288" y="4257675"/>
          <p14:tracePt t="6063" x="1778000" y="4273550"/>
          <p14:tracePt t="6065" x="1763713" y="4287838"/>
          <p14:tracePt t="6080" x="1747838" y="4303713"/>
          <p14:tracePt t="6081" x="1733550" y="4303713"/>
          <p14:tracePt t="6085" x="1717675" y="4318000"/>
          <p14:tracePt t="6096" x="1703388" y="4332288"/>
          <p14:tracePt t="6101" x="1703388" y="4348163"/>
          <p14:tracePt t="6113" x="1689100" y="4362450"/>
          <p14:tracePt t="6117" x="1673225" y="4378325"/>
          <p14:tracePt t="6130" x="1673225" y="4392613"/>
          <p14:tracePt t="6133" x="1658938" y="4406900"/>
          <p14:tracePt t="6146" x="1658938" y="4422775"/>
          <p14:tracePt t="6149" x="1643063" y="4452938"/>
          <p14:tracePt t="6163" x="1643063" y="4467225"/>
          <p14:tracePt t="6166" x="1643063" y="4497388"/>
          <p14:tracePt t="6180" x="1643063" y="4511675"/>
          <p14:tracePt t="6182" x="1643063" y="4541838"/>
          <p14:tracePt t="6196" x="1643063" y="4572000"/>
          <p14:tracePt t="6199" x="1643063" y="4586288"/>
          <p14:tracePt t="6213" x="1643063" y="4602163"/>
          <p14:tracePt t="6216" x="1643063" y="4616450"/>
          <p14:tracePt t="6230" x="1643063" y="4646613"/>
          <p14:tracePt t="6231" x="1643063" y="4660900"/>
          <p14:tracePt t="6246" x="1643063" y="4676775"/>
          <p14:tracePt t="6249" x="1643063" y="4691063"/>
          <p14:tracePt t="6263" x="1643063" y="4706938"/>
          <p14:tracePt t="6265" x="1643063" y="4721225"/>
          <p14:tracePt t="6280" x="1643063" y="4737100"/>
          <p14:tracePt t="6281" x="1643063" y="4751388"/>
          <p14:tracePt t="6287" x="1643063" y="4765675"/>
          <p14:tracePt t="6296" x="1643063" y="4795838"/>
          <p14:tracePt t="6302" x="1643063" y="4811713"/>
          <p14:tracePt t="6313" x="1658938" y="4840288"/>
          <p14:tracePt t="6319" x="1658938" y="4856163"/>
          <p14:tracePt t="6330" x="1658938" y="4886325"/>
          <p14:tracePt t="6334" x="1673225" y="4914900"/>
          <p14:tracePt t="6346" x="1673225" y="4960938"/>
          <p14:tracePt t="6350" x="1689100" y="4975225"/>
          <p14:tracePt t="6363" x="1689100" y="5005388"/>
          <p14:tracePt t="6366" x="1703388" y="5049838"/>
          <p14:tracePt t="6380" x="1717675" y="5080000"/>
          <p14:tracePt t="6383" x="1733550" y="5110163"/>
          <p14:tracePt t="6396" x="1733550" y="5154613"/>
          <p14:tracePt t="6398" x="1747838" y="5184775"/>
          <p14:tracePt t="6413" x="1747838" y="5214938"/>
          <p14:tracePt t="6415" x="1763713" y="5245100"/>
          <p14:tracePt t="6430" x="1778000" y="5273675"/>
          <p14:tracePt t="6432" x="1778000" y="5289550"/>
          <p14:tracePt t="6446" x="1792288" y="5319713"/>
          <p14:tracePt t="6449" x="1808163" y="5334000"/>
          <p14:tracePt t="6463" x="1808163" y="5364163"/>
          <p14:tracePt t="6465" x="1822450" y="5378450"/>
          <p14:tracePt t="6480" x="1822450" y="5394325"/>
          <p14:tracePt t="6482" x="1838325" y="5408613"/>
          <p14:tracePt t="6496" x="1838325" y="5422900"/>
          <p14:tracePt t="6497" x="1852613" y="5438775"/>
          <p14:tracePt t="6503" x="1852613" y="5453063"/>
          <p14:tracePt t="6513" x="1866900" y="5468938"/>
          <p14:tracePt t="6519" x="1866900" y="5483225"/>
          <p14:tracePt t="6530" x="1882775" y="5499100"/>
          <p14:tracePt t="6535" x="1897063" y="5513388"/>
          <p14:tracePt t="6546" x="1897063" y="5527675"/>
          <p14:tracePt t="6551" x="1912938" y="5543550"/>
          <p14:tracePt t="6563" x="1912938" y="5557838"/>
          <p14:tracePt t="6567" x="1927225" y="5573713"/>
          <p14:tracePt t="6580" x="1943100" y="5602288"/>
          <p14:tracePt t="6583" x="1957388" y="5618163"/>
          <p14:tracePt t="6596" x="1971675" y="5632450"/>
          <p14:tracePt t="6599" x="1987550" y="5662613"/>
          <p14:tracePt t="6613" x="2001838" y="5676900"/>
          <p14:tracePt t="6615" x="2017713" y="5692775"/>
          <p14:tracePt t="6629" x="2032000" y="5722938"/>
          <p14:tracePt t="6631" x="2062163" y="5737225"/>
          <p14:tracePt t="6646" x="2076450" y="5753100"/>
          <p14:tracePt t="6649" x="2092325" y="5767388"/>
          <p14:tracePt t="6663" x="2106613" y="5797550"/>
          <p14:tracePt t="6665" x="2120900" y="5797550"/>
          <p14:tracePt t="6680" x="2151063" y="5827713"/>
          <p14:tracePt t="6682" x="2166938" y="5842000"/>
          <p14:tracePt t="6696" x="2181225" y="5842000"/>
          <p14:tracePt t="6698" x="2197100" y="5856288"/>
          <p14:tracePt t="6713" x="2211388" y="5856288"/>
          <p14:tracePt t="6714" x="2225675" y="5872163"/>
          <p14:tracePt t="6720" x="2271713" y="5872163"/>
          <p14:tracePt t="6729" x="2300288" y="5886450"/>
          <p14:tracePt t="6736" x="2346325" y="5886450"/>
          <p14:tracePt t="6746" x="2390775" y="5886450"/>
          <p14:tracePt t="6752" x="2435225" y="5902325"/>
          <p14:tracePt t="6763" x="2479675" y="5916613"/>
          <p14:tracePt t="6768" x="2540000" y="5916613"/>
          <p14:tracePt t="6780" x="2570163" y="5930900"/>
          <p14:tracePt t="6784" x="2614613" y="5930900"/>
          <p14:tracePt t="6797" x="2659063" y="5946775"/>
          <p14:tracePt t="6800" x="2705100" y="5961063"/>
          <p14:tracePt t="6813" x="2733675" y="5976938"/>
          <p14:tracePt t="6816" x="2779713" y="5976938"/>
          <p14:tracePt t="6830" x="2808288" y="5991225"/>
          <p14:tracePt t="6832" x="2854325" y="5991225"/>
          <p14:tracePt t="6846" x="2868613" y="6007100"/>
          <p14:tracePt t="6849" x="2898775" y="6021388"/>
          <p14:tracePt t="6863" x="2928938" y="6021388"/>
          <p14:tracePt t="6865" x="2943225" y="6021388"/>
          <p14:tracePt t="6880" x="2973388" y="6035675"/>
          <p14:tracePt t="6882" x="2987675" y="6035675"/>
          <p14:tracePt t="6896" x="3003550" y="6035675"/>
          <p14:tracePt t="6898" x="3017838" y="6035675"/>
          <p14:tracePt t="6913" x="3033713" y="6051550"/>
          <p14:tracePt t="6915" x="3048000" y="6051550"/>
          <p14:tracePt t="6930" x="3062288" y="6051550"/>
          <p14:tracePt t="6931" x="3078163" y="6051550"/>
          <p14:tracePt t="6936" x="3092450" y="6051550"/>
          <p14:tracePt t="6946" x="3108325" y="6051550"/>
          <p14:tracePt t="6953" x="3122613" y="6051550"/>
          <p14:tracePt t="6963" x="3136900" y="6051550"/>
          <p14:tracePt t="6968" x="3152775" y="6051550"/>
          <p14:tracePt t="6984" x="3167063" y="6051550"/>
          <p14:tracePt t="6997" x="3197225" y="6051550"/>
          <p14:tracePt t="7000" x="3213100" y="6051550"/>
          <p14:tracePt t="7013" x="3241675" y="6051550"/>
          <p14:tracePt t="7016" x="3257550" y="6051550"/>
          <p14:tracePt t="7030" x="3271838" y="6051550"/>
          <p14:tracePt t="7032" x="3302000" y="6051550"/>
          <p14:tracePt t="7046" x="3316288" y="6035675"/>
          <p14:tracePt t="7049" x="3346450" y="6035675"/>
          <p14:tracePt t="7063" x="3362325" y="6035675"/>
          <p14:tracePt t="7065" x="3390900" y="6021388"/>
          <p14:tracePt t="7081" x="3406775" y="6021388"/>
          <p14:tracePt t="7082" x="3421063" y="6007100"/>
          <p14:tracePt t="7096" x="3436938" y="5991225"/>
          <p14:tracePt t="7098" x="3451225" y="5991225"/>
          <p14:tracePt t="7113" x="3481388" y="5976938"/>
          <p14:tracePt t="7115" x="3481388" y="5961063"/>
          <p14:tracePt t="7130" x="3495675" y="5946775"/>
          <p14:tracePt t="7131" x="3511550" y="5930900"/>
          <p14:tracePt t="7146" x="3525838" y="5916613"/>
          <p14:tracePt t="7147" x="3541713" y="5902325"/>
          <p14:tracePt t="7153" x="3556000" y="5872163"/>
          <p14:tracePt t="7163" x="3570288" y="5856288"/>
          <p14:tracePt t="7169" x="3600450" y="5811838"/>
          <p14:tracePt t="7179" x="3616325" y="5797550"/>
          <p14:tracePt t="7185" x="3644900" y="5753100"/>
          <p14:tracePt t="7196" x="3675063" y="5722938"/>
          <p14:tracePt t="7201" x="3690938" y="5676900"/>
          <p14:tracePt t="7213" x="3721100" y="5648325"/>
          <p14:tracePt t="7217" x="3749675" y="5588000"/>
          <p14:tracePt t="7230" x="3779838" y="5557838"/>
          <p14:tracePt t="7233" x="3795713" y="5513388"/>
          <p14:tracePt t="7247" x="3824288" y="5453063"/>
          <p14:tracePt t="7249" x="3840163" y="5438775"/>
          <p14:tracePt t="7263" x="3854450" y="5394325"/>
          <p14:tracePt t="7266" x="3884613" y="5348288"/>
          <p14:tracePt t="7280" x="3898900" y="5303838"/>
          <p14:tracePt t="7281" x="3914775" y="5273675"/>
          <p14:tracePt t="7297" x="3929063" y="5245100"/>
          <p14:tracePt t="7299" x="3944938" y="5214938"/>
          <p14:tracePt t="7313" x="3959225" y="5184775"/>
          <p14:tracePt t="7315" x="3959225" y="5168900"/>
          <p14:tracePt t="7330" x="3975100" y="5140325"/>
          <p14:tracePt t="7346" x="3989388" y="5124450"/>
          <p14:tracePt t="7348" x="3989388" y="5110163"/>
          <p14:tracePt t="7363" x="3989388" y="5094288"/>
          <p14:tracePt t="7364" x="4003675" y="5080000"/>
          <p14:tracePt t="7378" x="4003675" y="5065713"/>
          <p14:tracePt t="7386" x="4003675" y="5049838"/>
          <p14:tracePt t="7402" x="4003675" y="5035550"/>
          <p14:tracePt t="7410" x="4003675" y="5019675"/>
          <p14:tracePt t="7418" x="4003675" y="5005388"/>
          <p14:tracePt t="7426" x="4003675" y="4991100"/>
          <p14:tracePt t="7434" x="3989388" y="4975225"/>
          <p14:tracePt t="7450" x="3975100" y="4960938"/>
          <p14:tracePt t="7458" x="3975100" y="4945063"/>
          <p14:tracePt t="7466" x="3959225" y="4930775"/>
          <p14:tracePt t="7474" x="3959225" y="4914900"/>
          <p14:tracePt t="7482" x="3944938" y="4900613"/>
          <p14:tracePt t="7490" x="3944938" y="4886325"/>
          <p14:tracePt t="7498" x="3929063" y="4870450"/>
          <p14:tracePt t="7507" x="3929063" y="4856163"/>
          <p14:tracePt t="7515" x="3914775" y="4840288"/>
          <p14:tracePt t="7522" x="3898900" y="4826000"/>
          <p14:tracePt t="7532" x="3884613" y="4811713"/>
          <p14:tracePt t="7538" x="3884613" y="4795838"/>
          <p14:tracePt t="7548" x="3870325" y="4781550"/>
          <p14:tracePt t="7554" x="3854450" y="4765675"/>
          <p14:tracePt t="7566" x="3840163" y="4751388"/>
          <p14:tracePt t="7570" x="3824288" y="4737100"/>
          <p14:tracePt t="7581" x="3810000" y="4721225"/>
          <p14:tracePt t="7586" x="3795713" y="4706938"/>
          <p14:tracePt t="7594" x="3795713" y="4691063"/>
          <p14:tracePt t="7603" x="3779838" y="4676775"/>
          <p14:tracePt t="7615" x="3765550" y="4660900"/>
          <p14:tracePt t="7618" x="3749675" y="4646613"/>
          <p14:tracePt t="7626" x="3735388" y="4632325"/>
          <p14:tracePt t="7635" x="3735388" y="4616450"/>
          <p14:tracePt t="7643" x="3721100" y="4602163"/>
          <p14:tracePt t="7651" x="3721100" y="4586288"/>
          <p14:tracePt t="7659" x="3705225" y="4572000"/>
          <p14:tracePt t="7667" x="3705225" y="4557713"/>
          <p14:tracePt t="7675" x="3690938" y="4557713"/>
          <p14:tracePt t="7682" x="3690938" y="4541838"/>
          <p14:tracePt t="7691" x="3690938" y="4527550"/>
          <p14:tracePt t="7699" x="3690938" y="4511675"/>
          <p14:tracePt t="7707" x="3675063" y="4497388"/>
          <p14:tracePt t="7723" x="3675063" y="4483100"/>
          <p14:tracePt t="7732" x="3660775" y="4467225"/>
          <p14:tracePt t="7739" x="3660775" y="4452938"/>
          <p14:tracePt t="7755" x="3644900" y="4437063"/>
          <p14:tracePt t="7771" x="3644900" y="4422775"/>
          <p14:tracePt t="7782" x="3644900" y="4406900"/>
          <p14:tracePt t="7787" x="3630613" y="4406900"/>
          <p14:tracePt t="7799" x="3630613" y="4392613"/>
          <p14:tracePt t="7803" x="3616325" y="4378325"/>
          <p14:tracePt t="8093" x="3616325" y="4362450"/>
          <p14:tracePt t="8100" x="3600450" y="4332288"/>
          <p14:tracePt t="8109" x="3586163" y="4303713"/>
          <p14:tracePt t="8119" x="3556000" y="4243388"/>
          <p14:tracePt t="8124" x="3511550" y="4168775"/>
          <p14:tracePt t="8134" x="3467100" y="4078288"/>
          <p14:tracePt t="8140" x="3421063" y="3989388"/>
          <p14:tracePt t="8149" x="3376613" y="3898900"/>
          <p14:tracePt t="8156" x="3346450" y="3854450"/>
          <p14:tracePt t="8164" x="3316288" y="3779838"/>
          <p14:tracePt t="8173" x="3287713" y="3735388"/>
          <p14:tracePt t="8182" x="3257550" y="3690938"/>
          <p14:tracePt t="8188" x="3241675" y="3660775"/>
          <p14:tracePt t="8198" x="3227388" y="3644900"/>
          <p14:tracePt t="8204" x="3213100" y="3630613"/>
          <p14:tracePt t="8215" x="3213100" y="3616325"/>
          <p14:tracePt t="8220" x="3197225" y="3616325"/>
          <p14:tracePt t="8232" x="3182938" y="3616325"/>
          <p14:tracePt t="8244" x="3167063" y="3616325"/>
          <p14:tracePt t="8260" x="3152775" y="3616325"/>
          <p14:tracePt t="8269" x="3136900" y="3616325"/>
          <p14:tracePt t="8293" x="3122613" y="3616325"/>
          <p14:tracePt t="8301" x="3108325" y="3630613"/>
          <p14:tracePt t="8309" x="3108325" y="3644900"/>
          <p14:tracePt t="8317" x="3092450" y="3660775"/>
          <p14:tracePt t="8325" x="3092450" y="3675063"/>
          <p14:tracePt t="8333" x="3078163" y="3690938"/>
          <p14:tracePt t="8341" x="3078163" y="3721100"/>
          <p14:tracePt t="8349" x="3062288" y="3735388"/>
          <p14:tracePt t="8357" x="3048000" y="3765550"/>
          <p14:tracePt t="8365" x="3048000" y="3795713"/>
          <p14:tracePt t="8373" x="3048000" y="3824288"/>
          <p14:tracePt t="8382" x="3033713" y="3840163"/>
          <p14:tracePt t="8389" x="3033713" y="3870325"/>
          <p14:tracePt t="8399" x="3033713" y="3898900"/>
          <p14:tracePt t="8405" x="3033713" y="3929063"/>
          <p14:tracePt t="8415" x="3033713" y="3944938"/>
          <p14:tracePt t="8421" x="3033713" y="3959225"/>
          <p14:tracePt t="8431" x="3017838" y="3989388"/>
          <p14:tracePt t="8437" x="3017838" y="4003675"/>
          <p14:tracePt t="8448" x="3017838" y="4019550"/>
          <p14:tracePt t="8461" x="3017838" y="4033838"/>
          <p14:tracePt t="8469" x="3017838" y="4049713"/>
          <p14:tracePt t="8477" x="3003550" y="4049713"/>
          <p14:tracePt t="8501" x="3003550" y="4064000"/>
          <p14:tracePt t="8517" x="2987675" y="4064000"/>
          <p14:tracePt t="8541" x="2973388" y="4064000"/>
          <p14:tracePt t="8558" x="2959100" y="4064000"/>
          <p14:tracePt t="8574" x="2943225" y="4064000"/>
          <p14:tracePt t="8581" x="2928938" y="4064000"/>
          <p14:tracePt t="8590" x="2913063" y="4064000"/>
          <p14:tracePt t="8606" x="2898775" y="4064000"/>
          <p14:tracePt t="8615" x="2882900" y="4064000"/>
          <p14:tracePt t="8622" x="2868613" y="4064000"/>
          <p14:tracePt t="8638" x="2854325" y="4064000"/>
          <p14:tracePt t="8648" x="2838450" y="4064000"/>
          <p14:tracePt t="8664" x="2824163" y="4064000"/>
          <p14:tracePt t="8670" x="2808288" y="4049713"/>
          <p14:tracePt t="8686" x="2794000" y="4049713"/>
          <p14:tracePt t="8694" x="2779713" y="4033838"/>
          <p14:tracePt t="8702" x="2749550" y="4033838"/>
          <p14:tracePt t="8710" x="2749550" y="4019550"/>
          <p14:tracePt t="8718" x="2719388" y="4019550"/>
          <p14:tracePt t="8726" x="2689225" y="4003675"/>
          <p14:tracePt t="8734" x="2659063" y="4003675"/>
          <p14:tracePt t="8742" x="2644775" y="3989388"/>
          <p14:tracePt t="8750" x="2614613" y="3975100"/>
          <p14:tracePt t="8758" x="2600325" y="3959225"/>
          <p14:tracePt t="8766" x="2570163" y="3944938"/>
          <p14:tracePt t="8775" x="2554288" y="3944938"/>
          <p14:tracePt t="8782" x="2525713" y="3929063"/>
          <p14:tracePt t="8791" x="2509838" y="3914775"/>
          <p14:tracePt t="8798" x="2495550" y="3898900"/>
          <p14:tracePt t="8807" x="2479675" y="3884613"/>
          <p14:tracePt t="8814" x="2451100" y="3870325"/>
          <p14:tracePt t="8823" x="2435225" y="3854450"/>
          <p14:tracePt t="8831" x="2420938" y="3840163"/>
          <p14:tracePt t="8839" x="2405063" y="3824288"/>
          <p14:tracePt t="8848" x="2374900" y="3810000"/>
          <p14:tracePt t="8855" x="2360613" y="3779838"/>
          <p14:tracePt t="8865" x="2316163" y="3749675"/>
          <p14:tracePt t="8870" x="2300288" y="3721100"/>
          <p14:tracePt t="8881" x="2255838" y="3690938"/>
          <p14:tracePt t="8886" x="2225675" y="3660775"/>
          <p14:tracePt t="8897" x="2197100" y="3616325"/>
          <p14:tracePt t="8903" x="2166938" y="3570288"/>
          <p14:tracePt t="8913" x="2136775" y="3541713"/>
          <p14:tracePt t="8918" x="2106613" y="3495675"/>
          <p14:tracePt t="8930" x="2062163" y="3436938"/>
          <p14:tracePt t="8935" x="2032000" y="3376613"/>
          <p14:tracePt t="8946" x="1987550" y="3302000"/>
          <p14:tracePt t="8951" x="1957388" y="3227388"/>
          <p14:tracePt t="8963" x="1927225" y="3136900"/>
          <p14:tracePt t="8967" x="1882775" y="3048000"/>
          <p14:tracePt t="8980" x="1852613" y="2943225"/>
          <p14:tracePt t="8983" x="1792288" y="2733675"/>
          <p14:tracePt t="8996" x="1792288" y="2659063"/>
          <p14:tracePt t="8999" x="1763713" y="2525713"/>
          <p14:tracePt t="9013" x="1747838" y="2390775"/>
          <p14:tracePt t="9016" x="1717675" y="2241550"/>
          <p14:tracePt t="9030" x="1717675" y="2120900"/>
          <p14:tracePt t="9032" x="1703388" y="1987550"/>
          <p14:tracePt t="9046" x="1689100" y="1852613"/>
          <p14:tracePt t="9049" x="1689100" y="1717675"/>
          <p14:tracePt t="9063" x="1689100" y="1628775"/>
          <p14:tracePt t="9065" x="1689100" y="1584325"/>
          <p14:tracePt t="9080" x="1689100" y="1449388"/>
          <p14:tracePt t="9082" x="1689100" y="1419225"/>
          <p14:tracePt t="9097" x="1689100" y="1344613"/>
          <p14:tracePt t="9098" x="1689100" y="1300163"/>
          <p14:tracePt t="9113" x="1689100" y="1255713"/>
          <p14:tracePt t="9114" x="1689100" y="1225550"/>
          <p14:tracePt t="9119" x="1689100" y="1195388"/>
          <p14:tracePt t="9130" x="1689100" y="1150938"/>
          <p14:tracePt t="9136" x="1703388" y="1120775"/>
          <p14:tracePt t="9146" x="1717675" y="1104900"/>
          <p14:tracePt t="9151" x="1717675" y="1076325"/>
          <p14:tracePt t="9163" x="1747838" y="1046163"/>
          <p14:tracePt t="9167" x="1763713" y="1016000"/>
          <p14:tracePt t="9181" x="1778000" y="1001713"/>
          <p14:tracePt t="9184" x="1778000" y="985838"/>
          <p14:tracePt t="9197" x="1808163" y="955675"/>
          <p14:tracePt t="9199" x="1822450" y="927100"/>
          <p14:tracePt t="9213" x="1838325" y="911225"/>
          <p14:tracePt t="9215" x="1852613" y="881063"/>
          <p14:tracePt t="9230" x="1866900" y="866775"/>
          <p14:tracePt t="9233" x="1882775" y="836613"/>
          <p14:tracePt t="9246" x="1897063" y="822325"/>
          <p14:tracePt t="9248" x="1927225" y="762000"/>
          <p14:tracePt t="9263" x="1943100" y="731838"/>
          <p14:tracePt t="9265" x="1957388" y="701675"/>
          <p14:tracePt t="9280" x="1987550" y="657225"/>
          <p14:tracePt t="9282" x="2017713" y="612775"/>
          <p14:tracePt t="9296" x="2032000" y="582613"/>
          <p14:tracePt t="9299" x="2062163" y="552450"/>
          <p14:tracePt t="9313" x="2092325" y="522288"/>
          <p14:tracePt t="9316" x="2120900" y="493713"/>
          <p14:tracePt t="9330" x="2151063" y="447675"/>
          <p14:tracePt t="9331" x="2197100" y="433388"/>
          <p14:tracePt t="9336" x="2211388" y="419100"/>
          <p14:tracePt t="9347" x="2255838" y="388938"/>
          <p14:tracePt t="9352" x="2286000" y="388938"/>
          <p14:tracePt t="9363" x="2346325" y="358775"/>
          <p14:tracePt t="9368" x="2390775" y="342900"/>
          <p14:tracePt t="9380" x="2405063" y="342900"/>
          <p14:tracePt t="9384" x="2451100" y="342900"/>
          <p14:tracePt t="9396" x="2509838" y="342900"/>
          <p14:tracePt t="9400" x="2540000" y="342900"/>
          <p14:tracePt t="9413" x="2584450" y="342900"/>
          <p14:tracePt t="9416" x="2628900" y="342900"/>
          <p14:tracePt t="9430" x="2659063" y="342900"/>
          <p14:tracePt t="9432" x="2705100" y="342900"/>
          <p14:tracePt t="9447" x="2733675" y="342900"/>
          <p14:tracePt t="9448" x="2763838" y="342900"/>
          <p14:tracePt t="9463" x="2838450" y="342900"/>
          <p14:tracePt t="9466" x="2854325" y="358775"/>
          <p14:tracePt t="9480" x="2913063" y="373063"/>
          <p14:tracePt t="9482" x="2928938" y="388938"/>
          <p14:tracePt t="9496" x="2987675" y="403225"/>
          <p14:tracePt t="9499" x="3003550" y="419100"/>
          <p14:tracePt t="9513" x="3048000" y="433388"/>
          <p14:tracePt t="9515" x="3108325" y="463550"/>
          <p14:tracePt t="9530" x="3136900" y="477838"/>
          <p14:tracePt t="9532" x="3167063" y="508000"/>
          <p14:tracePt t="9546" x="3197225" y="522288"/>
          <p14:tracePt t="9547" x="3257550" y="552450"/>
          <p14:tracePt t="9553" x="3287713" y="582613"/>
          <p14:tracePt t="9563" x="3332163" y="612775"/>
          <p14:tracePt t="9569" x="3362325" y="627063"/>
          <p14:tracePt t="9580" x="3406775" y="657225"/>
          <p14:tracePt t="9585" x="3436938" y="687388"/>
          <p14:tracePt t="9596" x="3467100" y="717550"/>
          <p14:tracePt t="9601" x="3495675" y="731838"/>
          <p14:tracePt t="9613" x="3525838" y="762000"/>
          <p14:tracePt t="9617" x="3556000" y="806450"/>
          <p14:tracePt t="9630" x="3600450" y="850900"/>
          <p14:tracePt t="9633" x="3616325" y="881063"/>
          <p14:tracePt t="9646" x="3644900" y="927100"/>
          <p14:tracePt t="9649" x="3675063" y="971550"/>
          <p14:tracePt t="9663" x="3690938" y="1016000"/>
          <p14:tracePt t="9665" x="3705225" y="1076325"/>
          <p14:tracePt t="9680" x="3721100" y="1120775"/>
          <p14:tracePt t="9682" x="3749675" y="1181100"/>
          <p14:tracePt t="9697" x="3749675" y="1239838"/>
          <p14:tracePt t="9699" x="3765550" y="1300163"/>
          <p14:tracePt t="9713" x="3779838" y="1358900"/>
          <p14:tracePt t="9716" x="3779838" y="1435100"/>
          <p14:tracePt t="9730" x="3795713" y="1493838"/>
          <p14:tracePt t="9732" x="3795713" y="1584325"/>
          <p14:tracePt t="9737" x="3795713" y="1658938"/>
          <p14:tracePt t="9747" x="3795713" y="1733550"/>
          <p14:tracePt t="9754" x="3795713" y="1792288"/>
          <p14:tracePt t="9764" x="3795713" y="1866900"/>
          <p14:tracePt t="9770" x="3795713" y="1927225"/>
          <p14:tracePt t="9780" x="3795713" y="2001838"/>
          <p14:tracePt t="9786" x="3795713" y="2076450"/>
          <p14:tracePt t="9796" x="3795713" y="2136775"/>
          <p14:tracePt t="9802" x="3779838" y="2197100"/>
          <p14:tracePt t="9813" x="3765550" y="2286000"/>
          <p14:tracePt t="9818" x="3765550" y="2346325"/>
          <p14:tracePt t="9830" x="3749675" y="2405063"/>
          <p14:tracePt t="9833" x="3721100" y="2465388"/>
          <p14:tracePt t="9846" x="3705225" y="2540000"/>
          <p14:tracePt t="9850" x="3690938" y="2614613"/>
          <p14:tracePt t="9863" x="3675063" y="2674938"/>
          <p14:tracePt t="9865" x="3660775" y="2749550"/>
          <p14:tracePt t="9880" x="3630613" y="2824163"/>
          <p14:tracePt t="9882" x="3616325" y="2882900"/>
          <p14:tracePt t="9896" x="3586163" y="2943225"/>
          <p14:tracePt t="9898" x="3556000" y="3017838"/>
          <p14:tracePt t="9913" x="3541713" y="3062288"/>
          <p14:tracePt t="9915" x="3511550" y="3122613"/>
          <p14:tracePt t="9930" x="3495675" y="3182938"/>
          <p14:tracePt t="9933" x="3467100" y="3227388"/>
          <p14:tracePt t="9947" x="3436938" y="3287713"/>
          <p14:tracePt t="9949" x="3406775" y="3346450"/>
          <p14:tracePt t="9963" x="3390900" y="3390900"/>
          <p14:tracePt t="9965" x="3362325" y="3451225"/>
          <p14:tracePt t="9980" x="3346450" y="3481388"/>
          <p14:tracePt t="9981" x="3332163" y="3511550"/>
          <p14:tracePt t="9986" x="3302000" y="3556000"/>
          <p14:tracePt t="9996" x="3271838" y="3600450"/>
          <p14:tracePt t="10002" x="3241675" y="3630613"/>
          <p14:tracePt t="10013" x="3227388" y="3660775"/>
          <p14:tracePt t="10018" x="3213100" y="3690938"/>
          <p14:tracePt t="10030" x="3197225" y="3705225"/>
          <p14:tracePt t="10034" x="3167063" y="3721100"/>
          <p14:tracePt t="10047" x="3152775" y="3749675"/>
          <p14:tracePt t="10050" x="3136900" y="3765550"/>
          <p14:tracePt t="10063" x="3122613" y="3765550"/>
          <p14:tracePt t="10066" x="3108325" y="3779838"/>
          <p14:tracePt t="10080" x="3078163" y="3795713"/>
          <p14:tracePt t="10082" x="3062288" y="3810000"/>
          <p14:tracePt t="10096" x="3033713" y="3824288"/>
          <p14:tracePt t="10098" x="3017838" y="3840163"/>
          <p14:tracePt t="10113" x="3003550" y="3854450"/>
          <p14:tracePt t="10115" x="2987675" y="3854450"/>
          <p14:tracePt t="10130" x="2959100" y="3870325"/>
          <p14:tracePt t="10133" x="2943225" y="3884613"/>
          <p14:tracePt t="10147" x="2928938" y="3884613"/>
          <p14:tracePt t="10148" x="2913063" y="3898900"/>
          <p14:tracePt t="10163" x="2898775" y="3898900"/>
          <p14:tracePt t="10165" x="2882900" y="3898900"/>
          <p14:tracePt t="10181" x="2868613" y="3898900"/>
          <p14:tracePt t="10196" x="2854325" y="3898900"/>
          <p14:tracePt t="10235" x="2838450" y="3898900"/>
          <p14:tracePt t="10243" x="2838450" y="3870325"/>
          <p14:tracePt t="10251" x="2838450" y="3854450"/>
          <p14:tracePt t="10259" x="2838450" y="3810000"/>
          <p14:tracePt t="10267" x="2838450" y="3749675"/>
          <p14:tracePt t="10275" x="2838450" y="3644900"/>
          <p14:tracePt t="10283" x="2838450" y="3525838"/>
          <p14:tracePt t="10291" x="2838450" y="3390900"/>
          <p14:tracePt t="10299" x="2854325" y="3316288"/>
          <p14:tracePt t="10307" x="2882900" y="3182938"/>
          <p14:tracePt t="10315" x="2913063" y="3062288"/>
          <p14:tracePt t="10323" x="2928938" y="2943225"/>
          <p14:tracePt t="10331" x="2959100" y="2838450"/>
          <p14:tracePt t="10339" x="2973388" y="2808288"/>
          <p14:tracePt t="10348" x="2987675" y="2749550"/>
          <p14:tracePt t="10355" x="2987675" y="2689225"/>
          <p14:tracePt t="10365" x="3003550" y="2644775"/>
          <p14:tracePt t="10371" x="3003550" y="2614613"/>
          <p14:tracePt t="10382" x="3003550" y="2600325"/>
          <p14:tracePt t="10387" x="3017838" y="2570163"/>
          <p14:tracePt t="10403" x="3017838" y="2554288"/>
          <p14:tracePt t="10411" x="3017838" y="2540000"/>
          <p14:tracePt t="10436" x="3017838" y="2525713"/>
          <p14:tracePt t="10460" x="3003550" y="2525713"/>
          <p14:tracePt t="10476" x="2987675" y="2525713"/>
          <p14:tracePt t="10484" x="2973388" y="2525713"/>
          <p14:tracePt t="10491" x="2959100" y="2525713"/>
          <p14:tracePt t="10500" x="2943225" y="2525713"/>
          <p14:tracePt t="10508" x="2928938" y="2525713"/>
          <p14:tracePt t="10516" x="2898775" y="2525713"/>
          <p14:tracePt t="10524" x="2854325" y="2525713"/>
          <p14:tracePt t="10532" x="2838450" y="2525713"/>
          <p14:tracePt t="10540" x="2808288" y="2525713"/>
          <p14:tracePt t="10548" x="2763838" y="2525713"/>
          <p14:tracePt t="10556" x="2733675" y="2540000"/>
          <p14:tracePt t="10564" x="2705100" y="2540000"/>
          <p14:tracePt t="10572" x="2674938" y="2540000"/>
          <p14:tracePt t="10582" x="2644775" y="2554288"/>
          <p14:tracePt t="10588" x="2628900" y="2554288"/>
          <p14:tracePt t="10598" x="2614613" y="2570163"/>
          <p14:tracePt t="10604" x="2600325" y="2570163"/>
          <p14:tracePt t="10628" x="2584450" y="2570163"/>
          <p14:tracePt t="10661" x="2600325" y="2570163"/>
          <p14:tracePt t="10669" x="2614613" y="2570163"/>
          <p14:tracePt t="10677" x="2659063" y="2570163"/>
          <p14:tracePt t="10685" x="2705100" y="2554288"/>
          <p14:tracePt t="10693" x="2749550" y="2540000"/>
          <p14:tracePt t="10701" x="2808288" y="2540000"/>
          <p14:tracePt t="10709" x="2868613" y="2525713"/>
          <p14:tracePt t="10717" x="2943225" y="2525713"/>
          <p14:tracePt t="10725" x="3003550" y="2509838"/>
          <p14:tracePt t="10732" x="3062288" y="2509838"/>
          <p14:tracePt t="10741" x="3122613" y="2509838"/>
          <p14:tracePt t="10749" x="3152775" y="2509838"/>
          <p14:tracePt t="10757" x="3197225" y="2509838"/>
          <p14:tracePt t="10765" x="3227388" y="2509838"/>
          <p14:tracePt t="10773" x="3257550" y="2509838"/>
          <p14:tracePt t="10782" x="3287713" y="2509838"/>
          <p14:tracePt t="10789" x="3302000" y="2509838"/>
          <p14:tracePt t="10798" x="3316288" y="2509838"/>
          <p14:tracePt t="10821" x="3332163" y="2509838"/>
          <p14:tracePt t="10837" x="3332163" y="2525713"/>
          <p14:tracePt t="10853" x="3316288" y="2525713"/>
          <p14:tracePt t="10861" x="3287713" y="2554288"/>
          <p14:tracePt t="10869" x="3257550" y="2570163"/>
          <p14:tracePt t="10877" x="3197225" y="2600325"/>
          <p14:tracePt t="10885" x="3152775" y="2628900"/>
          <p14:tracePt t="10893" x="3062288" y="2674938"/>
          <p14:tracePt t="10902" x="3003550" y="2719388"/>
          <p14:tracePt t="10909" x="2913063" y="2763838"/>
          <p14:tracePt t="10917" x="2838450" y="2794000"/>
          <p14:tracePt t="10925" x="2763838" y="2838450"/>
          <p14:tracePt t="10933" x="2719388" y="2854325"/>
          <p14:tracePt t="10941" x="2659063" y="2882900"/>
          <p14:tracePt t="10949" x="2614613" y="2913063"/>
          <p14:tracePt t="10957" x="2570163" y="2928938"/>
          <p14:tracePt t="10965" x="2525713" y="2959100"/>
          <p14:tracePt t="10973" x="2509838" y="2973388"/>
          <p14:tracePt t="10981" x="2479675" y="2987675"/>
          <p14:tracePt t="10989" x="2465388" y="2987675"/>
          <p14:tracePt t="10998" x="2465388" y="3003550"/>
          <p14:tracePt t="11006" x="2451100" y="3003550"/>
          <p14:tracePt t="11015" x="2451100" y="3017838"/>
          <p14:tracePt t="11038" x="2451100" y="3033713"/>
          <p14:tracePt t="11070" x="2451100" y="3048000"/>
          <p14:tracePt t="11086" x="2451100" y="3062288"/>
          <p14:tracePt t="11094" x="2465388" y="3062288"/>
          <p14:tracePt t="11102" x="2479675" y="3078163"/>
          <p14:tracePt t="11110" x="2495550" y="3092450"/>
          <p14:tracePt t="11118" x="2525713" y="3108325"/>
          <p14:tracePt t="11126" x="2570163" y="3122613"/>
          <p14:tracePt t="11134" x="2600325" y="3152775"/>
          <p14:tracePt t="11142" x="2644775" y="3167063"/>
          <p14:tracePt t="11150" x="2674938" y="3182938"/>
          <p14:tracePt t="11158" x="2705100" y="3197225"/>
          <p14:tracePt t="11166" x="2749550" y="3213100"/>
          <p14:tracePt t="11174" x="2794000" y="3241675"/>
          <p14:tracePt t="11182" x="2824163" y="3257550"/>
          <p14:tracePt t="11190" x="2854325" y="3271838"/>
          <p14:tracePt t="11198" x="2868613" y="3287713"/>
          <p14:tracePt t="11207" x="2898775" y="3302000"/>
          <p14:tracePt t="11215" x="2913063" y="3316288"/>
          <p14:tracePt t="11222" x="2913063" y="3332163"/>
          <p14:tracePt t="11231" x="2928938" y="3346450"/>
          <p14:tracePt t="11239" x="2928938" y="3362325"/>
          <p14:tracePt t="11248" x="2928938" y="3376613"/>
          <p14:tracePt t="11255" x="2928938" y="3406775"/>
          <p14:tracePt t="11264" x="2928938" y="3436938"/>
          <p14:tracePt t="11270" x="2928938" y="3451225"/>
          <p14:tracePt t="11280" x="2913063" y="3467100"/>
          <p14:tracePt t="11287" x="2868613" y="3511550"/>
          <p14:tracePt t="11297" x="2854325" y="3541713"/>
          <p14:tracePt t="11303" x="2824163" y="3586163"/>
          <p14:tracePt t="11313" x="2779713" y="3616325"/>
          <p14:tracePt t="11318" x="2749550" y="3644900"/>
          <p14:tracePt t="11331" x="2719388" y="3675063"/>
          <p14:tracePt t="11334" x="2674938" y="3721100"/>
          <p14:tracePt t="11346" x="2628900" y="3749675"/>
          <p14:tracePt t="11351" x="2614613" y="3765550"/>
          <p14:tracePt t="11363" x="2570163" y="3795713"/>
          <p14:tracePt t="11366" x="2540000" y="3824288"/>
          <p14:tracePt t="11380" x="2509838" y="3854450"/>
          <p14:tracePt t="11383" x="2479675" y="3870325"/>
          <p14:tracePt t="11397" x="2451100" y="3898900"/>
          <p14:tracePt t="11399" x="2435225" y="3914775"/>
          <p14:tracePt t="11413" x="2420938" y="3929063"/>
          <p14:tracePt t="11415" x="2390775" y="3959225"/>
          <p14:tracePt t="11430" x="2374900" y="3975100"/>
          <p14:tracePt t="11447" x="2360613" y="3989388"/>
          <p14:tracePt t="11449" x="2360613" y="4003675"/>
          <p14:tracePt t="11465" x="2346325" y="4019550"/>
          <p14:tracePt t="11497" x="2346325" y="4033838"/>
          <p14:tracePt t="11520" x="2360613" y="4049713"/>
          <p14:tracePt t="11527" x="2374900" y="4049713"/>
          <p14:tracePt t="11536" x="2390775" y="4049713"/>
          <p14:tracePt t="11544" x="2405063" y="4064000"/>
          <p14:tracePt t="11552" x="2435225" y="4078288"/>
          <p14:tracePt t="11560" x="2465388" y="4078288"/>
          <p14:tracePt t="11568" x="2495550" y="4094163"/>
          <p14:tracePt t="11576" x="2525713" y="4108450"/>
          <p14:tracePt t="11584" x="2570163" y="4108450"/>
          <p14:tracePt t="11591" x="2584450" y="4124325"/>
          <p14:tracePt t="11599" x="2614613" y="4124325"/>
          <p14:tracePt t="11608" x="2644775" y="4138613"/>
          <p14:tracePt t="11615" x="2659063" y="4152900"/>
          <p14:tracePt t="11624" x="2689225" y="4152900"/>
          <p14:tracePt t="11631" x="2705100" y="4168775"/>
          <p14:tracePt t="11640" x="2719388" y="4168775"/>
          <p14:tracePt t="11648" x="2733675" y="4168775"/>
          <p14:tracePt t="11656" x="2733675" y="4183063"/>
          <p14:tracePt t="11665" x="2749550" y="4183063"/>
          <p14:tracePt t="11682" x="2749550" y="4198938"/>
          <p14:tracePt t="11729" x="2749550" y="4213225"/>
          <p14:tracePt t="11753" x="2719388" y="4229100"/>
          <p14:tracePt t="11760" x="2689225" y="4243388"/>
          <p14:tracePt t="11768" x="2659063" y="4257675"/>
          <p14:tracePt t="11776" x="2614613" y="4287838"/>
          <p14:tracePt t="11784" x="2570163" y="4318000"/>
          <p14:tracePt t="11792" x="2509838" y="4348163"/>
          <p14:tracePt t="11800" x="2465388" y="4378325"/>
          <p14:tracePt t="11808" x="2420938" y="4392613"/>
          <p14:tracePt t="11816" x="2360613" y="4422775"/>
          <p14:tracePt t="11824" x="2316163" y="4467225"/>
          <p14:tracePt t="11832" x="2300288" y="4467225"/>
          <p14:tracePt t="11840" x="2225675" y="4511675"/>
          <p14:tracePt t="11848" x="2181225" y="4541838"/>
          <p14:tracePt t="11857" x="2166938" y="4557713"/>
          <p14:tracePt t="11864" x="2136775" y="4572000"/>
          <p14:tracePt t="11872" x="2092325" y="4602163"/>
          <p14:tracePt t="11881" x="2062163" y="4632325"/>
          <p14:tracePt t="11888" x="2046288" y="4646613"/>
          <p14:tracePt t="11898" x="2017713" y="4660900"/>
          <p14:tracePt t="11905" x="2001838" y="4676775"/>
          <p14:tracePt t="11915" x="1987550" y="4676775"/>
          <p14:tracePt t="11921" x="1987550" y="4691063"/>
          <p14:tracePt t="11931" x="1971675" y="4691063"/>
          <p14:tracePt t="11944" x="1971675" y="4706938"/>
          <p14:tracePt t="11977" x="1971675" y="4721225"/>
          <p14:tracePt t="12001" x="1971675" y="4737100"/>
          <p14:tracePt t="12009" x="1987550" y="4737100"/>
          <p14:tracePt t="12017" x="2017713" y="4751388"/>
          <p14:tracePt t="12025" x="2017713" y="4765675"/>
          <p14:tracePt t="12033" x="2076450" y="4781550"/>
          <p14:tracePt t="12041" x="2092325" y="4795838"/>
          <p14:tracePt t="12049" x="2120900" y="4826000"/>
          <p14:tracePt t="12057" x="2151063" y="4840288"/>
          <p14:tracePt t="12065" x="2181225" y="4856163"/>
          <p14:tracePt t="12073" x="2211388" y="4886325"/>
          <p14:tracePt t="12082" x="2241550" y="4914900"/>
          <p14:tracePt t="12089" x="2271713" y="4930775"/>
          <p14:tracePt t="12099" x="2286000" y="4945063"/>
          <p14:tracePt t="12105" x="2316163" y="4960938"/>
          <p14:tracePt t="12115" x="2330450" y="4975225"/>
          <p14:tracePt t="12121" x="2346325" y="4991100"/>
          <p14:tracePt t="12132" x="2360613" y="5005388"/>
          <p14:tracePt t="12137" x="2374900" y="5019675"/>
          <p14:tracePt t="12162" x="2390775" y="5035550"/>
          <p14:tracePt t="12186" x="2390775" y="5049838"/>
          <p14:tracePt t="12225" x="2390775" y="5065713"/>
          <p14:tracePt t="12241" x="2374900" y="5080000"/>
          <p14:tracePt t="12250" x="2360613" y="5094288"/>
          <p14:tracePt t="12258" x="2330450" y="5124450"/>
          <p14:tracePt t="12265" x="2316163" y="5140325"/>
          <p14:tracePt t="12273" x="2300288" y="5154613"/>
          <p14:tracePt t="12282" x="2286000" y="5184775"/>
          <p14:tracePt t="12290" x="2271713" y="5199063"/>
          <p14:tracePt t="12298" x="2271713" y="5214938"/>
          <p14:tracePt t="12306" x="2255838" y="5229225"/>
          <p14:tracePt t="12314" x="2241550" y="5229225"/>
          <p14:tracePt t="12323" x="2225675" y="5245100"/>
          <p14:tracePt t="12333" x="2225675" y="5259388"/>
          <p14:tracePt t="12338" x="2211388" y="5273675"/>
          <p14:tracePt t="12349" x="2211388" y="5289550"/>
          <p14:tracePt t="12354" x="2197100" y="5303838"/>
          <p14:tracePt t="12365" x="2197100" y="5319713"/>
          <p14:tracePt t="12370" x="2197100" y="5334000"/>
          <p14:tracePt t="12386" x="2181225" y="5348288"/>
          <p14:tracePt t="12402" x="2181225" y="5364163"/>
          <p14:tracePt t="12418" x="2181225" y="5378450"/>
          <p14:tracePt t="12435" x="2181225" y="5394325"/>
          <p14:tracePt t="12458" x="2181225" y="5408613"/>
          <p14:tracePt t="12474" x="2181225" y="5422900"/>
          <p14:tracePt t="12499" x="2181225" y="5438775"/>
          <p14:tracePt t="12522" x="2197100" y="5453063"/>
          <p14:tracePt t="12532" x="2211388" y="5453063"/>
          <p14:tracePt t="12539" x="2211388" y="5468938"/>
          <p14:tracePt t="12548" x="2225675" y="5468938"/>
          <p14:tracePt t="12555" x="2241550" y="5483225"/>
          <p14:tracePt t="12566" x="2271713" y="5499100"/>
          <p14:tracePt t="12581" x="2286000" y="5513388"/>
          <p14:tracePt t="12586" x="2300288" y="5513388"/>
          <p14:tracePt t="12594" x="2316163" y="5527675"/>
          <p14:tracePt t="12603" x="2330450" y="5543550"/>
          <p14:tracePt t="12618" x="2346325" y="5543550"/>
          <p14:tracePt t="12627" x="2360613" y="5557838"/>
          <p14:tracePt t="12643" x="2360613" y="5573713"/>
          <p14:tracePt t="12675" x="2360613" y="5588000"/>
          <p14:tracePt t="12707" x="2360613" y="5602288"/>
          <p14:tracePt t="12715" x="2360613" y="5618163"/>
          <p14:tracePt t="12733" x="2360613" y="5632450"/>
          <p14:tracePt t="12740" x="2360613" y="5648325"/>
          <p14:tracePt t="12749" x="2360613" y="5662613"/>
          <p14:tracePt t="12756" x="2346325" y="5676900"/>
          <p14:tracePt t="12765" x="2346325" y="5692775"/>
          <p14:tracePt t="12771" x="2330450" y="5692775"/>
          <p14:tracePt t="12782" x="2330450" y="5707063"/>
          <p14:tracePt t="12787" x="2330450" y="5722938"/>
          <p14:tracePt t="12804" x="2316163" y="5737225"/>
          <p14:tracePt t="12811" x="2316163" y="5753100"/>
          <p14:tracePt t="12827" x="2316163" y="5767388"/>
          <p14:tracePt t="12844" x="2316163" y="5781675"/>
          <p14:tracePt t="12860" x="2316163" y="5797550"/>
          <p14:tracePt t="12868" x="2316163" y="5811838"/>
          <p14:tracePt t="12876" x="2316163" y="5827713"/>
          <p14:tracePt t="12884" x="2316163" y="5842000"/>
          <p14:tracePt t="12892" x="2316163" y="5856288"/>
          <p14:tracePt t="12899" x="2316163" y="5872163"/>
          <p14:tracePt t="12908" x="2316163" y="5886450"/>
          <p14:tracePt t="12915" x="2316163" y="5902325"/>
          <p14:tracePt t="12932" x="2330450" y="5916613"/>
          <p14:tracePt t="12964" x="2330450" y="5930900"/>
          <p14:tracePt t="12972" x="2346325" y="5930900"/>
          <p14:tracePt t="12996" x="2346325" y="5946775"/>
          <p14:tracePt t="13004" x="2360613" y="5946775"/>
          <p14:tracePt t="13028" x="2374900" y="5961063"/>
          <p14:tracePt t="13044" x="2390775" y="5961063"/>
          <p14:tracePt t="13060" x="2405063" y="5961063"/>
          <p14:tracePt t="13069" x="2420938" y="5961063"/>
          <p14:tracePt t="13077" x="2435225" y="5961063"/>
          <p14:tracePt t="13093" x="2451100" y="5961063"/>
          <p14:tracePt t="13100" x="2465388" y="5961063"/>
          <p14:tracePt t="13109" x="2479675" y="5976938"/>
          <p14:tracePt t="13116" x="2495550" y="5976938"/>
          <p14:tracePt t="13125" x="2509838" y="5976938"/>
          <p14:tracePt t="13132" x="2525713" y="5976938"/>
          <p14:tracePt t="13141" x="2540000" y="5976938"/>
          <p14:tracePt t="13148" x="2554288" y="5991225"/>
          <p14:tracePt t="13157" x="2570163" y="5991225"/>
          <p14:tracePt t="13173" x="2584450" y="5991225"/>
          <p14:tracePt t="13182" x="2600325" y="5991225"/>
          <p14:tracePt t="13189" x="2614613" y="6007100"/>
          <p14:tracePt t="13204" x="2628900" y="6007100"/>
          <p14:tracePt t="13215" x="2644775" y="6007100"/>
          <p14:tracePt t="13231" x="2659063" y="6021388"/>
          <p14:tracePt t="13244" x="2674938" y="6021388"/>
          <p14:tracePt t="13269" x="2689225" y="6021388"/>
          <p14:tracePt t="13277" x="2705100" y="6035675"/>
          <p14:tracePt t="13292" x="2719388" y="6035675"/>
          <p14:tracePt t="13301" x="2719388" y="6051550"/>
          <p14:tracePt t="13309" x="2733675" y="6051550"/>
          <p14:tracePt t="13317" x="2749550" y="6051550"/>
          <p14:tracePt t="13325" x="2763838" y="6065838"/>
          <p14:tracePt t="13333" x="2779713" y="6065838"/>
          <p14:tracePt t="13342" x="2794000" y="6081713"/>
          <p14:tracePt t="13349" x="2808288" y="6081713"/>
          <p14:tracePt t="13357" x="2824163" y="6081713"/>
          <p14:tracePt t="13365" x="2838450" y="6096000"/>
          <p14:tracePt t="13382" x="2854325" y="6110288"/>
          <p14:tracePt t="13406" x="2868613" y="6110288"/>
          <p14:tracePt t="15019" x="2868613" y="6096000"/>
          <p14:tracePt t="15026" x="2882900" y="6081713"/>
          <p14:tracePt t="15035" x="2898775" y="6065838"/>
          <p14:tracePt t="15043" x="2928938" y="6051550"/>
          <p14:tracePt t="15055" x="2943225" y="6035675"/>
          <p14:tracePt t="15058" x="2959100" y="6021388"/>
          <p14:tracePt t="15066" x="2973388" y="6007100"/>
          <p14:tracePt t="15074" x="2987675" y="6007100"/>
          <p14:tracePt t="15082" x="3003550" y="5991225"/>
          <p14:tracePt t="15091" x="3017838" y="5991225"/>
          <p14:tracePt t="15099" x="3017838" y="5976938"/>
          <p14:tracePt t="15107" x="3033713" y="5976938"/>
          <p14:tracePt t="15115" x="3048000" y="5976938"/>
          <p14:tracePt t="15123" x="3048000" y="5961063"/>
          <p14:tracePt t="15132" x="3062288" y="5961063"/>
          <p14:tracePt t="15139" x="3078163" y="5961063"/>
          <p14:tracePt t="15155" x="3092450" y="5946775"/>
          <p14:tracePt t="15165" x="3108325" y="5946775"/>
          <p14:tracePt t="15171" x="3108325" y="5930900"/>
          <p14:tracePt t="15182" x="3122613" y="5916613"/>
          <p14:tracePt t="15187" x="3136900" y="5902325"/>
          <p14:tracePt t="15199" x="3136900" y="5886450"/>
          <p14:tracePt t="15203" x="3167063" y="5872163"/>
          <p14:tracePt t="15211" x="3167063" y="5856288"/>
          <p14:tracePt t="15220" x="3182938" y="5842000"/>
          <p14:tracePt t="15227" x="3197225" y="5827713"/>
          <p14:tracePt t="15236" x="3213100" y="5797550"/>
          <p14:tracePt t="15243" x="3213100" y="5781675"/>
          <p14:tracePt t="15252" x="3227388" y="5767388"/>
          <p14:tracePt t="15260" x="3227388" y="5753100"/>
          <p14:tracePt t="15268" x="3227388" y="5737225"/>
          <p14:tracePt t="15275" x="3241675" y="5722938"/>
          <p14:tracePt t="15291" x="3241675" y="5707063"/>
          <p14:tracePt t="15299" x="3257550" y="5707063"/>
          <p14:tracePt t="15315" x="3257550" y="5692775"/>
          <p14:tracePt t="15364" x="3257550" y="5676900"/>
          <p14:tracePt t="15388" x="3257550" y="5662613"/>
          <p14:tracePt t="15413" x="3257550" y="5648325"/>
          <p14:tracePt t="15436" x="3257550" y="5632450"/>
          <p14:tracePt t="15460" x="3271838" y="5632450"/>
          <p14:tracePt t="15645" x="3302000" y="5632450"/>
          <p14:tracePt t="15653" x="3316288" y="5632450"/>
          <p14:tracePt t="15661" x="3346450" y="5632450"/>
          <p14:tracePt t="15669" x="3376613" y="5632450"/>
          <p14:tracePt t="15677" x="3406775" y="5648325"/>
          <p14:tracePt t="15687" x="3436938" y="5648325"/>
          <p14:tracePt t="15693" x="3467100" y="5662613"/>
          <p14:tracePt t="15701" x="3481388" y="5662613"/>
          <p14:tracePt t="15709" x="3511550" y="5676900"/>
          <p14:tracePt t="15725" x="3525838" y="5692775"/>
          <p14:tracePt t="15733" x="3541713" y="5692775"/>
          <p14:tracePt t="15757" x="3541713" y="5707063"/>
          <p14:tracePt t="15854" x="3525838" y="5707063"/>
          <p14:tracePt t="15862" x="3511550" y="5707063"/>
          <p14:tracePt t="15877" x="3495675" y="5707063"/>
          <p14:tracePt t="15889" x="3481388" y="5707063"/>
          <p14:tracePt t="15901" x="3467100" y="5692775"/>
          <p14:tracePt t="15910" x="3451225" y="5676900"/>
          <p14:tracePt t="15918" x="3436938" y="5662613"/>
          <p14:tracePt t="15926" x="3406775" y="5618163"/>
          <p14:tracePt t="15934" x="3390900" y="5588000"/>
          <p14:tracePt t="15942" x="3362325" y="5557838"/>
          <p14:tracePt t="15949" x="3346450" y="5527675"/>
          <p14:tracePt t="15958" x="3332163" y="5499100"/>
          <p14:tracePt t="15965" x="3316288" y="5453063"/>
          <p14:tracePt t="15974" x="3302000" y="5422900"/>
          <p14:tracePt t="15981" x="3302000" y="5378450"/>
          <p14:tracePt t="15990" x="3287713" y="5348288"/>
          <p14:tracePt t="15998" x="3271838" y="5319713"/>
          <p14:tracePt t="16006" x="3271838" y="5289550"/>
          <p14:tracePt t="16015" x="3271838" y="5259388"/>
          <p14:tracePt t="16022" x="3271838" y="5229225"/>
          <p14:tracePt t="16032" x="3271838" y="5199063"/>
          <p14:tracePt t="16038" x="3257550" y="5168900"/>
          <p14:tracePt t="16049" x="3257550" y="5140325"/>
          <p14:tracePt t="16054" x="3257550" y="5124450"/>
          <p14:tracePt t="16065" x="3257550" y="5094288"/>
          <p14:tracePt t="16070" x="3257550" y="5049838"/>
          <p14:tracePt t="16080" x="3257550" y="5019675"/>
          <p14:tracePt t="16086" x="3257550" y="4960938"/>
          <p14:tracePt t="16097" x="3257550" y="4930775"/>
          <p14:tracePt t="16102" x="3257550" y="4886325"/>
          <p14:tracePt t="16114" x="3257550" y="4826000"/>
          <p14:tracePt t="16118" x="3257550" y="4781550"/>
          <p14:tracePt t="16130" x="3257550" y="4721225"/>
          <p14:tracePt t="16134" x="3271838" y="4660900"/>
          <p14:tracePt t="16147" x="3271838" y="4602163"/>
          <p14:tracePt t="16150" x="3287713" y="4541838"/>
          <p14:tracePt t="16164" x="3287713" y="4483100"/>
          <p14:tracePt t="16166" x="3302000" y="4406900"/>
          <p14:tracePt t="16180" x="3316288" y="4332288"/>
          <p14:tracePt t="16183" x="3316288" y="4303713"/>
          <p14:tracePt t="16197" x="3332163" y="4243388"/>
          <p14:tracePt t="16200" x="3332163" y="4198938"/>
          <p14:tracePt t="16214" x="3332163" y="4152900"/>
          <p14:tracePt t="16215" x="3346450" y="4124325"/>
          <p14:tracePt t="16230" x="3346450" y="4094163"/>
          <p14:tracePt t="16232" x="3346450" y="4064000"/>
          <p14:tracePt t="16247" x="3346450" y="4049713"/>
          <p14:tracePt t="16249" x="3346450" y="4033838"/>
          <p14:tracePt t="16263" x="3346450" y="4019550"/>
          <p14:tracePt t="16271" x="3346450" y="4003675"/>
          <p14:tracePt t="16287" x="3346450" y="3989388"/>
          <p14:tracePt t="16311" x="3346450" y="3975100"/>
          <p14:tracePt t="16319" x="3332163" y="3959225"/>
          <p14:tracePt t="16335" x="3316288" y="3959225"/>
          <p14:tracePt t="16343" x="3302000" y="3944938"/>
          <p14:tracePt t="16351" x="3302000" y="3929063"/>
          <p14:tracePt t="16359" x="3287713" y="3914775"/>
          <p14:tracePt t="16367" x="3271838" y="3898900"/>
          <p14:tracePt t="16375" x="3257550" y="3884613"/>
          <p14:tracePt t="16383" x="3241675" y="3870325"/>
          <p14:tracePt t="16391" x="3227388" y="3840163"/>
          <p14:tracePt t="16399" x="3213100" y="3824288"/>
          <p14:tracePt t="16407" x="3197225" y="3795713"/>
          <p14:tracePt t="16415" x="3182938" y="3749675"/>
          <p14:tracePt t="16423" x="3167063" y="3735388"/>
          <p14:tracePt t="16431" x="3152775" y="3675063"/>
          <p14:tracePt t="16439" x="3136900" y="3630613"/>
          <p14:tracePt t="16448" x="3122613" y="3586163"/>
          <p14:tracePt t="16455" x="3122613" y="3541713"/>
          <p14:tracePt t="16465" x="3108325" y="3495675"/>
          <p14:tracePt t="16471" x="3108325" y="3467100"/>
          <p14:tracePt t="16481" x="3092450" y="3406775"/>
          <p14:tracePt t="16487" x="3092450" y="3362325"/>
          <p14:tracePt t="16496" x="3092450" y="3332163"/>
          <p14:tracePt t="16504" x="3078163" y="3302000"/>
          <p14:tracePt t="16513" x="3078163" y="3271838"/>
          <p14:tracePt t="16520" x="3078163" y="3241675"/>
          <p14:tracePt t="16530" x="3078163" y="3213100"/>
          <p14:tracePt t="16535" x="3078163" y="3197225"/>
          <p14:tracePt t="16547" x="3078163" y="3182938"/>
          <p14:tracePt t="16551" x="3078163" y="3136900"/>
          <p14:tracePt t="16563" x="3078163" y="3108325"/>
          <p14:tracePt t="16567" x="3078163" y="3078163"/>
          <p14:tracePt t="16580" x="3078163" y="3033713"/>
          <p14:tracePt t="16584" x="3092450" y="2973388"/>
          <p14:tracePt t="16597" x="3092450" y="2913063"/>
          <p14:tracePt t="16599" x="3108325" y="2882900"/>
          <p14:tracePt t="16614" x="3122613" y="2838450"/>
          <p14:tracePt t="16615" x="3136900" y="2779713"/>
          <p14:tracePt t="16630" x="3136900" y="2733675"/>
          <p14:tracePt t="16631" x="3167063" y="2689225"/>
          <p14:tracePt t="16647" x="3182938" y="2659063"/>
          <p14:tracePt t="16648" x="3182938" y="2614613"/>
          <p14:tracePt t="16664" x="3197225" y="2570163"/>
          <p14:tracePt t="16666" x="3213100" y="2525713"/>
          <p14:tracePt t="16680" x="3227388" y="2495550"/>
          <p14:tracePt t="16682" x="3227388" y="2451100"/>
          <p14:tracePt t="16697" x="3241675" y="2435225"/>
          <p14:tracePt t="16700" x="3241675" y="2405063"/>
          <p14:tracePt t="16713" x="3257550" y="2374900"/>
          <p14:tracePt t="16715" x="3257550" y="2360613"/>
          <p14:tracePt t="16720" x="3257550" y="2330450"/>
          <p14:tracePt t="16730" x="3271838" y="2316163"/>
          <p14:tracePt t="16744" x="3271838" y="2300288"/>
          <p14:tracePt t="16752" x="3271838" y="2286000"/>
          <p14:tracePt t="16768" x="3271838" y="2271713"/>
          <p14:tracePt t="16776" x="3271838" y="2255838"/>
          <p14:tracePt t="16785" x="3287713" y="2241550"/>
          <p14:tracePt t="16793" x="3287713" y="2225675"/>
          <p14:tracePt t="16801" x="3287713" y="2211388"/>
          <p14:tracePt t="16809" x="3287713" y="2197100"/>
          <p14:tracePt t="16817" x="3302000" y="2166938"/>
          <p14:tracePt t="16825" x="3302000" y="2151063"/>
          <p14:tracePt t="16832" x="3302000" y="2136775"/>
          <p14:tracePt t="16841" x="3316288" y="2106613"/>
          <p14:tracePt t="16848" x="3316288" y="2076450"/>
          <p14:tracePt t="16856" x="3316288" y="2062163"/>
          <p14:tracePt t="16865" x="3332163" y="2017713"/>
          <p14:tracePt t="16873" x="3332163" y="1987550"/>
          <p14:tracePt t="16884" x="3346450" y="1943100"/>
          <p14:tracePt t="16888" x="3346450" y="1912938"/>
          <p14:tracePt t="16900" x="3362325" y="1882775"/>
          <p14:tracePt t="16905" x="3362325" y="1852613"/>
          <p14:tracePt t="16916" x="3376613" y="1822450"/>
          <p14:tracePt t="16921" x="3390900" y="1778000"/>
          <p14:tracePt t="16932" x="3390900" y="1763713"/>
          <p14:tracePt t="16936" x="3406775" y="1733550"/>
          <p14:tracePt t="16944" x="3406775" y="1717675"/>
          <p14:tracePt t="16953" x="3406775" y="1703388"/>
          <p14:tracePt t="16965" x="3421063" y="1689100"/>
          <p14:tracePt t="16969" x="3421063" y="1673225"/>
          <p14:tracePt t="16977" x="3421063" y="1658938"/>
          <p14:tracePt t="16993" x="3421063" y="1643063"/>
          <p14:tracePt t="17009" x="3421063" y="1628775"/>
          <p14:tracePt t="17017" x="3436938" y="1612900"/>
          <p14:tracePt t="17026" x="3436938" y="1598613"/>
          <p14:tracePt t="17033" x="3436938" y="1584325"/>
          <p14:tracePt t="17042" x="3451225" y="1568450"/>
          <p14:tracePt t="17049" x="3451225" y="1538288"/>
          <p14:tracePt t="17058" x="3467100" y="1524000"/>
          <p14:tracePt t="17065" x="3467100" y="1493838"/>
          <p14:tracePt t="17074" x="3481388" y="1463675"/>
          <p14:tracePt t="17081" x="3495675" y="1449388"/>
          <p14:tracePt t="17090" x="3511550" y="1419225"/>
          <p14:tracePt t="17099" x="3525838" y="1404938"/>
          <p14:tracePt t="17105" x="3541713" y="1374775"/>
          <p14:tracePt t="17115" x="3556000" y="1358900"/>
          <p14:tracePt t="17121" x="3570288" y="1344613"/>
          <p14:tracePt t="17132" x="3570288" y="1330325"/>
          <p14:tracePt t="17148" x="3586163" y="1314450"/>
          <p14:tracePt t="17161" x="3586163" y="1300163"/>
          <p14:tracePt t="17177" x="3600450" y="1300163"/>
          <p14:tracePt t="17282" x="3600450" y="1284288"/>
          <p14:tracePt t="17306" x="3600450" y="1270000"/>
          <p14:tracePt t="17324" x="3600450" y="1255713"/>
          <p14:tracePt t="17338" x="3586163" y="1239838"/>
          <p14:tracePt t="17349" x="3586163" y="1225550"/>
          <p14:tracePt t="17354" x="3570288" y="1225550"/>
          <p14:tracePt t="17365" x="3570288" y="1209675"/>
          <p14:tracePt t="17378" x="3556000" y="1195388"/>
          <p14:tracePt t="17386" x="3556000" y="1181100"/>
          <p14:tracePt t="17394" x="3541713" y="1181100"/>
          <p14:tracePt t="17402" x="3525838" y="1165225"/>
          <p14:tracePt t="17418" x="3511550" y="1150938"/>
          <p14:tracePt t="17426" x="3495675" y="1135063"/>
          <p14:tracePt t="17434" x="3481388" y="1135063"/>
          <p14:tracePt t="17442" x="3481388" y="1120775"/>
          <p14:tracePt t="17451" x="3467100" y="1120775"/>
          <p14:tracePt t="17459" x="3451225" y="1104900"/>
          <p14:tracePt t="17467" x="3436938" y="1104900"/>
          <p14:tracePt t="17474" x="3421063" y="1090613"/>
          <p14:tracePt t="17490" x="3406775" y="1076325"/>
          <p14:tracePt t="17499" x="3390900" y="1076325"/>
          <p14:tracePt t="17506" x="3376613" y="1076325"/>
          <p14:tracePt t="17515" x="3362325" y="1060450"/>
          <p14:tracePt t="17532" x="3346450" y="1060450"/>
          <p14:tracePt t="17539" x="3332163" y="1060450"/>
          <p14:tracePt t="17548" x="3316288" y="1060450"/>
          <p14:tracePt t="17555" x="3302000" y="1060450"/>
          <p14:tracePt t="17565" x="3287713" y="1060450"/>
          <p14:tracePt t="17571" x="3271838" y="1060450"/>
          <p14:tracePt t="17582" x="3257550" y="1046163"/>
          <p14:tracePt t="17587" x="3241675" y="1046163"/>
          <p14:tracePt t="17595" x="3227388" y="1046163"/>
          <p14:tracePt t="17603" x="3213100" y="1046163"/>
          <p14:tracePt t="17615" x="3197225" y="1030288"/>
          <p14:tracePt t="17619" x="3182938" y="1030288"/>
          <p14:tracePt t="17627" x="3167063" y="1030288"/>
          <p14:tracePt t="17635" x="3152775" y="1030288"/>
          <p14:tracePt t="17643" x="3136900" y="1030288"/>
          <p14:tracePt t="17651" x="3108325" y="1030288"/>
          <p14:tracePt t="17660" x="3092450" y="1030288"/>
          <p14:tracePt t="17668" x="3078163" y="1016000"/>
          <p14:tracePt t="17676" x="3062288" y="1016000"/>
          <p14:tracePt t="17683" x="3048000" y="1016000"/>
          <p14:tracePt t="17692" x="3033713" y="1016000"/>
          <p14:tracePt t="17699" x="3017838" y="1016000"/>
          <p14:tracePt t="17715" x="3003550" y="1016000"/>
          <p14:tracePt t="17724" x="2987675" y="1016000"/>
          <p14:tracePt t="17732" x="2973388" y="1016000"/>
          <p14:tracePt t="17740" x="2973388" y="1001713"/>
          <p14:tracePt t="17749" x="2959100" y="1001713"/>
          <p14:tracePt t="17756" x="2943225" y="1001713"/>
          <p14:tracePt t="17765" x="2928938" y="1001713"/>
          <p14:tracePt t="17782" x="2913063" y="1001713"/>
          <p14:tracePt t="17788" x="2898775" y="1001713"/>
          <p14:tracePt t="17798" x="2882900" y="1001713"/>
          <p14:tracePt t="17811" x="2868613" y="1001713"/>
          <p14:tracePt t="17828" x="2854325" y="1001713"/>
          <p14:tracePt t="17852" x="2838450" y="1001713"/>
          <p14:tracePt t="17876" x="2824163" y="1001713"/>
          <p14:tracePt t="17884" x="2808288" y="1001713"/>
          <p14:tracePt t="17900" x="2794000" y="1001713"/>
          <p14:tracePt t="17908" x="2779713" y="1001713"/>
          <p14:tracePt t="17924" x="2763838" y="1001713"/>
          <p14:tracePt t="17932" x="2749550" y="1001713"/>
          <p14:tracePt t="17949" x="2733675" y="1001713"/>
          <p14:tracePt t="17956" x="2719388" y="1001713"/>
          <p14:tracePt t="17965" x="2705100" y="1001713"/>
          <p14:tracePt t="17972" x="2689225" y="1001713"/>
          <p14:tracePt t="17982" x="2674938" y="1016000"/>
          <p14:tracePt t="17988" x="2644775" y="1030288"/>
          <p14:tracePt t="17998" x="2628900" y="1030288"/>
          <p14:tracePt t="18004" x="2614613" y="1060450"/>
          <p14:tracePt t="18015" x="2600325" y="1076325"/>
          <p14:tracePt t="18020" x="2570163" y="1090613"/>
          <p14:tracePt t="18028" x="2554288" y="1104900"/>
          <p14:tracePt t="18037" x="2540000" y="1120775"/>
          <p14:tracePt t="18044" x="2525713" y="1135063"/>
          <p14:tracePt t="18053" x="2495550" y="1150938"/>
          <p14:tracePt t="18060" x="2479675" y="1165225"/>
          <p14:tracePt t="18069" x="2465388" y="1181100"/>
          <p14:tracePt t="18076" x="2451100" y="1195388"/>
          <p14:tracePt t="18092" x="2435225" y="1195388"/>
          <p14:tracePt t="18101" x="2435225" y="1209675"/>
          <p14:tracePt t="18108" x="2420938" y="1209675"/>
          <p14:tracePt t="18117" x="2420938" y="1225550"/>
          <p14:tracePt t="18125" x="2405063" y="1225550"/>
          <p14:tracePt t="18133" x="2390775" y="1239838"/>
          <p14:tracePt t="18141" x="2390775" y="1255713"/>
          <p14:tracePt t="18149" x="2374900" y="1255713"/>
          <p14:tracePt t="18157" x="2374900" y="1270000"/>
          <p14:tracePt t="18166" x="2360613" y="1284288"/>
          <p14:tracePt t="18173" x="2360613" y="1314450"/>
          <p14:tracePt t="18182" x="2346325" y="1330325"/>
          <p14:tracePt t="18189" x="2346325" y="1344613"/>
          <p14:tracePt t="18198" x="2330450" y="1358900"/>
          <p14:tracePt t="18205" x="2330450" y="1374775"/>
          <p14:tracePt t="18215" x="2316163" y="1404938"/>
          <p14:tracePt t="18220" x="2316163" y="1419225"/>
          <p14:tracePt t="18231" x="2316163" y="1435100"/>
          <p14:tracePt t="18237" x="2316163" y="1463675"/>
          <p14:tracePt t="18245" x="2316163" y="1493838"/>
          <p14:tracePt t="18253" x="2316163" y="1509713"/>
          <p14:tracePt t="18261" x="2316163" y="1538288"/>
          <p14:tracePt t="18269" x="2316163" y="1568450"/>
          <p14:tracePt t="18282" x="2316163" y="1598613"/>
          <p14:tracePt t="18285" x="2316163" y="1628775"/>
          <p14:tracePt t="18293" x="2316163" y="1643063"/>
          <p14:tracePt t="18302" x="2316163" y="1673225"/>
          <p14:tracePt t="18309" x="2316163" y="1703388"/>
          <p14:tracePt t="18317" x="2316163" y="1733550"/>
          <p14:tracePt t="18325" x="2316163" y="1747838"/>
          <p14:tracePt t="18333" x="2316163" y="1778000"/>
          <p14:tracePt t="18341" x="2316163" y="1808163"/>
          <p14:tracePt t="18349" x="2316163" y="1822450"/>
          <p14:tracePt t="18357" x="2316163" y="1852613"/>
          <p14:tracePt t="18365" x="2316163" y="1897063"/>
          <p14:tracePt t="18373" x="2316163" y="1927225"/>
          <p14:tracePt t="18381" x="2316163" y="1971675"/>
          <p14:tracePt t="18390" x="2330450" y="2017713"/>
          <p14:tracePt t="18398" x="2330450" y="2076450"/>
          <p14:tracePt t="18406" x="2346325" y="2136775"/>
          <p14:tracePt t="18415" x="2346325" y="2197100"/>
          <p14:tracePt t="18422" x="2360613" y="2241550"/>
          <p14:tracePt t="18431" x="2360613" y="2330450"/>
          <p14:tracePt t="18438" x="2374900" y="2405063"/>
          <p14:tracePt t="18448" x="2374900" y="2479675"/>
          <p14:tracePt t="18454" x="2390775" y="2570163"/>
          <p14:tracePt t="18464" x="2390775" y="2644775"/>
          <p14:tracePt t="18470" x="2405063" y="2733675"/>
          <p14:tracePt t="18480" x="2405063" y="2808288"/>
          <p14:tracePt t="18486" x="2420938" y="2882900"/>
          <p14:tracePt t="18497" x="2435225" y="2973388"/>
          <p14:tracePt t="18502" x="2435225" y="3048000"/>
          <p14:tracePt t="18513" x="2451100" y="3136900"/>
          <p14:tracePt t="18518" x="2465388" y="3213100"/>
          <p14:tracePt t="18530" x="2465388" y="3302000"/>
          <p14:tracePt t="18534" x="2479675" y="3376613"/>
          <p14:tracePt t="18547" x="2495550" y="3451225"/>
          <p14:tracePt t="18550" x="2525713" y="3541713"/>
          <p14:tracePt t="18564" x="2540000" y="3616325"/>
          <p14:tracePt t="18566" x="2554288" y="3705225"/>
          <p14:tracePt t="18580" x="2584450" y="3795713"/>
          <p14:tracePt t="20187" x="2600325" y="3810000"/>
          <p14:tracePt t="20195" x="2614613" y="3840163"/>
          <p14:tracePt t="20204" x="2644775" y="3870325"/>
          <p14:tracePt t="20211" x="2674938" y="3898900"/>
          <p14:tracePt t="20219" x="2719388" y="3944938"/>
          <p14:tracePt t="20227" x="2763838" y="3975100"/>
          <p14:tracePt t="20236" x="2824163" y="4019550"/>
          <p14:tracePt t="20244" x="2868613" y="4064000"/>
          <p14:tracePt t="20252" x="2913063" y="4094163"/>
          <p14:tracePt t="20260" x="2973388" y="4124325"/>
          <p14:tracePt t="20268" x="3048000" y="4168775"/>
          <p14:tracePt t="20276" x="3122613" y="4198938"/>
          <p14:tracePt t="20284" x="3197225" y="4229100"/>
          <p14:tracePt t="20292" x="3287713" y="4243388"/>
          <p14:tracePt t="20300" x="3376613" y="4273550"/>
          <p14:tracePt t="20308" x="3586163" y="4303713"/>
          <p14:tracePt t="20316" x="3705225" y="4303713"/>
          <p14:tracePt t="20324" x="3854450" y="4303713"/>
          <p14:tracePt t="20332" x="4003675" y="4303713"/>
          <p14:tracePt t="20340" x="4078288" y="4303713"/>
          <p14:tracePt t="20348" x="4332288" y="4273550"/>
          <p14:tracePt t="20356" x="4406900" y="4243388"/>
          <p14:tracePt t="20365" x="4557713" y="4213225"/>
          <p14:tracePt t="20372" x="4676775" y="4183063"/>
          <p14:tracePt t="20382" x="4781550" y="4152900"/>
          <p14:tracePt t="20388" x="4886325" y="4124325"/>
          <p14:tracePt t="20399" x="4960938" y="4094163"/>
          <p14:tracePt t="20404" x="4991100" y="4078288"/>
          <p14:tracePt t="20414" x="5049838" y="4049713"/>
          <p14:tracePt t="20420" x="5094288" y="4019550"/>
          <p14:tracePt t="20430" x="5140325" y="4003675"/>
          <p14:tracePt t="20436" x="5168900" y="3975100"/>
          <p14:tracePt t="20447" x="5199063" y="3959225"/>
          <p14:tracePt t="20452" x="5229225" y="3929063"/>
          <p14:tracePt t="20464" x="5259388" y="3914775"/>
          <p14:tracePt t="20468" x="5289550" y="3898900"/>
          <p14:tracePt t="20480" x="5319713" y="3870325"/>
          <p14:tracePt t="20484" x="5364163" y="3854450"/>
          <p14:tracePt t="20497" x="5378450" y="3854450"/>
          <p14:tracePt t="20500" x="5438775" y="3824288"/>
          <p14:tracePt t="20513" x="5483225" y="3810000"/>
          <p14:tracePt t="20516" x="5527675" y="3795713"/>
          <p14:tracePt t="20530" x="5588000" y="3779838"/>
          <p14:tracePt t="20533" x="5662613" y="3765550"/>
          <p14:tracePt t="20547" x="5753100" y="3735388"/>
          <p14:tracePt t="20550" x="5842000" y="3721100"/>
          <p14:tracePt t="20564" x="5930900" y="3705225"/>
          <p14:tracePt t="20566" x="6110288" y="3690938"/>
          <p14:tracePt t="20581" x="6261100" y="3675063"/>
          <p14:tracePt t="20583" x="6410325" y="3675063"/>
          <p14:tracePt t="20597" x="6573838" y="3675063"/>
          <p14:tracePt t="20599" x="6738938" y="3675063"/>
          <p14:tracePt t="20613" x="6888163" y="3675063"/>
          <p14:tracePt t="20615" x="7051675" y="3705225"/>
          <p14:tracePt t="20630" x="7200900" y="3749675"/>
          <p14:tracePt t="20631" x="7277100" y="3779838"/>
          <p14:tracePt t="20637" x="7410450" y="3824288"/>
          <p14:tracePt t="20647" x="7531100" y="3884613"/>
          <p14:tracePt t="20653" x="7620000" y="3929063"/>
          <p14:tracePt t="21071" x="7634288" y="3929063"/>
          <p14:tracePt t="21083" x="7650163" y="3929063"/>
          <p14:tracePt t="21086" x="7680325" y="3929063"/>
          <p14:tracePt t="21094" x="7724775" y="3929063"/>
          <p14:tracePt t="21104" x="7769225" y="3929063"/>
          <p14:tracePt t="21110" x="7813675" y="3929063"/>
          <p14:tracePt t="21118" x="7859713" y="3929063"/>
          <p14:tracePt t="21126" x="7918450" y="3929063"/>
          <p14:tracePt t="21135" x="7978775" y="3929063"/>
          <p14:tracePt t="21142" x="8023225" y="3929063"/>
          <p14:tracePt t="21151" x="8067675" y="3929063"/>
          <p14:tracePt t="21159" x="8128000" y="3929063"/>
          <p14:tracePt t="21167" x="8172450" y="3929063"/>
          <p14:tracePt t="21175" x="8202613" y="3929063"/>
          <p14:tracePt t="21182" x="8247063" y="3929063"/>
          <p14:tracePt t="21191" x="8293100" y="3929063"/>
          <p14:tracePt t="21199" x="8321675" y="3929063"/>
          <p14:tracePt t="21207" x="8351838" y="3929063"/>
          <p14:tracePt t="21215" x="8382000" y="3929063"/>
          <p14:tracePt t="21223" x="8396288" y="3929063"/>
          <p14:tracePt t="21231" x="8426450" y="3914775"/>
          <p14:tracePt t="21239" x="8442325" y="3898900"/>
          <p14:tracePt t="21248" x="8456613" y="3898900"/>
          <p14:tracePt t="21255" x="8470900" y="3884613"/>
          <p14:tracePt t="21265" x="8486775" y="3870325"/>
          <p14:tracePt t="21271" x="8501063" y="3854450"/>
          <p14:tracePt t="21281" x="8516938" y="3840163"/>
          <p14:tracePt t="21287" x="8531225" y="3824288"/>
          <p14:tracePt t="21297" x="8547100" y="3810000"/>
          <p14:tracePt t="21303" x="8561388" y="3795713"/>
          <p14:tracePt t="21314" x="8575675" y="3779838"/>
          <p14:tracePt t="21319" x="8591550" y="3765550"/>
          <p14:tracePt t="21331" x="8605838" y="3735388"/>
          <p14:tracePt t="21335" x="8621713" y="3721100"/>
          <p14:tracePt t="21351" x="8621713" y="3705225"/>
          <p14:tracePt t="21364" x="8636000" y="3690938"/>
          <p14:tracePt t="21367" x="8636000" y="3675063"/>
          <p14:tracePt t="21380" x="8650288" y="3660775"/>
          <p14:tracePt t="21383" x="8650288" y="3630613"/>
          <p14:tracePt t="21397" x="8650288" y="3616325"/>
          <p14:tracePt t="21399" x="8666163" y="3586163"/>
          <p14:tracePt t="21414" x="8666163" y="3556000"/>
          <p14:tracePt t="21416" x="8666163" y="3525838"/>
          <p14:tracePt t="21430" x="8680450" y="3495675"/>
          <p14:tracePt t="21433" x="8680450" y="3467100"/>
          <p14:tracePt t="21447" x="8680450" y="3436938"/>
          <p14:tracePt t="21449" x="8680450" y="3390900"/>
          <p14:tracePt t="21463" x="8680450" y="3362325"/>
          <p14:tracePt t="21466" x="8680450" y="3332163"/>
          <p14:tracePt t="21480" x="8680450" y="3302000"/>
          <p14:tracePt t="21482" x="8680450" y="3257550"/>
          <p14:tracePt t="21497" x="8680450" y="3241675"/>
          <p14:tracePt t="21498" x="8680450" y="3213100"/>
          <p14:tracePt t="21504" x="8680450" y="3182938"/>
          <p14:tracePt t="21514" x="8680450" y="3152775"/>
          <p14:tracePt t="21520" x="8680450" y="3136900"/>
          <p14:tracePt t="21530" x="8680450" y="3108325"/>
          <p14:tracePt t="21536" x="8680450" y="3092450"/>
          <p14:tracePt t="21547" x="8680450" y="3062288"/>
          <p14:tracePt t="21552" x="8650288" y="3048000"/>
          <p14:tracePt t="21564" x="8636000" y="3017838"/>
          <p14:tracePt t="21568" x="8621713" y="2987675"/>
          <p14:tracePt t="21581" x="8605838" y="2973388"/>
          <p14:tracePt t="21584" x="8575675" y="2943225"/>
          <p14:tracePt t="21597" x="8561388" y="2913063"/>
          <p14:tracePt t="21600" x="8531225" y="2898775"/>
          <p14:tracePt t="21614" x="8501063" y="2868613"/>
          <p14:tracePt t="21616" x="8470900" y="2854325"/>
          <p14:tracePt t="21630" x="8426450" y="2824163"/>
          <p14:tracePt t="21633" x="8396288" y="2808288"/>
          <p14:tracePt t="21647" x="8351838" y="2794000"/>
          <p14:tracePt t="21649" x="8307388" y="2763838"/>
          <p14:tracePt t="21664" x="8277225" y="2749550"/>
          <p14:tracePt t="21667" x="8216900" y="2733675"/>
          <p14:tracePt t="21680" x="8158163" y="2705100"/>
          <p14:tracePt t="21683" x="8113713" y="2689225"/>
          <p14:tracePt t="21697" x="8067675" y="2674938"/>
          <p14:tracePt t="21700" x="8039100" y="2659063"/>
          <p14:tracePt t="21714" x="7993063" y="2644775"/>
          <p14:tracePt t="21716" x="7948613" y="2628900"/>
          <p14:tracePt t="21730" x="7904163" y="2614613"/>
          <p14:tracePt t="21731" x="7874000" y="2614613"/>
          <p14:tracePt t="21736" x="7829550" y="2600325"/>
          <p14:tracePt t="21747" x="7785100" y="2584450"/>
          <p14:tracePt t="21753" x="7754938" y="2584450"/>
          <p14:tracePt t="21764" x="7708900" y="2584450"/>
          <p14:tracePt t="21769" x="7680325" y="2584450"/>
          <p14:tracePt t="21781" x="7650163" y="2584450"/>
          <p14:tracePt t="21784" x="7605713" y="2584450"/>
          <p14:tracePt t="21797" x="7575550" y="2584450"/>
          <p14:tracePt t="21800" x="7531100" y="2584450"/>
          <p14:tracePt t="21814" x="7500938" y="2584450"/>
          <p14:tracePt t="21816" x="7454900" y="2584450"/>
          <p14:tracePt t="21830" x="7396163" y="2584450"/>
          <p14:tracePt t="21833" x="7351713" y="2584450"/>
          <p14:tracePt t="21847" x="7321550" y="2584450"/>
          <p14:tracePt t="21849" x="7277100" y="2584450"/>
          <p14:tracePt t="21864" x="7231063" y="2600325"/>
          <p14:tracePt t="21867" x="7186613" y="2614613"/>
          <p14:tracePt t="21881" x="7142163" y="2628900"/>
          <p14:tracePt t="21882" x="7097713" y="2659063"/>
          <p14:tracePt t="21897" x="7051675" y="2674938"/>
          <p14:tracePt t="21900" x="7007225" y="2705100"/>
          <p14:tracePt t="21914" x="6962775" y="2719388"/>
          <p14:tracePt t="21916" x="6918325" y="2749550"/>
          <p14:tracePt t="21930" x="6872288" y="2763838"/>
          <p14:tracePt t="21931" x="6858000" y="2794000"/>
          <p14:tracePt t="21937" x="6813550" y="2808288"/>
          <p14:tracePt t="21947" x="6753225" y="2854325"/>
          <p14:tracePt t="21953" x="6738938" y="2868613"/>
          <p14:tracePt t="21964" x="6708775" y="2913063"/>
          <p14:tracePt t="21969" x="6678613" y="2943225"/>
          <p14:tracePt t="21980" x="6648450" y="2973388"/>
          <p14:tracePt t="21985" x="6634163" y="3003550"/>
          <p14:tracePt t="21997" x="6589713" y="3048000"/>
          <p14:tracePt t="22001" x="6589713" y="3078163"/>
          <p14:tracePt t="22014" x="6559550" y="3122613"/>
          <p14:tracePt t="22017" x="6543675" y="3152775"/>
          <p14:tracePt t="22030" x="6515100" y="3213100"/>
          <p14:tracePt t="22033" x="6499225" y="3257550"/>
          <p14:tracePt t="22047" x="6484938" y="3302000"/>
          <p14:tracePt t="22049" x="6469063" y="3376613"/>
          <p14:tracePt t="22064" x="6438900" y="3436938"/>
          <p14:tracePt t="22066" x="6424613" y="3495675"/>
          <p14:tracePt t="22080" x="6394450" y="3570288"/>
          <p14:tracePt t="22083" x="6380163" y="3644900"/>
          <p14:tracePt t="22097" x="6350000" y="3705225"/>
          <p14:tracePt t="22099" x="6335713" y="3765550"/>
          <p14:tracePt t="22114" x="6319838" y="3810000"/>
          <p14:tracePt t="22116" x="6305550" y="3854450"/>
          <p14:tracePt t="22131" x="6289675" y="3914775"/>
          <p14:tracePt t="22134" x="6275388" y="3959225"/>
          <p14:tracePt t="22147" x="6275388" y="4003675"/>
          <p14:tracePt t="22148" x="6261100" y="4049713"/>
          <p14:tracePt t="22154" x="6261100" y="4078288"/>
          <p14:tracePt t="22164" x="6261100" y="4124325"/>
          <p14:tracePt t="22170" x="6261100" y="4138613"/>
          <p14:tracePt t="22180" x="6261100" y="4183063"/>
          <p14:tracePt t="22186" x="6261100" y="4213225"/>
          <p14:tracePt t="22197" x="6261100" y="4229100"/>
          <p14:tracePt t="22202" x="6261100" y="4257675"/>
          <p14:tracePt t="22213" x="6261100" y="4287838"/>
          <p14:tracePt t="22217" x="6261100" y="4318000"/>
          <p14:tracePt t="22230" x="6275388" y="4332288"/>
          <p14:tracePt t="22234" x="6289675" y="4362450"/>
          <p14:tracePt t="22247" x="6305550" y="4392613"/>
          <p14:tracePt t="22250" x="6319838" y="4406900"/>
          <p14:tracePt t="22264" x="6319838" y="4422775"/>
          <p14:tracePt t="22266" x="6350000" y="4452938"/>
          <p14:tracePt t="22280" x="6364288" y="4483100"/>
          <p14:tracePt t="22282" x="6394450" y="4511675"/>
          <p14:tracePt t="22297" x="6424613" y="4541838"/>
          <p14:tracePt t="22299" x="6454775" y="4572000"/>
          <p14:tracePt t="22314" x="6484938" y="4602163"/>
          <p14:tracePt t="22316" x="6515100" y="4632325"/>
          <p14:tracePt t="22330" x="6559550" y="4646613"/>
          <p14:tracePt t="22333" x="6573838" y="4660900"/>
          <p14:tracePt t="22347" x="6634163" y="4706938"/>
          <p14:tracePt t="22349" x="6648450" y="4721225"/>
          <p14:tracePt t="22363" x="6692900" y="4737100"/>
          <p14:tracePt t="22364" x="6723063" y="4765675"/>
          <p14:tracePt t="22370" x="6769100" y="4781550"/>
          <p14:tracePt t="22381" x="6813550" y="4811713"/>
          <p14:tracePt t="22387" x="6858000" y="4826000"/>
          <p14:tracePt t="22397" x="6902450" y="4840288"/>
          <p14:tracePt t="22403" x="6946900" y="4856163"/>
          <p14:tracePt t="22414" x="6992938" y="4856163"/>
          <p14:tracePt t="22418" x="7037388" y="4856163"/>
          <p14:tracePt t="22430" x="7097713" y="4870450"/>
          <p14:tracePt t="22434" x="7126288" y="4870450"/>
          <p14:tracePt t="22447" x="7172325" y="4870450"/>
          <p14:tracePt t="22451" x="7216775" y="4870450"/>
          <p14:tracePt t="22464" x="7261225" y="4870450"/>
          <p14:tracePt t="22467" x="7291388" y="4870450"/>
          <p14:tracePt t="22480" x="7321550" y="4870450"/>
          <p14:tracePt t="22483" x="7351713" y="4856163"/>
          <p14:tracePt t="22497" x="7380288" y="4840288"/>
          <p14:tracePt t="22500" x="7410450" y="4826000"/>
          <p14:tracePt t="22514" x="7440613" y="4811713"/>
          <p14:tracePt t="22516" x="7470775" y="4795838"/>
          <p14:tracePt t="22530" x="7485063" y="4781550"/>
          <p14:tracePt t="22533" x="7531100" y="4751388"/>
          <p14:tracePt t="22547" x="7559675" y="4721225"/>
          <p14:tracePt t="22549" x="7589838" y="4691063"/>
          <p14:tracePt t="22564" x="7620000" y="4646613"/>
          <p14:tracePt t="22565" x="7650163" y="4616450"/>
          <p14:tracePt t="22580" x="7664450" y="4557713"/>
          <p14:tracePt t="23454" x="7708900" y="4557713"/>
          <p14:tracePt t="23466" x="7739063" y="4557713"/>
          <p14:tracePt t="23470" x="7785100" y="4541838"/>
          <p14:tracePt t="23478" x="7829550" y="4541838"/>
          <p14:tracePt t="23489" x="7888288" y="4527550"/>
          <p14:tracePt t="23494" x="7962900" y="4511675"/>
          <p14:tracePt t="23502" x="8023225" y="4497388"/>
          <p14:tracePt t="23510" x="8083550" y="4497388"/>
          <p14:tracePt t="23518" x="8128000" y="4483100"/>
          <p14:tracePt t="23526" x="8172450" y="4483100"/>
          <p14:tracePt t="23534" x="8216900" y="4483100"/>
          <p14:tracePt t="23542" x="8262938" y="4483100"/>
          <p14:tracePt t="23550" x="8293100" y="4467225"/>
          <p14:tracePt t="23558" x="8337550" y="4467225"/>
          <p14:tracePt t="23566" x="8351838" y="4467225"/>
          <p14:tracePt t="23574" x="8382000" y="4467225"/>
          <p14:tracePt t="23582" x="8396288" y="4452938"/>
          <p14:tracePt t="23590" x="8412163" y="4452938"/>
          <p14:tracePt t="23598" x="8426450" y="4437063"/>
          <p14:tracePt t="23606" x="8442325" y="4437063"/>
          <p14:tracePt t="23622" x="8442325" y="4422775"/>
          <p14:tracePt t="23632" x="8456613" y="4422775"/>
          <p14:tracePt t="23649" x="8470900" y="4422775"/>
          <p14:tracePt t="23743" x="8456613" y="4422775"/>
          <p14:tracePt t="23751" x="8442325" y="4452938"/>
          <p14:tracePt t="23759" x="8412163" y="4467225"/>
          <p14:tracePt t="23772" x="8382000" y="4497388"/>
          <p14:tracePt t="23775" x="8351838" y="4527550"/>
          <p14:tracePt t="23783" x="8307388" y="4557713"/>
          <p14:tracePt t="23791" x="8262938" y="4586288"/>
          <p14:tracePt t="23799" x="8202613" y="4632325"/>
          <p14:tracePt t="23807" x="8158163" y="4660900"/>
          <p14:tracePt t="23815" x="8097838" y="4706938"/>
          <p14:tracePt t="23823" x="8083550" y="4721225"/>
          <p14:tracePt t="23832" x="8008938" y="4781550"/>
          <p14:tracePt t="23839" x="7962900" y="4811713"/>
          <p14:tracePt t="23849" x="7904163" y="4840288"/>
          <p14:tracePt t="23855" x="7859713" y="4870450"/>
          <p14:tracePt t="23866" x="7813675" y="4900613"/>
          <p14:tracePt t="23871" x="7769225" y="4930775"/>
          <p14:tracePt t="23882" x="7724775" y="4960938"/>
          <p14:tracePt t="23887" x="7664450" y="4991100"/>
          <p14:tracePt t="23898" x="7605713" y="5005388"/>
          <p14:tracePt t="23903" x="7559675" y="5035550"/>
          <p14:tracePt t="23911" x="7500938" y="5065713"/>
          <p14:tracePt t="23920" x="7426325" y="5094288"/>
          <p14:tracePt t="23932" x="7380288" y="5124450"/>
          <p14:tracePt t="23935" x="7305675" y="5154613"/>
          <p14:tracePt t="23943" x="7246938" y="5184775"/>
          <p14:tracePt t="23952" x="7172325" y="5214938"/>
          <p14:tracePt t="23959" x="7097713" y="5245100"/>
          <p14:tracePt t="23968" x="7023100" y="5273675"/>
          <p14:tracePt t="23975" x="6918325" y="5319713"/>
          <p14:tracePt t="23984" x="6827838" y="5348288"/>
          <p14:tracePt t="23991" x="6738938" y="5394325"/>
          <p14:tracePt t="23999" x="6573838" y="5468938"/>
          <p14:tracePt t="24008" x="6438900" y="5513388"/>
          <p14:tracePt t="24016" x="6364288" y="5543550"/>
          <p14:tracePt t="24024" x="6245225" y="5588000"/>
          <p14:tracePt t="24032" x="6126163" y="5632450"/>
          <p14:tracePt t="24040" x="5991225" y="5676900"/>
          <p14:tracePt t="24049" x="5856288" y="5707063"/>
          <p14:tracePt t="24056" x="5737225" y="5737225"/>
          <p14:tracePt t="24065" x="5602288" y="5767388"/>
          <p14:tracePt t="24072" x="5483225" y="5797550"/>
          <p14:tracePt t="24082" x="5364163" y="5811838"/>
          <p14:tracePt t="24088" x="5273675" y="5827713"/>
          <p14:tracePt t="24098" x="5154613" y="5842000"/>
          <p14:tracePt t="24104" x="5049838" y="5842000"/>
          <p14:tracePt t="24114" x="4945063" y="5856288"/>
          <p14:tracePt t="24120" x="4856163" y="5856288"/>
          <p14:tracePt t="24130" x="4765675" y="5872163"/>
          <p14:tracePt t="24136" x="4676775" y="5886450"/>
          <p14:tracePt t="24147" x="4602163" y="5886450"/>
          <p14:tracePt t="24152" x="4527550" y="5886450"/>
          <p14:tracePt t="24163" x="4452938" y="5886450"/>
          <p14:tracePt t="24168" x="4378325" y="5886450"/>
          <p14:tracePt t="24180" x="4318000" y="5886450"/>
          <p14:tracePt t="24184" x="4257675" y="5886450"/>
          <p14:tracePt t="24197" x="4229100" y="5886450"/>
          <p14:tracePt t="24200" x="4198938" y="5886450"/>
          <p14:tracePt t="24214" x="4152900" y="5886450"/>
          <p14:tracePt t="24217" x="4078288" y="5886450"/>
          <p14:tracePt t="24230" x="4033838" y="5872163"/>
          <p14:tracePt t="25108" x="4019550" y="5872163"/>
          <p14:tracePt t="25116" x="4003675" y="5856288"/>
          <p14:tracePt t="25123" x="3989388" y="5856288"/>
          <p14:tracePt t="25131" x="3975100" y="5856288"/>
          <p14:tracePt t="25139" x="3959225" y="5842000"/>
          <p14:tracePt t="25149" x="3944938" y="5842000"/>
          <p14:tracePt t="25156" x="3929063" y="5827713"/>
          <p14:tracePt t="25165" x="3914775" y="5827713"/>
          <p14:tracePt t="25172" x="3898900" y="5827713"/>
          <p14:tracePt t="25183" x="3884613" y="5811838"/>
          <p14:tracePt t="25187" x="3870325" y="5811838"/>
          <p14:tracePt t="25204" x="3854450" y="5797550"/>
          <p14:tracePt t="25211" x="3840163" y="5797550"/>
          <p14:tracePt t="25220" x="3824288" y="5781675"/>
          <p14:tracePt t="25227" x="3810000" y="5781675"/>
          <p14:tracePt t="25236" x="3795713" y="5781675"/>
          <p14:tracePt t="25252" x="3765550" y="5767388"/>
          <p14:tracePt t="25260" x="3749675" y="5767388"/>
          <p14:tracePt t="25268" x="3721100" y="5753100"/>
          <p14:tracePt t="25276" x="3705225" y="5753100"/>
          <p14:tracePt t="25284" x="3675063" y="5753100"/>
          <p14:tracePt t="25291" x="3644900" y="5737225"/>
          <p14:tracePt t="25300" x="3616325" y="5737225"/>
          <p14:tracePt t="25308" x="3586163" y="5722938"/>
          <p14:tracePt t="25316" x="3556000" y="5722938"/>
          <p14:tracePt t="25324" x="3525838" y="5707063"/>
          <p14:tracePt t="25332" x="3511550" y="5707063"/>
          <p14:tracePt t="25340" x="3481388" y="5692775"/>
          <p14:tracePt t="25349" x="3451225" y="5692775"/>
          <p14:tracePt t="25356" x="3436938" y="5676900"/>
          <p14:tracePt t="25365" x="3421063" y="5676900"/>
          <p14:tracePt t="25372" x="3406775" y="5662613"/>
          <p14:tracePt t="25382" x="3390900" y="5662613"/>
          <p14:tracePt t="25388" x="3376613" y="5648325"/>
          <p14:tracePt t="25399" x="3362325" y="5648325"/>
          <p14:tracePt t="25404" x="3346450" y="5632450"/>
          <p14:tracePt t="25412" x="3332163" y="5632450"/>
          <p14:tracePt t="25420" x="3332163" y="5618163"/>
          <p14:tracePt t="25429" x="3316288" y="5618163"/>
          <p14:tracePt t="25437" x="3302000" y="5602288"/>
          <p14:tracePt t="25453" x="3287713" y="5588000"/>
          <p14:tracePt t="25460" x="3271838" y="5573713"/>
          <p14:tracePt t="25476" x="3257550" y="5557838"/>
          <p14:tracePt t="25484" x="3241675" y="5557838"/>
          <p14:tracePt t="25492" x="3241675" y="5543550"/>
          <p14:tracePt t="25501" x="3227388" y="5527675"/>
          <p14:tracePt t="25508" x="3213100" y="5527675"/>
          <p14:tracePt t="25516" x="3213100" y="5513388"/>
          <p14:tracePt t="25524" x="3197225" y="5499100"/>
          <p14:tracePt t="25532" x="3182938" y="5483225"/>
          <p14:tracePt t="25541" x="3167063" y="5468938"/>
          <p14:tracePt t="25549" x="3167063" y="5453063"/>
          <p14:tracePt t="25557" x="3152775" y="5438775"/>
          <p14:tracePt t="25565" x="3136900" y="5422900"/>
          <p14:tracePt t="25573" x="3136900" y="5408613"/>
          <p14:tracePt t="25583" x="3122613" y="5394325"/>
          <p14:tracePt t="25589" x="3122613" y="5378450"/>
          <p14:tracePt t="25600" x="3108325" y="5364163"/>
          <p14:tracePt t="25605" x="3092450" y="5334000"/>
          <p14:tracePt t="25617" x="3078163" y="5303838"/>
          <p14:tracePt t="25621" x="3078163" y="5289550"/>
          <p14:tracePt t="25629" x="3062288" y="5259388"/>
          <p14:tracePt t="25637" x="3048000" y="5229225"/>
          <p14:tracePt t="25645" x="3033713" y="5199063"/>
          <p14:tracePt t="25653" x="3033713" y="5168900"/>
          <p14:tracePt t="25665" x="3017838" y="5140325"/>
          <p14:tracePt t="25669" x="3017838" y="5124450"/>
          <p14:tracePt t="25677" x="3003550" y="5110163"/>
          <p14:tracePt t="25686" x="3003550" y="5080000"/>
          <p14:tracePt t="25693" x="3003550" y="5065713"/>
          <p14:tracePt t="25709" x="2987675" y="5049838"/>
          <p14:tracePt t="25718" x="2987675" y="5035550"/>
          <p14:tracePt t="25733" x="2987675" y="5019675"/>
          <p14:tracePt t="25742" x="2987675" y="5005388"/>
          <p14:tracePt t="25757" x="2987675" y="4991100"/>
          <p14:tracePt t="25766" x="2987675" y="4975225"/>
          <p14:tracePt t="25773" x="2987675" y="4960938"/>
          <p14:tracePt t="25790" x="2987675" y="4945063"/>
          <p14:tracePt t="25799" x="2987675" y="4930775"/>
          <p14:tracePt t="25806" x="2987675" y="4914900"/>
          <p14:tracePt t="25816" x="2987675" y="4900613"/>
          <p14:tracePt t="25822" x="2987675" y="4886325"/>
          <p14:tracePt t="25832" x="2987675" y="4870450"/>
          <p14:tracePt t="25837" x="2987675" y="4856163"/>
          <p14:tracePt t="25848" x="2987675" y="4826000"/>
          <p14:tracePt t="25853" x="2987675" y="4811713"/>
          <p14:tracePt t="25862" x="2987675" y="4795838"/>
          <p14:tracePt t="25870" x="2987675" y="4765675"/>
          <p14:tracePt t="25882" x="2987675" y="4751388"/>
          <p14:tracePt t="25885" x="2987675" y="4737100"/>
          <p14:tracePt t="25894" x="2987675" y="4706938"/>
          <p14:tracePt t="25902" x="2973388" y="4676775"/>
          <p14:tracePt t="25910" x="2973388" y="4660900"/>
          <p14:tracePt t="25918" x="2973388" y="4632325"/>
          <p14:tracePt t="25926" x="2973388" y="4602163"/>
          <p14:tracePt t="25934" x="2959100" y="4572000"/>
          <p14:tracePt t="25942" x="2959100" y="4541838"/>
          <p14:tracePt t="25950" x="2959100" y="4511675"/>
          <p14:tracePt t="25958" x="2959100" y="4497388"/>
          <p14:tracePt t="25966" x="2959100" y="4467225"/>
          <p14:tracePt t="25975" x="2959100" y="4437063"/>
          <p14:tracePt t="25982" x="2959100" y="4406900"/>
          <p14:tracePt t="25991" x="2959100" y="4392613"/>
          <p14:tracePt t="25999" x="2959100" y="4362450"/>
          <p14:tracePt t="26006" x="2959100" y="4348163"/>
          <p14:tracePt t="26015" x="2959100" y="4332288"/>
          <p14:tracePt t="26023" x="2959100" y="4318000"/>
          <p14:tracePt t="26032" x="2959100" y="4303713"/>
          <p14:tracePt t="26039" x="2959100" y="4273550"/>
          <p14:tracePt t="26048" x="2959100" y="4257675"/>
          <p14:tracePt t="26054" x="2959100" y="4243388"/>
          <p14:tracePt t="26071" x="2959100" y="4229100"/>
          <p14:tracePt t="26081" x="2959100" y="4213225"/>
          <p14:tracePt t="26087" x="2959100" y="4198938"/>
          <p14:tracePt t="26098" x="2959100" y="4183063"/>
          <p14:tracePt t="26102" x="2959100" y="4168775"/>
          <p14:tracePt t="26119" x="2959100" y="4152900"/>
          <p14:tracePt t="26131" x="2959100" y="4138613"/>
          <p14:tracePt t="26134" x="2959100" y="4124325"/>
          <p14:tracePt t="26147" x="2959100" y="4108450"/>
          <p14:tracePt t="26159" x="2959100" y="4094163"/>
          <p14:tracePt t="26167" x="2959100" y="4078288"/>
          <p14:tracePt t="26175" x="2959100" y="4064000"/>
          <p14:tracePt t="26191" x="2959100" y="4049713"/>
          <p14:tracePt t="26199" x="2959100" y="4033838"/>
          <p14:tracePt t="26207" x="2959100" y="4019550"/>
          <p14:tracePt t="26223" x="2959100" y="4003675"/>
          <p14:tracePt t="26239" x="2959100" y="3989388"/>
          <p14:tracePt t="26263" x="2959100" y="3975100"/>
          <p14:tracePt t="26287" x="2959100" y="3959225"/>
          <p14:tracePt t="26311" x="2959100" y="3944938"/>
          <p14:tracePt t="26327" x="2959100" y="3929063"/>
          <p14:tracePt t="26343" x="2959100" y="3914775"/>
          <p14:tracePt t="26359" x="2959100" y="3898900"/>
          <p14:tracePt t="26367" x="2973388" y="3884613"/>
          <p14:tracePt t="26376" x="2973388" y="3870325"/>
          <p14:tracePt t="26391" x="2973388" y="3854450"/>
          <p14:tracePt t="26399" x="2973388" y="3840163"/>
          <p14:tracePt t="26408" x="2973388" y="3824288"/>
          <p14:tracePt t="26424" x="2973388" y="3810000"/>
          <p14:tracePt t="26432" x="2987675" y="3795713"/>
          <p14:tracePt t="26440" x="2987675" y="3779838"/>
          <p14:tracePt t="26449" x="2987675" y="3765550"/>
          <p14:tracePt t="26465" x="2987675" y="3749675"/>
          <p14:tracePt t="26472" x="2987675" y="3735388"/>
          <p14:tracePt t="26482" x="2987675" y="3721100"/>
          <p14:tracePt t="26499" x="3003550" y="3705225"/>
          <p14:tracePt t="26511" x="3003550" y="3690938"/>
          <p14:tracePt t="26536" x="3003550" y="3675063"/>
          <p14:tracePt t="26737" x="3003550" y="3660775"/>
          <p14:tracePt t="26753" x="3017838" y="3630613"/>
          <p14:tracePt t="26761" x="3017838" y="3616325"/>
          <p14:tracePt t="26770" x="3033713" y="3586163"/>
          <p14:tracePt t="26776" x="3033713" y="3541713"/>
          <p14:tracePt t="26784" x="3062288" y="3481388"/>
          <p14:tracePt t="26792" x="3078163" y="3436938"/>
          <p14:tracePt t="26801" x="3108325" y="3362325"/>
          <p14:tracePt t="27186" x="3108325" y="3376613"/>
          <p14:tracePt t="27194" x="3108325" y="3406775"/>
          <p14:tracePt t="27202" x="3092450" y="3421063"/>
          <p14:tracePt t="27210" x="3078163" y="3467100"/>
          <p14:tracePt t="27221" x="3078163" y="3511550"/>
          <p14:tracePt t="27226" x="3062288" y="3556000"/>
          <p14:tracePt t="27234" x="3062288" y="3600450"/>
          <p14:tracePt t="27242" x="3048000" y="3690938"/>
          <p14:tracePt t="27250" x="3033713" y="3795713"/>
          <p14:tracePt t="27258" x="3017838" y="3884613"/>
          <p14:tracePt t="27266" x="3003550" y="3989388"/>
          <p14:tracePt t="27274" x="3003550" y="4078288"/>
          <p14:tracePt t="27282" x="3003550" y="4168775"/>
          <p14:tracePt t="27290" x="3003550" y="4257675"/>
          <p14:tracePt t="27298" x="3003550" y="4348163"/>
          <p14:tracePt t="27307" x="3003550" y="4422775"/>
          <p14:tracePt t="27315" x="3003550" y="4483100"/>
          <p14:tracePt t="27323" x="3003550" y="4557713"/>
          <p14:tracePt t="27332" x="3003550" y="4616450"/>
          <p14:tracePt t="27339" x="3003550" y="4676775"/>
          <p14:tracePt t="27349" x="3003550" y="4706938"/>
          <p14:tracePt t="27355" x="3003550" y="4751388"/>
          <p14:tracePt t="27365" x="3003550" y="4795838"/>
          <p14:tracePt t="27371" x="3003550" y="4870450"/>
          <p14:tracePt t="27380" x="3003550" y="4914900"/>
          <p14:tracePt t="27387" x="3003550" y="4960938"/>
          <p14:tracePt t="27397" x="3003550" y="5005388"/>
          <p14:tracePt t="27402" x="3003550" y="5049838"/>
          <p14:tracePt t="27414" x="3017838" y="5110163"/>
          <p14:tracePt t="27419" x="3017838" y="5168900"/>
          <p14:tracePt t="27430" x="3033713" y="5229225"/>
          <p14:tracePt t="27434" x="3062288" y="5303838"/>
          <p14:tracePt t="27447" x="3078163" y="5378450"/>
          <p14:tracePt t="27450" x="3092450" y="5453063"/>
          <p14:tracePt t="27464" x="3122613" y="5513388"/>
          <p14:tracePt t="27466" x="3152775" y="5573713"/>
          <p14:tracePt t="27480" x="3152775" y="5618163"/>
          <p14:tracePt t="27482" x="3197225" y="5707063"/>
          <p14:tracePt t="27498" x="3227388" y="5767388"/>
          <p14:tracePt t="27500" x="3241675" y="5811838"/>
          <p14:tracePt t="27513" x="3271838" y="5872163"/>
          <p14:tracePt t="27515" x="3287713" y="5916613"/>
          <p14:tracePt t="27530" x="3316288" y="5961063"/>
          <p14:tracePt t="27533" x="3346450" y="6007100"/>
          <p14:tracePt t="27547" x="3362325" y="6051550"/>
          <p14:tracePt t="27549" x="3376613" y="6065838"/>
          <p14:tracePt t="27563" x="3406775" y="6110288"/>
          <p14:tracePt t="27565" x="3436938" y="6140450"/>
          <p14:tracePt t="27580" x="3467100" y="6184900"/>
          <p14:tracePt t="27581" x="3495675" y="6200775"/>
          <p14:tracePt t="27587" x="3525838" y="6230938"/>
          <p14:tracePt t="27597" x="3570288" y="6261100"/>
          <p14:tracePt t="27603" x="3586163" y="6261100"/>
          <p14:tracePt t="27613" x="3660775" y="6289675"/>
          <p14:tracePt t="27619" x="3675063" y="6289675"/>
          <p14:tracePt t="27630" x="3735388" y="6319838"/>
          <p14:tracePt t="27635" x="3749675" y="6319838"/>
          <p14:tracePt t="27647" x="3824288" y="6350000"/>
          <p14:tracePt t="27651" x="3840163" y="6350000"/>
          <p14:tracePt t="27664" x="3884613" y="6364288"/>
          <p14:tracePt t="27667" x="3929063" y="6380163"/>
          <p14:tracePt t="27681" x="3989388" y="6394450"/>
          <p14:tracePt t="27683" x="4003675" y="6410325"/>
          <p14:tracePt t="27697" x="4078288" y="6424613"/>
          <p14:tracePt t="27699" x="4094163" y="6424613"/>
          <p14:tracePt t="27714" x="4124325" y="6438900"/>
          <p14:tracePt t="27717" x="4168775" y="6438900"/>
          <p14:tracePt t="27731" x="4213225" y="6454775"/>
          <p14:tracePt t="27733" x="4243388" y="6454775"/>
          <p14:tracePt t="27740" x="4273550" y="6454775"/>
          <p14:tracePt t="27749" x="4303713" y="6469063"/>
          <p14:tracePt t="27756" x="4348163" y="6469063"/>
          <p14:tracePt t="27765" x="4362450" y="6484938"/>
          <p14:tracePt t="27772" x="4392613" y="6484938"/>
          <p14:tracePt t="27782" x="4422775" y="6484938"/>
          <p14:tracePt t="27788" x="4437063" y="6484938"/>
          <p14:tracePt t="27798" x="4452938" y="6484938"/>
          <p14:tracePt t="27804" x="4483100" y="6484938"/>
          <p14:tracePt t="27814" x="4497388" y="6484938"/>
          <p14:tracePt t="27828" x="4511675" y="6484938"/>
          <p14:tracePt t="27844" x="4527550" y="6484938"/>
          <p14:tracePt t="27852" x="4541838" y="6484938"/>
          <p14:tracePt t="27868" x="4541838" y="6469063"/>
          <p14:tracePt t="27876" x="4557713" y="6469063"/>
          <p14:tracePt t="27884" x="4557713" y="6454775"/>
          <p14:tracePt t="27900" x="4572000" y="6438900"/>
          <p14:tracePt t="27908" x="4572000" y="6424613"/>
          <p14:tracePt t="27924" x="4572000" y="6410325"/>
          <p14:tracePt t="27940" x="4572000" y="6394450"/>
          <p14:tracePt t="27964" x="4572000" y="6380163"/>
          <p14:tracePt t="27989" x="4572000" y="6364288"/>
          <p14:tracePt t="28005" x="4557713" y="6364288"/>
          <p14:tracePt t="28016" x="4557713" y="6350000"/>
          <p14:tracePt t="28020" x="4541838" y="6350000"/>
          <p14:tracePt t="28029" x="4541838" y="6335713"/>
          <p14:tracePt t="28037" x="4527550" y="6335713"/>
          <p14:tracePt t="28044" x="4511675" y="6319838"/>
          <p14:tracePt t="28053" x="4511675" y="6305550"/>
          <p14:tracePt t="28061" x="4497388" y="6305550"/>
          <p14:tracePt t="28069" x="4483100" y="6289675"/>
          <p14:tracePt t="28076" x="4483100" y="6275388"/>
          <p14:tracePt t="28085" x="4467225" y="6275388"/>
          <p14:tracePt t="28092" x="4467225" y="6261100"/>
          <p14:tracePt t="28101" x="4467225" y="6245225"/>
          <p14:tracePt t="28108" x="4452938" y="6245225"/>
          <p14:tracePt t="28117" x="4452938" y="6230938"/>
          <p14:tracePt t="28125" x="4437063" y="6230938"/>
          <p14:tracePt t="28132" x="4437063" y="6215063"/>
          <p14:tracePt t="28141" x="4437063" y="6200775"/>
          <p14:tracePt t="28157" x="4422775" y="6184900"/>
          <p14:tracePt t="28173" x="4422775" y="6170613"/>
          <p14:tracePt t="28182" x="4422775" y="6156325"/>
          <p14:tracePt t="28199" x="4422775" y="6140450"/>
          <p14:tracePt t="28205" x="4422775" y="6126163"/>
          <p14:tracePt t="28216" x="4422775" y="6110288"/>
          <p14:tracePt t="28232" x="4406900" y="6110288"/>
          <p14:tracePt t="28237" x="4406900" y="6096000"/>
          <p14:tracePt t="28261" x="4406900" y="6081713"/>
          <p14:tracePt t="28302" x="4392613" y="6081713"/>
          <p14:tracePt t="28342" x="4378325" y="6065838"/>
          <p14:tracePt t="28357" x="4362450" y="6065838"/>
          <p14:tracePt t="28382" x="4348163" y="6065838"/>
          <p14:tracePt t="28390" x="4348163" y="6051550"/>
          <p14:tracePt t="28399" x="4332288" y="6051550"/>
          <p14:tracePt t="28416" x="4318000" y="6051550"/>
          <p14:tracePt t="28422" x="4303713" y="6035675"/>
          <p14:tracePt t="28438" x="4287838" y="6035675"/>
          <p14:tracePt t="28448" x="4273550" y="6035675"/>
          <p14:tracePt t="28454" x="4257675" y="6021388"/>
          <p14:tracePt t="28470" x="4243388" y="6007100"/>
          <p14:tracePt t="28486" x="4229100" y="6007100"/>
          <p14:tracePt t="28494" x="4229100" y="5991225"/>
          <p14:tracePt t="28502" x="4213225" y="5991225"/>
          <p14:tracePt t="28510" x="4198938" y="5991225"/>
          <p14:tracePt t="28518" x="4198938" y="5976938"/>
          <p14:tracePt t="28534" x="4183063" y="5961063"/>
          <p14:tracePt t="28550" x="4168775" y="5946775"/>
          <p14:tracePt t="28566" x="4168775" y="5930900"/>
          <p14:tracePt t="28575" x="4152900" y="5902325"/>
          <p14:tracePt t="28582" x="4152900" y="5886450"/>
          <p14:tracePt t="28591" x="4152900" y="5872163"/>
          <p14:tracePt t="28599" x="4138613" y="5842000"/>
          <p14:tracePt t="28607" x="4138613" y="5827713"/>
          <p14:tracePt t="28616" x="4124325" y="5797550"/>
          <p14:tracePt t="28623" x="4124325" y="5781675"/>
          <p14:tracePt t="28632" x="4124325" y="5753100"/>
          <p14:tracePt t="28638" x="4124325" y="5737225"/>
          <p14:tracePt t="28649" x="4124325" y="5707063"/>
          <p14:tracePt t="28654" x="4108450" y="5707063"/>
          <p14:tracePt t="28666" x="4108450" y="5692775"/>
          <p14:tracePt t="28670" x="4108450" y="5676900"/>
          <p14:tracePt t="28694" x="4108450" y="5662613"/>
          <p14:tracePt t="28703" x="4094163" y="5662613"/>
          <p14:tracePt t="28719" x="4094163" y="5648325"/>
          <p14:tracePt t="28728" x="4078288" y="5648325"/>
          <p14:tracePt t="28735" x="4064000" y="5648325"/>
          <p14:tracePt t="28751" x="4049713" y="5648325"/>
          <p14:tracePt t="28759" x="4033838" y="5648325"/>
          <p14:tracePt t="28767" x="4019550" y="5648325"/>
          <p14:tracePt t="28775" x="4019550" y="5632450"/>
          <p14:tracePt t="28783" x="4003675" y="5632450"/>
          <p14:tracePt t="28791" x="3989388" y="5632450"/>
          <p14:tracePt t="28799" x="3975100" y="5632450"/>
          <p14:tracePt t="28807" x="3959225" y="5632450"/>
          <p14:tracePt t="28816" x="3944938" y="5632450"/>
          <p14:tracePt t="28823" x="3898900" y="5632450"/>
          <p14:tracePt t="28834" x="3884613" y="5632450"/>
          <p14:tracePt t="28839" x="3840163" y="5632450"/>
          <p14:tracePt t="28850" x="3810000" y="5632450"/>
          <p14:tracePt t="28855" x="3779838" y="5632450"/>
          <p14:tracePt t="28867" x="3749675" y="5632450"/>
          <p14:tracePt t="28871" x="3721100" y="5618163"/>
          <p14:tracePt t="28883" x="3690938" y="5618163"/>
          <p14:tracePt t="28887" x="3675063" y="5618163"/>
          <p14:tracePt t="28895" x="3660775" y="5618163"/>
          <p14:tracePt t="28904" x="3644900" y="5618163"/>
          <p14:tracePt t="28911" x="3630613" y="5618163"/>
          <p14:tracePt t="29152" x="3630613" y="5632450"/>
          <p14:tracePt t="29184" x="3630613" y="5648325"/>
          <p14:tracePt t="29208" x="3630613" y="5662613"/>
          <p14:tracePt t="29241" x="3630613" y="5676900"/>
          <p14:tracePt t="29250" x="3644900" y="5676900"/>
          <p14:tracePt t="29272" x="3660775" y="5692775"/>
          <p14:tracePt t="29282" x="3675063" y="5692775"/>
          <p14:tracePt t="29289" x="3690938" y="5692775"/>
          <p14:tracePt t="29299" x="3690938" y="5707063"/>
          <p14:tracePt t="29305" x="3705225" y="5707063"/>
          <p14:tracePt t="29316" x="3735388" y="5707063"/>
          <p14:tracePt t="29321" x="3749675" y="5722938"/>
          <p14:tracePt t="29332" x="3765550" y="5722938"/>
          <p14:tracePt t="29336" x="3795713" y="5722938"/>
          <p14:tracePt t="29345" x="3810000" y="5722938"/>
          <p14:tracePt t="29353" x="3840163" y="5737225"/>
          <p14:tracePt t="29361" x="3854450" y="5737225"/>
          <p14:tracePt t="29369" x="3884613" y="5737225"/>
          <p14:tracePt t="29377" x="3898900" y="5737225"/>
          <p14:tracePt t="29385" x="3914775" y="5737225"/>
          <p14:tracePt t="29393" x="3929063" y="5753100"/>
          <p14:tracePt t="29401" x="3944938" y="5753100"/>
          <p14:tracePt t="29409" x="3959225" y="5753100"/>
          <p14:tracePt t="29417" x="3975100" y="5753100"/>
          <p14:tracePt t="29426" x="3989388" y="5753100"/>
          <p14:tracePt t="29433" x="4003675" y="5753100"/>
          <p14:tracePt t="29442" x="4019550" y="5753100"/>
          <p14:tracePt t="29458" x="4033838" y="5753100"/>
          <p14:tracePt t="29466" x="4049713" y="5753100"/>
          <p14:tracePt t="29483" x="4064000" y="5753100"/>
          <p14:tracePt t="29489" x="4078288" y="5753100"/>
          <p14:tracePt t="29506" x="4094163" y="5753100"/>
          <p14:tracePt t="29516" x="4108450" y="5737225"/>
          <p14:tracePt t="29521" x="4138613" y="5722938"/>
          <p14:tracePt t="29532" x="4152900" y="5707063"/>
          <p14:tracePt t="29537" x="4168775" y="5692775"/>
          <p14:tracePt t="29545" x="4183063" y="5676900"/>
          <p14:tracePt t="29553" x="4198938" y="5662613"/>
          <p14:tracePt t="29562" x="4213225" y="5648325"/>
          <p14:tracePt t="29570" x="4229100" y="5632450"/>
          <p14:tracePt t="29578" x="4229100" y="5618163"/>
          <p14:tracePt t="29585" x="4243388" y="5602288"/>
          <p14:tracePt t="29593" x="4243388" y="5588000"/>
          <p14:tracePt t="29602" x="4243388" y="5573713"/>
          <p14:tracePt t="29610" x="4257675" y="5557838"/>
          <p14:tracePt t="29618" x="4257675" y="5543550"/>
          <p14:tracePt t="29626" x="4257675" y="5527675"/>
          <p14:tracePt t="29634" x="4257675" y="5513388"/>
          <p14:tracePt t="29642" x="4257675" y="5499100"/>
          <p14:tracePt t="29649" x="4257675" y="5468938"/>
          <p14:tracePt t="29658" x="4257675" y="5453063"/>
          <p14:tracePt t="29666" x="4257675" y="5438775"/>
          <p14:tracePt t="29674" x="4257675" y="5408613"/>
          <p14:tracePt t="29682" x="4257675" y="5378450"/>
          <p14:tracePt t="29690" x="4257675" y="5348288"/>
          <p14:tracePt t="29699" x="4257675" y="5334000"/>
          <p14:tracePt t="29706" x="4257675" y="5303838"/>
          <p14:tracePt t="29715" x="4257675" y="5273675"/>
          <p14:tracePt t="29722" x="4257675" y="5245100"/>
          <p14:tracePt t="29732" x="4257675" y="5214938"/>
          <p14:tracePt t="29738" x="4257675" y="5184775"/>
          <p14:tracePt t="29749" x="4257675" y="5168900"/>
          <p14:tracePt t="29754" x="4243388" y="5124450"/>
          <p14:tracePt t="29765" x="4229100" y="5094288"/>
          <p14:tracePt t="29770" x="4229100" y="5065713"/>
          <p14:tracePt t="29781" x="4213225" y="5049838"/>
          <p14:tracePt t="29786" x="4213225" y="5019675"/>
          <p14:tracePt t="29797" x="4198938" y="4991100"/>
          <p14:tracePt t="29802" x="4183063" y="4975225"/>
          <p14:tracePt t="29814" x="4168775" y="4945063"/>
          <p14:tracePt t="29818" x="4138613" y="4930775"/>
          <p14:tracePt t="29831" x="4124325" y="4914900"/>
          <p14:tracePt t="29834" x="4108450" y="4886325"/>
          <p14:tracePt t="29847" x="4078288" y="4870450"/>
          <p14:tracePt t="29850" x="4064000" y="4870450"/>
          <p14:tracePt t="29864" x="4049713" y="4856163"/>
          <p14:tracePt t="29866" x="4033838" y="4840288"/>
          <p14:tracePt t="29881" x="4019550" y="4840288"/>
          <p14:tracePt t="29882" x="4003675" y="4840288"/>
          <p14:tracePt t="29897" x="3989388" y="4840288"/>
          <p14:tracePt t="29899" x="3959225" y="4840288"/>
          <p14:tracePt t="29914" x="3944938" y="4840288"/>
          <p14:tracePt t="29931" x="3929063" y="4856163"/>
          <p14:tracePt t="29934" x="3914775" y="4870450"/>
          <p14:tracePt t="29947" x="3898900" y="4886325"/>
          <p14:tracePt t="29950" x="3884613" y="4900613"/>
          <p14:tracePt t="29964" x="3870325" y="4930775"/>
          <p14:tracePt t="29966" x="3870325" y="4960938"/>
          <p14:tracePt t="29981" x="3854450" y="4991100"/>
          <p14:tracePt t="29982" x="3854450" y="5005388"/>
          <p14:tracePt t="29987" x="3840163" y="5049838"/>
          <p14:tracePt t="29997" x="3840163" y="5080000"/>
          <p14:tracePt t="30003" x="3824288" y="5124450"/>
          <p14:tracePt t="30014" x="3824288" y="5168900"/>
          <p14:tracePt t="30019" x="3824288" y="5214938"/>
          <p14:tracePt t="30031" x="3824288" y="5259388"/>
          <p14:tracePt t="30035" x="3810000" y="5303838"/>
          <p14:tracePt t="30047" x="3810000" y="5348288"/>
          <p14:tracePt t="30051" x="3810000" y="5408613"/>
          <p14:tracePt t="30064" x="3810000" y="5438775"/>
          <p14:tracePt t="30067" x="3810000" y="5483225"/>
          <p14:tracePt t="30081" x="3810000" y="5513388"/>
          <p14:tracePt t="30083" x="3810000" y="5557838"/>
          <p14:tracePt t="30097" x="3810000" y="5602288"/>
          <p14:tracePt t="30100" x="3810000" y="5648325"/>
          <p14:tracePt t="30114" x="3810000" y="5676900"/>
          <p14:tracePt t="30116" x="3824288" y="5707063"/>
          <p14:tracePt t="30131" x="3824288" y="5737225"/>
          <p14:tracePt t="30132" x="3840163" y="5767388"/>
          <p14:tracePt t="30147" x="3840163" y="5797550"/>
          <p14:tracePt t="30164" x="3854450" y="5827713"/>
          <p14:tracePt t="30181" x="3854450" y="5842000"/>
          <p14:tracePt t="30181" x="3854450" y="5856288"/>
          <p14:tracePt t="30188" x="3870325" y="5872163"/>
          <p14:tracePt t="30197" x="3884613" y="5872163"/>
          <p14:tracePt t="30204" x="3898900" y="5872163"/>
          <p14:tracePt t="30214" x="3914775" y="5886450"/>
          <p14:tracePt t="30220" x="3944938" y="5886450"/>
          <p14:tracePt t="30231" x="3975100" y="5886450"/>
          <p14:tracePt t="30235" x="4019550" y="5902325"/>
          <p14:tracePt t="30247" x="4064000" y="5902325"/>
          <p14:tracePt t="30251" x="4108450" y="5902325"/>
          <p14:tracePt t="30264" x="4183063" y="5902325"/>
          <p14:tracePt t="30268" x="4243388" y="5902325"/>
          <p14:tracePt t="30281" x="4318000" y="5886450"/>
          <p14:tracePt t="30284" x="4406900" y="5872163"/>
          <p14:tracePt t="30297" x="4497388" y="5842000"/>
          <p14:tracePt t="30300" x="4660900" y="5797550"/>
          <p14:tracePt t="30314" x="4721225" y="5781675"/>
          <p14:tracePt t="30317" x="4840288" y="5753100"/>
          <p14:tracePt t="30331" x="4945063" y="5707063"/>
          <p14:tracePt t="30333" x="5049838" y="5676900"/>
          <p14:tracePt t="30347" x="5140325" y="5632450"/>
          <p14:tracePt t="30350" x="5229225" y="5588000"/>
          <p14:tracePt t="30364" x="5303838" y="5543550"/>
          <p14:tracePt t="30366" x="5378450" y="5513388"/>
          <p14:tracePt t="30381" x="5438775" y="5468938"/>
          <p14:tracePt t="30383" x="5483225" y="5422900"/>
          <p14:tracePt t="30398" x="5499100" y="5408613"/>
          <p14:tracePt t="30400" x="5527675" y="5364163"/>
          <p14:tracePt t="30414" x="5573713" y="5319713"/>
          <p14:tracePt t="30415" x="5588000" y="5289550"/>
          <p14:tracePt t="30420" x="5618163" y="5229225"/>
          <p14:tracePt t="30431" x="5618163" y="5184775"/>
          <p14:tracePt t="30436" x="5618163" y="5154613"/>
          <p14:tracePt t="30447" x="5618163" y="5094288"/>
          <p14:tracePt t="30453" x="5618163" y="5049838"/>
          <p14:tracePt t="30464" x="5618163" y="4991100"/>
          <p14:tracePt t="30469" x="5602288" y="4930775"/>
          <p14:tracePt t="30481" x="5573713" y="4856163"/>
          <p14:tracePt t="30484" x="5543550" y="4795838"/>
          <p14:tracePt t="30497" x="5513388" y="4737100"/>
          <p14:tracePt t="30500" x="5483225" y="4691063"/>
          <p14:tracePt t="30514" x="5453063" y="4646613"/>
          <p14:tracePt t="30517" x="5408613" y="4586288"/>
          <p14:tracePt t="30531" x="5364163" y="4557713"/>
          <p14:tracePt t="30533" x="5319713" y="4527550"/>
          <p14:tracePt t="30547" x="5259388" y="4511675"/>
          <p14:tracePt t="30550" x="5184775" y="4497388"/>
          <p14:tracePt t="30564" x="5094288" y="4497388"/>
          <p14:tracePt t="30566" x="5005388" y="4497388"/>
          <p14:tracePt t="30581" x="4900613" y="4497388"/>
          <p14:tracePt t="30583" x="4781550" y="4497388"/>
          <p14:tracePt t="30597" x="4616450" y="4557713"/>
          <p14:tracePt t="30600" x="4467225" y="4616450"/>
          <p14:tracePt t="30614" x="4406900" y="4646613"/>
          <p14:tracePt t="30616" x="4287838" y="4691063"/>
          <p14:tracePt t="30630" x="4168775" y="4751388"/>
          <p14:tracePt t="30631" x="4078288" y="4795838"/>
          <p14:tracePt t="30637" x="3989388" y="4856163"/>
          <p14:tracePt t="30647" x="3914775" y="4900613"/>
          <p14:tracePt t="30653" x="3884613" y="4914900"/>
          <p14:tracePt t="30664" x="3824288" y="4945063"/>
          <p14:tracePt t="30669" x="3779838" y="4991100"/>
          <p14:tracePt t="30681" x="3735388" y="5019675"/>
          <p14:tracePt t="30685" x="3705225" y="5035550"/>
          <p14:tracePt t="30697" x="3690938" y="5065713"/>
          <p14:tracePt t="30701" x="3675063" y="5080000"/>
          <p14:tracePt t="30714" x="3644900" y="5094288"/>
          <p14:tracePt t="30717" x="3644900" y="5110163"/>
          <p14:tracePt t="30731" x="3630613" y="5140325"/>
          <p14:tracePt t="30733" x="3630613" y="5154613"/>
          <p14:tracePt t="30742" x="3630613" y="5168900"/>
          <p14:tracePt t="30757" x="3630613" y="5184775"/>
          <p14:tracePt t="30773" x="3630613" y="5199063"/>
          <p14:tracePt t="31135" x="3630613" y="5214938"/>
          <p14:tracePt t="31143" x="3616325" y="5214938"/>
          <p14:tracePt t="31150" x="3600450" y="5245100"/>
          <p14:tracePt t="31159" x="3586163" y="5259388"/>
          <p14:tracePt t="31166" x="3556000" y="5273675"/>
          <p14:tracePt t="31175" x="3525838" y="5289550"/>
          <p14:tracePt t="31185" x="3495675" y="5303838"/>
          <p14:tracePt t="31190" x="3467100" y="5319713"/>
          <p14:tracePt t="31199" x="3436938" y="5348288"/>
          <p14:tracePt t="31207" x="3406775" y="5348288"/>
          <p14:tracePt t="31216" x="3390900" y="5364163"/>
          <p14:tracePt t="31223" x="3362325" y="5378450"/>
          <p14:tracePt t="31233" x="3332163" y="5378450"/>
          <p14:tracePt t="31239" x="3302000" y="5378450"/>
          <p14:tracePt t="31249" x="3287713" y="5394325"/>
          <p14:tracePt t="31255" x="3257550" y="5394325"/>
          <p14:tracePt t="31265" x="3241675" y="5408613"/>
          <p14:tracePt t="31271" x="3227388" y="5408613"/>
          <p14:tracePt t="31279" x="3213100" y="5408613"/>
          <p14:tracePt t="31287" x="3197225" y="5408613"/>
          <p14:tracePt t="31295" x="3182938" y="5408613"/>
          <p14:tracePt t="31311" x="3167063" y="5408613"/>
          <p14:tracePt t="31319" x="3152775" y="5408613"/>
          <p14:tracePt t="31327" x="3136900" y="5408613"/>
          <p14:tracePt t="31343" x="3122613" y="5408613"/>
          <p14:tracePt t="31352" x="3108325" y="5394325"/>
          <p14:tracePt t="31360" x="3092450" y="5378450"/>
          <p14:tracePt t="31375" x="3078163" y="5364163"/>
          <p14:tracePt t="31383" x="3062288" y="5348288"/>
          <p14:tracePt t="31391" x="3062288" y="5334000"/>
          <p14:tracePt t="31399" x="3048000" y="5319713"/>
          <p14:tracePt t="31408" x="3033713" y="5303838"/>
          <p14:tracePt t="31415" x="3033713" y="5273675"/>
          <p14:tracePt t="31424" x="3017838" y="5259388"/>
          <p14:tracePt t="31432" x="3003550" y="5229225"/>
          <p14:tracePt t="31440" x="3003550" y="5199063"/>
          <p14:tracePt t="31449" x="2987675" y="5184775"/>
          <p14:tracePt t="31455" x="2987675" y="5124450"/>
          <p14:tracePt t="31466" x="2973388" y="5080000"/>
          <p14:tracePt t="31471" x="2973388" y="5035550"/>
          <p14:tracePt t="31482" x="2973388" y="4975225"/>
          <p14:tracePt t="31488" x="2959100" y="4930775"/>
          <p14:tracePt t="31495" x="2959100" y="4870450"/>
          <p14:tracePt t="31504" x="2959100" y="4840288"/>
          <p14:tracePt t="31512" x="2943225" y="4795838"/>
          <p14:tracePt t="31520" x="2943225" y="4737100"/>
          <p14:tracePt t="31528" x="2943225" y="4691063"/>
          <p14:tracePt t="31536" x="2928938" y="4660900"/>
          <p14:tracePt t="31544" x="2928938" y="4616450"/>
          <p14:tracePt t="31552" x="2928938" y="4586288"/>
          <p14:tracePt t="31560" x="2928938" y="4572000"/>
          <p14:tracePt t="31568" x="2928938" y="4557713"/>
          <p14:tracePt t="31576" x="2928938" y="4527550"/>
          <p14:tracePt t="31584" x="2928938" y="4511675"/>
          <p14:tracePt t="31592" x="2928938" y="4483100"/>
          <p14:tracePt t="31600" x="2928938" y="4467225"/>
          <p14:tracePt t="31608" x="2928938" y="4422775"/>
          <p14:tracePt t="31616" x="2928938" y="4378325"/>
          <p14:tracePt t="31624" x="2928938" y="4348163"/>
          <p14:tracePt t="31632" x="2928938" y="4287838"/>
          <p14:tracePt t="31640" x="2928938" y="4243388"/>
          <p14:tracePt t="31649" x="2928938" y="4198938"/>
          <p14:tracePt t="31656" x="2943225" y="4138613"/>
          <p14:tracePt t="31666" x="2943225" y="4094163"/>
          <p14:tracePt t="31672" x="2943225" y="4064000"/>
          <p14:tracePt t="31682" x="2943225" y="4003675"/>
          <p14:tracePt t="31688" x="2943225" y="3959225"/>
          <p14:tracePt t="31699" x="2943225" y="3929063"/>
          <p14:tracePt t="31705" x="2943225" y="3884613"/>
          <p14:tracePt t="31714" x="2943225" y="3854450"/>
          <p14:tracePt t="31721" x="2943225" y="3840163"/>
          <p14:tracePt t="31732" x="2943225" y="3810000"/>
          <p14:tracePt t="31736" x="2943225" y="3779838"/>
          <p14:tracePt t="31747" x="2943225" y="3765550"/>
          <p14:tracePt t="31752" x="2943225" y="3735388"/>
          <p14:tracePt t="31763" x="2943225" y="3721100"/>
          <p14:tracePt t="31768" x="2943225" y="3690938"/>
          <p14:tracePt t="31780" x="2928938" y="3630613"/>
          <p14:tracePt t="31784" x="2928938" y="3586163"/>
          <p14:tracePt t="31797" x="2928938" y="3541713"/>
          <p14:tracePt t="31801" x="2928938" y="3467100"/>
          <p14:tracePt t="31814" x="2928938" y="3332163"/>
          <p14:tracePt t="31817" x="2928938" y="3197225"/>
          <p14:tracePt t="31831" x="2928938" y="3136900"/>
          <p14:tracePt t="31833" x="2928938" y="3003550"/>
          <p14:tracePt t="31847" x="2943225" y="2943225"/>
          <p14:tracePt t="31850" x="2943225" y="2854325"/>
          <p14:tracePt t="31864" x="2959100" y="2779713"/>
          <p14:tracePt t="31866" x="2959100" y="2705100"/>
          <p14:tracePt t="31881" x="2973388" y="2659063"/>
          <p14:tracePt t="31883" x="2987675" y="2628900"/>
          <p14:tracePt t="31897" x="2987675" y="2600325"/>
          <p14:tracePt t="31900" x="3003550" y="2600325"/>
          <p14:tracePt t="31914" x="3003550" y="2584450"/>
          <p14:tracePt t="31915" x="3017838" y="2570163"/>
          <p14:tracePt t="33173" x="3017838" y="2584450"/>
          <p14:tracePt t="33181" x="3017838" y="2600325"/>
          <p14:tracePt t="33190" x="3017838" y="2614613"/>
          <p14:tracePt t="33200" x="3017838" y="2644775"/>
          <p14:tracePt t="33205" x="3017838" y="2674938"/>
          <p14:tracePt t="33213" x="3017838" y="2705100"/>
          <p14:tracePt t="33221" x="3017838" y="2763838"/>
          <p14:tracePt t="33238" x="3017838" y="2838450"/>
          <p14:tracePt t="33245" x="3017838" y="2898775"/>
          <p14:tracePt t="33253" x="3017838" y="2913063"/>
          <p14:tracePt t="33261" x="3017838" y="2987675"/>
          <p14:tracePt t="33269" x="3017838" y="3017838"/>
          <p14:tracePt t="33277" x="3017838" y="3062288"/>
          <p14:tracePt t="33285" x="3017838" y="3108325"/>
          <p14:tracePt t="33293" x="3017838" y="3152775"/>
          <p14:tracePt t="33302" x="3003550" y="3213100"/>
          <p14:tracePt t="33310" x="3003550" y="3241675"/>
          <p14:tracePt t="33318" x="3003550" y="3316288"/>
          <p14:tracePt t="33326" x="3003550" y="3376613"/>
          <p14:tracePt t="33333" x="2987675" y="3421063"/>
          <p14:tracePt t="33342" x="2987675" y="3481388"/>
          <p14:tracePt t="33349" x="2987675" y="3541713"/>
          <p14:tracePt t="33358" x="2987675" y="3586163"/>
          <p14:tracePt t="33366" x="2987675" y="3644900"/>
          <p14:tracePt t="33374" x="2973388" y="3705225"/>
          <p14:tracePt t="33382" x="2973388" y="3765550"/>
          <p14:tracePt t="33390" x="2973388" y="3824288"/>
          <p14:tracePt t="33399" x="2973388" y="3870325"/>
          <p14:tracePt t="33406" x="2973388" y="3898900"/>
          <p14:tracePt t="33415" x="2959100" y="3944938"/>
          <p14:tracePt t="33422" x="2959100" y="3989388"/>
          <p14:tracePt t="33433" x="2959100" y="4019550"/>
          <p14:tracePt t="33438" x="2959100" y="4049713"/>
          <p14:tracePt t="33450" x="2943225" y="4078288"/>
          <p14:tracePt t="33454" x="2943225" y="4094163"/>
          <p14:tracePt t="33462" x="2943225" y="4108450"/>
          <p14:tracePt t="33470" x="2928938" y="4124325"/>
          <p14:tracePt t="33482" x="2928938" y="4138613"/>
          <p14:tracePt t="33494" x="2928938" y="4152900"/>
          <p14:tracePt t="33502" x="2913063" y="4168775"/>
          <p14:tracePt t="33518" x="2913063" y="4183063"/>
          <p14:tracePt t="33526" x="2913063" y="4198938"/>
          <p14:tracePt t="33534" x="2913063" y="4213225"/>
          <p14:tracePt t="33542" x="2898775" y="4243388"/>
          <p14:tracePt t="33550" x="2898775" y="4257675"/>
          <p14:tracePt t="33558" x="2898775" y="4273550"/>
          <p14:tracePt t="33566" x="2898775" y="4303713"/>
          <p14:tracePt t="33574" x="2898775" y="4332288"/>
          <p14:tracePt t="33583" x="2898775" y="4362450"/>
          <p14:tracePt t="33590" x="2898775" y="4392613"/>
          <p14:tracePt t="33599" x="2898775" y="4422775"/>
          <p14:tracePt t="33607" x="2898775" y="4452938"/>
          <p14:tracePt t="33616" x="2898775" y="4483100"/>
          <p14:tracePt t="33623" x="2898775" y="4511675"/>
          <p14:tracePt t="33632" x="2898775" y="4541838"/>
          <p14:tracePt t="33639" x="2898775" y="4557713"/>
          <p14:tracePt t="33650" x="2898775" y="4572000"/>
          <p14:tracePt t="33654" x="2898775" y="4602163"/>
          <p14:tracePt t="33665" x="2898775" y="4616450"/>
          <p14:tracePt t="33678" x="2898775" y="4632325"/>
          <p14:tracePt t="33687" x="2898775" y="4646613"/>
          <p14:tracePt t="33695" x="2898775" y="4660900"/>
          <p14:tracePt t="33703" x="2898775" y="4676775"/>
          <p14:tracePt t="33711" x="2898775" y="4691063"/>
          <p14:tracePt t="33719" x="2898775" y="4706938"/>
          <p14:tracePt t="33728" x="2898775" y="4721225"/>
          <p14:tracePt t="33735" x="2898775" y="4737100"/>
          <p14:tracePt t="33743" x="2898775" y="4751388"/>
          <p14:tracePt t="33751" x="2913063" y="4765675"/>
          <p14:tracePt t="33759" x="2913063" y="4781550"/>
          <p14:tracePt t="33767" x="2913063" y="4795838"/>
          <p14:tracePt t="33775" x="2928938" y="4811713"/>
          <p14:tracePt t="33783" x="2928938" y="4826000"/>
          <p14:tracePt t="33791" x="2928938" y="4840288"/>
          <p14:tracePt t="33799" x="2943225" y="4856163"/>
          <p14:tracePt t="33816" x="2943225" y="4870450"/>
          <p14:tracePt t="33823" x="2959100" y="4870450"/>
          <p14:tracePt t="33832" x="2959100" y="4886325"/>
          <p14:tracePt t="33855" x="2973388" y="4886325"/>
          <p14:tracePt t="33866" x="2973388" y="4900613"/>
          <p14:tracePt t="33944" x="2987675" y="4900613"/>
          <p14:tracePt t="33984" x="3003550" y="4886325"/>
          <p14:tracePt t="34002" x="3017838" y="4886325"/>
          <p14:tracePt t="34369" x="3033713" y="4886325"/>
          <p14:tracePt t="34377" x="3048000" y="4886325"/>
          <p14:tracePt t="34385" x="3062288" y="4886325"/>
          <p14:tracePt t="34393" x="3078163" y="4886325"/>
          <p14:tracePt t="34401" x="3092450" y="4886325"/>
          <p14:tracePt t="34409" x="3122613" y="4900613"/>
          <p14:tracePt t="34417" x="3136900" y="4900613"/>
          <p14:tracePt t="34425" x="3152775" y="4914900"/>
          <p14:tracePt t="34433" x="3167063" y="4914900"/>
          <p14:tracePt t="34441" x="3182938" y="4914900"/>
          <p14:tracePt t="34449" x="3197225" y="4930775"/>
          <p14:tracePt t="34457" x="3213100" y="4930775"/>
          <p14:tracePt t="34466" x="3227388" y="4930775"/>
          <p14:tracePt t="34473" x="3241675" y="4930775"/>
          <p14:tracePt t="34482" x="3257550" y="4930775"/>
          <p14:tracePt t="34499" x="3271838" y="4930775"/>
          <p14:tracePt t="34516" x="3287713" y="4930775"/>
          <p14:tracePt t="34522" x="3302000" y="4930775"/>
          <p14:tracePt t="34533" x="3316288" y="4914900"/>
          <p14:tracePt t="34538" x="3316288" y="4900613"/>
          <p14:tracePt t="34549" x="3332163" y="4900613"/>
          <p14:tracePt t="34553" x="3346450" y="4886325"/>
          <p14:tracePt t="34562" x="3362325" y="4870450"/>
          <p14:tracePt t="34570" x="3362325" y="4856163"/>
          <p14:tracePt t="34577" x="3376613" y="4840288"/>
          <p14:tracePt t="34586" x="3390900" y="4826000"/>
          <p14:tracePt t="34594" x="3406775" y="4811713"/>
          <p14:tracePt t="34602" x="3421063" y="4795838"/>
          <p14:tracePt t="34609" x="3421063" y="4781550"/>
          <p14:tracePt t="34617" x="3436938" y="4765675"/>
          <p14:tracePt t="34625" x="3451225" y="4751388"/>
          <p14:tracePt t="34634" x="3467100" y="4721225"/>
          <p14:tracePt t="34642" x="3481388" y="4706938"/>
          <p14:tracePt t="34649" x="3481388" y="4676775"/>
          <p14:tracePt t="34658" x="3495675" y="4660900"/>
          <p14:tracePt t="34666" x="3511550" y="4632325"/>
          <p14:tracePt t="34674" x="3525838" y="4616450"/>
          <p14:tracePt t="34682" x="3525838" y="4586288"/>
          <p14:tracePt t="34699" x="3541713" y="4572000"/>
          <p14:tracePt t="34706" x="3541713" y="4557713"/>
          <p14:tracePt t="34732" x="3541713" y="4541838"/>
          <p14:tracePt t="34746" x="3541713" y="4527550"/>
          <p14:tracePt t="34771" x="3525838" y="4527550"/>
          <p14:tracePt t="34779" x="3511550" y="4527550"/>
          <p14:tracePt t="34787" x="3495675" y="4527550"/>
          <p14:tracePt t="34795" x="3467100" y="4527550"/>
          <p14:tracePt t="34803" x="3451225" y="4527550"/>
          <p14:tracePt t="34811" x="3436938" y="4527550"/>
          <p14:tracePt t="34819" x="3406775" y="4527550"/>
          <p14:tracePt t="34827" x="3376613" y="4527550"/>
          <p14:tracePt t="34835" x="3362325" y="4527550"/>
          <p14:tracePt t="34843" x="3332163" y="4527550"/>
          <p14:tracePt t="34850" x="3316288" y="4527550"/>
          <p14:tracePt t="34859" x="3287713" y="4527550"/>
          <p14:tracePt t="34866" x="3271838" y="4527550"/>
          <p14:tracePt t="34874" x="3241675" y="4541838"/>
          <p14:tracePt t="34882" x="3227388" y="4557713"/>
          <p14:tracePt t="34891" x="3213100" y="4572000"/>
          <p14:tracePt t="34899" x="3182938" y="4586288"/>
          <p14:tracePt t="34906" x="3167063" y="4616450"/>
          <p14:tracePt t="34916" x="3152775" y="4632325"/>
          <p14:tracePt t="34923" x="3136900" y="4646613"/>
          <p14:tracePt t="34932" x="3122613" y="4660900"/>
          <p14:tracePt t="34939" x="3108325" y="4691063"/>
          <p14:tracePt t="34955" x="3092450" y="4721225"/>
          <p14:tracePt t="34966" x="3078163" y="4737100"/>
          <p14:tracePt t="34971" x="3078163" y="4765675"/>
          <p14:tracePt t="34979" x="3062288" y="4781550"/>
          <p14:tracePt t="34987" x="3062288" y="4795838"/>
          <p14:tracePt t="34995" x="3062288" y="4811713"/>
          <p14:tracePt t="35003" x="3062288" y="4826000"/>
          <p14:tracePt t="35011" x="3048000" y="4840288"/>
          <p14:tracePt t="35019" x="3048000" y="4856163"/>
          <p14:tracePt t="35027" x="3048000" y="4870450"/>
          <p14:tracePt t="35035" x="3048000" y="4886325"/>
          <p14:tracePt t="35043" x="3048000" y="4900613"/>
          <p14:tracePt t="35059" x="3048000" y="4914900"/>
          <p14:tracePt t="35067" x="3062288" y="4930775"/>
          <p14:tracePt t="35075" x="3078163" y="4945063"/>
          <p14:tracePt t="35083" x="3092450" y="4960938"/>
          <p14:tracePt t="35092" x="3108325" y="4975225"/>
          <p14:tracePt t="35099" x="3122613" y="4991100"/>
          <p14:tracePt t="35107" x="3167063" y="5005388"/>
          <p14:tracePt t="35116" x="3182938" y="5005388"/>
          <p14:tracePt t="35124" x="3227388" y="5019675"/>
          <p14:tracePt t="35132" x="3271838" y="5035550"/>
          <p14:tracePt t="35139" x="3316288" y="5035550"/>
          <p14:tracePt t="35150" x="3376613" y="5035550"/>
          <p14:tracePt t="35155" x="3421063" y="5035550"/>
          <p14:tracePt t="35166" x="3495675" y="5035550"/>
          <p14:tracePt t="35172" x="3570288" y="5035550"/>
          <p14:tracePt t="35179" x="3721100" y="5019675"/>
          <p14:tracePt t="35188" x="3840163" y="4991100"/>
          <p14:tracePt t="35199" x="3914775" y="4975225"/>
          <p14:tracePt t="35203" x="4033838" y="4945063"/>
          <p14:tracePt t="35211" x="4152900" y="4914900"/>
          <p14:tracePt t="35220" x="4273550" y="4886325"/>
          <p14:tracePt t="35227" x="4406900" y="4856163"/>
          <p14:tracePt t="35236" x="4511675" y="4826000"/>
          <p14:tracePt t="35244" x="4616450" y="4795838"/>
          <p14:tracePt t="35252" x="4691063" y="4765675"/>
          <p14:tracePt t="35259" x="4765675" y="4737100"/>
          <p14:tracePt t="35268" x="4795838" y="4721225"/>
          <p14:tracePt t="35276" x="4856163" y="4691063"/>
          <p14:tracePt t="35284" x="4900613" y="4660900"/>
          <p14:tracePt t="35292" x="4930775" y="4632325"/>
          <p14:tracePt t="35300" x="4960938" y="4602163"/>
          <p14:tracePt t="35308" x="4991100" y="4586288"/>
          <p14:tracePt t="35316" x="5005388" y="4572000"/>
          <p14:tracePt t="35324" x="5019675" y="4541838"/>
          <p14:tracePt t="35332" x="5035550" y="4527550"/>
          <p14:tracePt t="35340" x="5049838" y="4527550"/>
          <p14:tracePt t="35349" x="5065713" y="4511675"/>
          <p14:tracePt t="35356" x="5080000" y="4511675"/>
          <p14:tracePt t="35365" x="5080000" y="4497388"/>
          <p14:tracePt t="35661" x="5094288" y="4497388"/>
          <p14:tracePt t="35670" x="5140325" y="4497388"/>
          <p14:tracePt t="35678" x="5184775" y="4497388"/>
          <p14:tracePt t="35685" x="5229225" y="4483100"/>
          <p14:tracePt t="35693" x="5303838" y="4483100"/>
          <p14:tracePt t="35701" x="5348288" y="4483100"/>
          <p14:tracePt t="35710" x="5422900" y="4467225"/>
          <p14:tracePt t="35720" x="5557838" y="4467225"/>
          <p14:tracePt t="35725" x="5632450" y="4467225"/>
          <p14:tracePt t="35733" x="5767388" y="4452938"/>
          <p14:tracePt t="35741" x="5902325" y="4452938"/>
          <p14:tracePt t="35749" x="6021388" y="4452938"/>
          <p14:tracePt t="35758" x="6140450" y="4452938"/>
          <p14:tracePt t="35766" x="6261100" y="4437063"/>
          <p14:tracePt t="35773" x="6350000" y="4437063"/>
          <p14:tracePt t="35783" x="6438900" y="4437063"/>
          <p14:tracePt t="35789" x="6484938" y="4437063"/>
          <p14:tracePt t="35799" x="6543675" y="4437063"/>
          <p14:tracePt t="35806" x="6604000" y="4437063"/>
          <p14:tracePt t="35816" x="6648450" y="4422775"/>
          <p14:tracePt t="35821" x="6692900" y="4422775"/>
          <p14:tracePt t="35832" x="6723063" y="4406900"/>
          <p14:tracePt t="35838" x="6753225" y="4406900"/>
          <p14:tracePt t="35846" x="6797675" y="4392613"/>
          <p14:tracePt t="35854" x="6843713" y="4378325"/>
          <p14:tracePt t="35862" x="6858000" y="4378325"/>
          <p14:tracePt t="35870" x="6918325" y="4348163"/>
          <p14:tracePt t="35878" x="6932613" y="4348163"/>
          <p14:tracePt t="35886" x="6962775" y="4332288"/>
          <p14:tracePt t="35894" x="7007225" y="4318000"/>
          <p14:tracePt t="35902" x="7051675" y="4303713"/>
          <p14:tracePt t="35910" x="7081838" y="4287838"/>
          <p14:tracePt t="35918" x="7112000" y="4273550"/>
          <p14:tracePt t="35926" x="7142163" y="4257675"/>
          <p14:tracePt t="35934" x="7186613" y="4243388"/>
          <p14:tracePt t="35942" x="7216775" y="4229100"/>
          <p14:tracePt t="35950" x="7277100" y="4198938"/>
          <p14:tracePt t="35958" x="7321550" y="4198938"/>
          <p14:tracePt t="35966" x="7335838" y="4183063"/>
          <p14:tracePt t="35974" x="7380288" y="4168775"/>
          <p14:tracePt t="35982" x="7410450" y="4152900"/>
          <p14:tracePt t="35991" x="7440613" y="4138613"/>
          <p14:tracePt t="35999" x="7470775" y="4124325"/>
          <p14:tracePt t="36006" x="7485063" y="4108450"/>
          <p14:tracePt t="36016" x="7515225" y="4094163"/>
          <p14:tracePt t="36022" x="7531100" y="4078288"/>
          <p14:tracePt t="36032" x="7545388" y="4064000"/>
          <p14:tracePt t="36038" x="7559675" y="4064000"/>
          <p14:tracePt t="36048" x="7575550" y="4033838"/>
          <p14:tracePt t="36054" x="7589838" y="4019550"/>
          <p14:tracePt t="36064" x="7605713" y="4003675"/>
          <p14:tracePt t="36071" x="7620000" y="3989388"/>
          <p14:tracePt t="36081" x="7634288" y="3975100"/>
          <p14:tracePt t="36086" x="7634288" y="3944938"/>
          <p14:tracePt t="36097" x="7664450" y="3929063"/>
          <p14:tracePt t="36102" x="7664450" y="3914775"/>
          <p14:tracePt t="36114" x="7680325" y="3884613"/>
          <p14:tracePt t="36118" x="7694613" y="3870325"/>
          <p14:tracePt t="36131" x="7708900" y="3854450"/>
          <p14:tracePt t="36134" x="7724775" y="3840163"/>
          <p14:tracePt t="36147" x="7724775" y="3824288"/>
          <p14:tracePt t="36150" x="7739063" y="3810000"/>
          <p14:tracePt t="36166" x="7754938" y="3795713"/>
          <p14:tracePt t="36181" x="7754938" y="3779838"/>
          <p14:tracePt t="36198" x="7769225" y="3779838"/>
          <p14:tracePt t="36311" x="7769225" y="3765550"/>
          <p14:tracePt t="36721" x="7769225" y="3749675"/>
          <p14:tracePt t="36733" x="7769225" y="3735388"/>
          <p14:tracePt t="36736" x="7785100" y="3721100"/>
          <p14:tracePt t="36744" x="7785100" y="3705225"/>
          <p14:tracePt t="36753" x="7799388" y="3690938"/>
          <p14:tracePt t="36761" x="7813675" y="3675063"/>
          <p14:tracePt t="36769" x="7813675" y="3660775"/>
          <p14:tracePt t="36785" x="7829550" y="3644900"/>
          <p14:tracePt t="36801" x="7843838" y="3630613"/>
          <p14:tracePt t="36809" x="7843838" y="3616325"/>
          <p14:tracePt t="36824" x="7843838" y="3600450"/>
          <p14:tracePt t="36833" x="7859713" y="3586163"/>
          <p14:tracePt t="36849" x="7874000" y="3570288"/>
          <p14:tracePt t="36857" x="7888288" y="3556000"/>
          <p14:tracePt t="36866" x="7888288" y="3541713"/>
          <p14:tracePt t="36873" x="7904163" y="3525838"/>
          <p14:tracePt t="36883" x="7918450" y="3511550"/>
          <p14:tracePt t="36889" x="7934325" y="3481388"/>
          <p14:tracePt t="36899" x="7934325" y="3467100"/>
          <p14:tracePt t="36905" x="7948613" y="3451225"/>
          <p14:tracePt t="36916" x="7962900" y="3436938"/>
          <p14:tracePt t="36921" x="7962900" y="3421063"/>
          <p14:tracePt t="36929" x="7962900" y="3390900"/>
          <p14:tracePt t="36938" x="7978775" y="3376613"/>
          <p14:tracePt t="36949" x="7978775" y="3362325"/>
          <p14:tracePt t="36961" x="7993063" y="3346450"/>
          <p14:tracePt t="36970" x="7993063" y="3332163"/>
          <p14:tracePt t="36977" x="7993063" y="3316288"/>
          <p14:tracePt t="36993" x="7993063" y="3302000"/>
          <p14:tracePt t="37002" x="7993063" y="3287713"/>
          <p14:tracePt t="37010" x="8008938" y="3271838"/>
          <p14:tracePt t="37017" x="8008938" y="3257550"/>
          <p14:tracePt t="37033" x="8008938" y="3241675"/>
          <p14:tracePt t="37042" x="8008938" y="3227388"/>
          <p14:tracePt t="37050" x="8008938" y="3213100"/>
          <p14:tracePt t="37058" x="8023225" y="3213100"/>
          <p14:tracePt t="37066" x="8023225" y="3182938"/>
          <p14:tracePt t="37074" x="8023225" y="3167063"/>
          <p14:tracePt t="37082" x="8023225" y="3152775"/>
          <p14:tracePt t="37090" x="8023225" y="3136900"/>
          <p14:tracePt t="37099" x="8023225" y="3122613"/>
          <p14:tracePt t="37106" x="8039100" y="3108325"/>
          <p14:tracePt t="37122" x="8039100" y="3092450"/>
          <p14:tracePt t="37138" x="8039100" y="3078163"/>
          <p14:tracePt t="37178" x="8039100" y="3062288"/>
          <p14:tracePt t="37282" x="8023225" y="3062288"/>
          <p14:tracePt t="37291" x="8008938" y="3062288"/>
          <p14:tracePt t="37307" x="7993063" y="3062288"/>
          <p14:tracePt t="37323" x="7978775" y="3062288"/>
          <p14:tracePt t="37333" x="7962900" y="3062288"/>
          <p14:tracePt t="37339" x="7948613" y="3062288"/>
          <p14:tracePt t="37355" x="7918450" y="3062288"/>
          <p14:tracePt t="37366" x="7904163" y="3062288"/>
          <p14:tracePt t="37370" x="7888288" y="3062288"/>
          <p14:tracePt t="37378" x="7874000" y="3078163"/>
          <p14:tracePt t="37387" x="7859713" y="3078163"/>
          <p14:tracePt t="37395" x="7843838" y="3092450"/>
          <p14:tracePt t="37403" x="7829550" y="3092450"/>
          <p14:tracePt t="37411" x="7813675" y="3108325"/>
          <p14:tracePt t="37419" x="7799388" y="3122613"/>
          <p14:tracePt t="37427" x="7785100" y="3122613"/>
          <p14:tracePt t="37435" x="7769225" y="3136900"/>
          <p14:tracePt t="37443" x="7754938" y="3136900"/>
          <p14:tracePt t="37451" x="7739063" y="3152775"/>
          <p14:tracePt t="37459" x="7724775" y="3152775"/>
          <p14:tracePt t="37467" x="7708900" y="3167063"/>
          <p14:tracePt t="37475" x="7694613" y="3182938"/>
          <p14:tracePt t="37483" x="7680325" y="3182938"/>
          <p14:tracePt t="37491" x="7680325" y="3197225"/>
          <p14:tracePt t="37499" x="7664450" y="3197225"/>
          <p14:tracePt t="37507" x="7650163" y="3213100"/>
          <p14:tracePt t="37516" x="7634288" y="3227388"/>
          <p14:tracePt t="37524" x="7620000" y="3241675"/>
          <p14:tracePt t="37532" x="7605713" y="3241675"/>
          <p14:tracePt t="37539" x="7589838" y="3257550"/>
          <p14:tracePt t="37549" x="7575550" y="3271838"/>
          <p14:tracePt t="37556" x="7559675" y="3302000"/>
          <p14:tracePt t="37566" x="7545388" y="3316288"/>
          <p14:tracePt t="37571" x="7531100" y="3332163"/>
          <p14:tracePt t="37582" x="7515225" y="3362325"/>
          <p14:tracePt t="37588" x="7485063" y="3376613"/>
          <p14:tracePt t="37597" x="7470775" y="3406775"/>
          <p14:tracePt t="37604" x="7470775" y="3421063"/>
          <p14:tracePt t="37614" x="7454900" y="3436938"/>
          <p14:tracePt t="37619" x="7440613" y="3467100"/>
          <p14:tracePt t="37631" x="7426325" y="3481388"/>
          <p14:tracePt t="37635" x="7426325" y="3495675"/>
          <p14:tracePt t="37647" x="7410450" y="3511550"/>
          <p14:tracePt t="37651" x="7410450" y="3541713"/>
          <p14:tracePt t="37664" x="7410450" y="3556000"/>
          <p14:tracePt t="37667" x="7396163" y="3570288"/>
          <p14:tracePt t="37681" x="7396163" y="3600450"/>
          <p14:tracePt t="37684" x="7396163" y="3616325"/>
          <p14:tracePt t="37697" x="7380288" y="3630613"/>
          <p14:tracePt t="37700" x="7380288" y="3644900"/>
          <p14:tracePt t="37714" x="7380288" y="3675063"/>
          <p14:tracePt t="37716" x="7366000" y="3690938"/>
          <p14:tracePt t="37731" x="7366000" y="3705225"/>
          <p14:tracePt t="37733" x="7366000" y="3721100"/>
          <p14:tracePt t="37740" x="7366000" y="3749675"/>
          <p14:tracePt t="37749" x="7351713" y="3765550"/>
          <p14:tracePt t="37756" x="7351713" y="3779838"/>
          <p14:tracePt t="37766" x="7351713" y="3810000"/>
          <p14:tracePt t="37772" x="7351713" y="3824288"/>
          <p14:tracePt t="37782" x="7351713" y="3840163"/>
          <p14:tracePt t="37788" x="7335838" y="3870325"/>
          <p14:tracePt t="37799" x="7335838" y="3898900"/>
          <p14:tracePt t="37804" x="7335838" y="3914775"/>
          <p14:tracePt t="37814" x="7335838" y="3944938"/>
          <p14:tracePt t="37820" x="7335838" y="3959225"/>
          <p14:tracePt t="37831" x="7335838" y="3989388"/>
          <p14:tracePt t="37844" x="7335838" y="4019550"/>
          <p14:tracePt t="37853" x="7335838" y="4033838"/>
          <p14:tracePt t="37868" x="7335838" y="4049713"/>
          <p14:tracePt t="37877" x="7335838" y="4064000"/>
          <p14:tracePt t="37893" x="7335838" y="4078288"/>
          <p14:tracePt t="37901" x="7335838" y="4094163"/>
          <p14:tracePt t="37917" x="7351713" y="4108450"/>
          <p14:tracePt t="37933" x="7366000" y="4124325"/>
          <p14:tracePt t="37950" x="7380288" y="4138613"/>
          <p14:tracePt t="37957" x="7396163" y="4152900"/>
          <p14:tracePt t="37966" x="7410450" y="4168775"/>
          <p14:tracePt t="37972" x="7426325" y="4183063"/>
          <p14:tracePt t="37983" x="7440613" y="4183063"/>
          <p14:tracePt t="37989" x="7440613" y="4198938"/>
          <p14:tracePt t="37999" x="7454900" y="4198938"/>
          <p14:tracePt t="38005" x="7470775" y="4213225"/>
          <p14:tracePt t="38021" x="7485063" y="4229100"/>
          <p14:tracePt t="38037" x="7500938" y="4229100"/>
          <p14:tracePt t="38045" x="7500938" y="4243388"/>
          <p14:tracePt t="38054" x="7515225" y="4243388"/>
          <p14:tracePt t="38061" x="7531100" y="4257675"/>
          <p14:tracePt t="38077" x="7545388" y="4257675"/>
          <p14:tracePt t="38085" x="7559675" y="4273550"/>
          <p14:tracePt t="38101" x="7575550" y="4273550"/>
          <p14:tracePt t="38110" x="7589838" y="4287838"/>
          <p14:tracePt t="38125" x="7605713" y="4287838"/>
          <p14:tracePt t="38141" x="7620000" y="4303713"/>
          <p14:tracePt t="38149" x="7634288" y="4303713"/>
          <p14:tracePt t="38157" x="7650163" y="4303713"/>
          <p14:tracePt t="38173" x="7664450" y="4318000"/>
          <p14:tracePt t="38182" x="7680325" y="4318000"/>
          <p14:tracePt t="38189" x="7694613" y="4318000"/>
          <p14:tracePt t="38200" x="7708900" y="4318000"/>
          <p14:tracePt t="38206" x="7739063" y="4318000"/>
          <p14:tracePt t="38216" x="7754938" y="4318000"/>
          <p14:tracePt t="38221" x="7769225" y="4318000"/>
          <p14:tracePt t="38233" x="7799388" y="4318000"/>
          <p14:tracePt t="38237" x="7813675" y="4318000"/>
          <p14:tracePt t="38245" x="7843838" y="4332288"/>
          <p14:tracePt t="38254" x="7874000" y="4332288"/>
          <p14:tracePt t="38266" x="7888288" y="4332288"/>
          <p14:tracePt t="38270" x="7918450" y="4332288"/>
          <p14:tracePt t="38277" x="7948613" y="4332288"/>
          <p14:tracePt t="38286" x="7978775" y="4332288"/>
          <p14:tracePt t="38293" x="8008938" y="4332288"/>
          <p14:tracePt t="38302" x="8023225" y="4332288"/>
          <p14:tracePt t="38309" x="8053388" y="4332288"/>
          <p14:tracePt t="38318" x="8067675" y="4332288"/>
          <p14:tracePt t="38326" x="8083550" y="4332288"/>
          <p14:tracePt t="38334" x="8113713" y="4332288"/>
          <p14:tracePt t="38342" x="8128000" y="4332288"/>
          <p14:tracePt t="38350" x="8142288" y="4318000"/>
          <p14:tracePt t="38359" x="8158163" y="4318000"/>
          <p14:tracePt t="38366" x="8172450" y="4318000"/>
          <p14:tracePt t="38374" x="8188325" y="4318000"/>
          <p14:tracePt t="38383" x="8202613" y="4303713"/>
          <p14:tracePt t="38815" x="8232775" y="4303713"/>
          <p14:tracePt t="38824" x="8247063" y="4303713"/>
          <p14:tracePt t="38833" x="8277225" y="4303713"/>
          <p14:tracePt t="38840" x="8307388" y="4303713"/>
          <p14:tracePt t="38848" x="8337550" y="4318000"/>
          <p14:tracePt t="38856" x="8396288" y="4318000"/>
          <p14:tracePt t="38867" x="8442325" y="4332288"/>
          <p14:tracePt t="38871" x="8470900" y="4332288"/>
          <p14:tracePt t="38882" x="8547100" y="4348163"/>
          <p14:tracePt t="38887" x="8561388" y="4348163"/>
          <p14:tracePt t="38896" x="8605838" y="4362450"/>
          <p14:tracePt t="38904" x="8650288" y="4362450"/>
          <p14:tracePt t="38911" x="8696325" y="4378325"/>
          <p14:tracePt t="38920" x="8740775" y="4378325"/>
          <p14:tracePt t="38928" x="8770938" y="4378325"/>
          <p14:tracePt t="38936" x="8815388" y="4378325"/>
          <p14:tracePt t="38944" x="8845550" y="4378325"/>
          <p14:tracePt t="38952" x="8890000" y="4378325"/>
          <p14:tracePt t="38960" x="8920163" y="4378325"/>
          <p14:tracePt t="38968" x="8950325" y="4378325"/>
          <p14:tracePt t="38976" x="8994775" y="4378325"/>
          <p14:tracePt t="38984" x="9039225" y="4378325"/>
          <p14:tracePt t="38992" x="9069388" y="4378325"/>
          <p14:tracePt t="39000" x="9113838" y="4378325"/>
          <p14:tracePt t="39008" x="9158288" y="4378325"/>
          <p14:tracePt t="39016" x="9188450" y="4378325"/>
          <p14:tracePt t="39024" x="9218613" y="4378325"/>
          <p14:tracePt t="39032" x="9248775" y="4378325"/>
          <p14:tracePt t="39040" x="9278938" y="4378325"/>
          <p14:tracePt t="39049" x="9309100" y="4378325"/>
          <p14:tracePt t="39056" x="9337675" y="4378325"/>
          <p14:tracePt t="39066" x="9367838" y="4378325"/>
          <p14:tracePt t="39072" x="9398000" y="4362450"/>
          <p14:tracePt t="39083" x="9428163" y="4362450"/>
          <p14:tracePt t="39088" x="9458325" y="4348163"/>
          <p14:tracePt t="39099" x="9486900" y="4348163"/>
          <p14:tracePt t="39105" x="9517063" y="4332288"/>
          <p14:tracePt t="39113" x="9547225" y="4318000"/>
          <p14:tracePt t="39120" x="9563100" y="4303713"/>
          <p14:tracePt t="39130" x="9591675" y="4303713"/>
          <p14:tracePt t="39137" x="9621838" y="4287838"/>
          <p14:tracePt t="39147" x="9652000" y="4273550"/>
          <p14:tracePt t="39152" x="9666288" y="4257675"/>
          <p14:tracePt t="39164" x="9682163" y="4243388"/>
          <p14:tracePt t="39168" x="9712325" y="4229100"/>
          <p14:tracePt t="39181" x="9726613" y="4213225"/>
          <p14:tracePt t="39184" x="9756775" y="4183063"/>
          <p14:tracePt t="39198" x="9771063" y="4168775"/>
          <p14:tracePt t="39201" x="9786938" y="4152900"/>
          <p14:tracePt t="39214" x="9817100" y="4138613"/>
          <p14:tracePt t="39217" x="9831388" y="4108450"/>
          <p14:tracePt t="39231" x="9861550" y="4094163"/>
          <p14:tracePt t="39234" x="9875838" y="4078288"/>
          <p14:tracePt t="39248" x="9906000" y="4049713"/>
          <p14:tracePt t="39250" x="9936163" y="4033838"/>
          <p14:tracePt t="39264" x="9950450" y="4019550"/>
          <p14:tracePt t="39266" x="9980613" y="4003675"/>
          <p14:tracePt t="39281" x="9994900" y="3975100"/>
          <p14:tracePt t="39284" x="10025063" y="3959225"/>
          <p14:tracePt t="39298" x="10040938" y="3944938"/>
          <p14:tracePt t="39300" x="10071100" y="3929063"/>
          <p14:tracePt t="39314" x="10085388" y="3914775"/>
          <p14:tracePt t="39315" x="10115550" y="3898900"/>
          <p14:tracePt t="39321" x="10129838" y="3884613"/>
          <p14:tracePt t="39331" x="10145713" y="3870325"/>
          <p14:tracePt t="39337" x="10160000" y="3854450"/>
          <p14:tracePt t="39347" x="10190163" y="3840163"/>
          <p14:tracePt t="39353" x="10204450" y="3824288"/>
          <p14:tracePt t="39364" x="10220325" y="3795713"/>
          <p14:tracePt t="39369" x="10248900" y="3779838"/>
          <p14:tracePt t="39381" x="10264775" y="3765550"/>
          <p14:tracePt t="39385" x="10279063" y="3735388"/>
          <p14:tracePt t="39398" x="10309225" y="3721100"/>
          <p14:tracePt t="39401" x="10325100" y="3690938"/>
          <p14:tracePt t="39414" x="10353675" y="3675063"/>
          <p14:tracePt t="39417" x="10369550" y="3644900"/>
          <p14:tracePt t="39431" x="10383838" y="3630613"/>
          <p14:tracePt t="39433" x="10414000" y="3616325"/>
          <p14:tracePt t="39447" x="10414000" y="3600450"/>
          <p14:tracePt t="39449" x="10428288" y="3586163"/>
          <p14:tracePt t="39464" x="10444163" y="3570288"/>
          <p14:tracePt t="39467" x="10458450" y="3556000"/>
          <p14:tracePt t="39481" x="10474325" y="3541713"/>
          <p14:tracePt t="39483" x="10474325" y="3525838"/>
          <p14:tracePt t="39498" x="10488613" y="3495675"/>
          <p14:tracePt t="39500" x="10502900" y="3481388"/>
          <p14:tracePt t="39516" x="10518775" y="3467100"/>
          <p14:tracePt t="39531" x="10518775" y="3451225"/>
          <p14:tracePt t="39532" x="10533063" y="3436938"/>
          <p14:tracePt t="39548" x="10533063" y="3421063"/>
          <p14:tracePt t="39549" x="10533063" y="3406775"/>
          <p14:tracePt t="39553" x="10548938" y="3390900"/>
          <p14:tracePt t="39564" x="10548938" y="3376613"/>
          <p14:tracePt t="39570" x="10548938" y="3362325"/>
          <p14:tracePt t="39581" x="10563225" y="3346450"/>
          <p14:tracePt t="39594" x="10563225" y="3332163"/>
          <p14:tracePt t="39602" x="10579100" y="3316288"/>
          <p14:tracePt t="39610" x="10579100" y="3302000"/>
          <p14:tracePt t="39618" x="10579100" y="3287713"/>
          <p14:tracePt t="39634" x="10593388" y="3287713"/>
          <p14:tracePt t="39643" x="10593388" y="3271838"/>
          <p14:tracePt t="39650" x="10593388" y="3257550"/>
          <p14:tracePt t="39666" x="10607675" y="3257550"/>
          <p14:tracePt t="39675" x="10607675" y="3241675"/>
          <p14:tracePt t="39690" x="10607675" y="3227388"/>
          <p14:tracePt t="39700" x="10607675" y="3213100"/>
          <p14:tracePt t="39717" x="10607675" y="3197225"/>
          <p14:tracePt t="39723" x="10623550" y="3182938"/>
          <p14:tracePt t="39738" x="10623550" y="3167063"/>
          <p14:tracePt t="39750" x="10637838" y="3152775"/>
          <p14:tracePt t="39778" x="10637838" y="3136900"/>
          <p14:tracePt t="39996" x="10637838" y="3152775"/>
          <p14:tracePt t="40011" x="10623550" y="3167063"/>
          <p14:tracePt t="40020" x="10623550" y="3182938"/>
          <p14:tracePt t="40027" x="10593388" y="3213100"/>
          <p14:tracePt t="40038" x="10579100" y="3227388"/>
          <p14:tracePt t="40043" x="10548938" y="3241675"/>
          <p14:tracePt t="40052" x="10533063" y="3271838"/>
          <p14:tracePt t="40060" x="10502900" y="3302000"/>
          <p14:tracePt t="40068" x="10458450" y="3332163"/>
          <p14:tracePt t="40076" x="10444163" y="3346450"/>
          <p14:tracePt t="40083" x="10414000" y="3376613"/>
          <p14:tracePt t="40092" x="10383838" y="3390900"/>
          <p14:tracePt t="40099" x="10353675" y="3406775"/>
          <p14:tracePt t="40108" x="10325100" y="3421063"/>
          <p14:tracePt t="40115" x="10294938" y="3451225"/>
          <p14:tracePt t="40124" x="10264775" y="3467100"/>
          <p14:tracePt t="40132" x="10248900" y="3467100"/>
          <p14:tracePt t="40140" x="10220325" y="3495675"/>
          <p14:tracePt t="40149" x="10190163" y="3495675"/>
          <p14:tracePt t="40156" x="10160000" y="3511550"/>
          <p14:tracePt t="40166" x="10115550" y="3525838"/>
          <p14:tracePt t="40172" x="10085388" y="3541713"/>
          <p14:tracePt t="40183" x="10040938" y="3556000"/>
          <p14:tracePt t="40188" x="9994900" y="3556000"/>
          <p14:tracePt t="40199" x="9950450" y="3570288"/>
          <p14:tracePt t="40204" x="9906000" y="3586163"/>
          <p14:tracePt t="40214" x="9875838" y="3586163"/>
          <p14:tracePt t="40220" x="9801225" y="3600450"/>
          <p14:tracePt t="40231" x="9786938" y="3616325"/>
          <p14:tracePt t="40236" x="9740900" y="3616325"/>
          <p14:tracePt t="40248" x="9696450" y="3630613"/>
          <p14:tracePt t="40252" x="9652000" y="3630613"/>
          <p14:tracePt t="40264" x="9607550" y="3644900"/>
          <p14:tracePt t="40268" x="9547225" y="3644900"/>
          <p14:tracePt t="40281" x="9517063" y="3644900"/>
          <p14:tracePt t="40284" x="9458325" y="3644900"/>
          <p14:tracePt t="40297" x="9428163" y="3644900"/>
          <p14:tracePt t="40300" x="9398000" y="3644900"/>
          <p14:tracePt t="40314" x="9367838" y="3644900"/>
          <p14:tracePt t="40317" x="9323388" y="3644900"/>
          <p14:tracePt t="40331" x="9293225" y="3644900"/>
          <p14:tracePt t="40334" x="9263063" y="3644900"/>
          <p14:tracePt t="40348" x="9248775" y="3630613"/>
          <p14:tracePt t="40350" x="9218613" y="3616325"/>
          <p14:tracePt t="40364" x="9188450" y="3600450"/>
          <p14:tracePt t="40366" x="9174163" y="3600450"/>
          <p14:tracePt t="40381" x="9158288" y="3586163"/>
          <p14:tracePt t="40382" x="9129713" y="3586163"/>
          <p14:tracePt t="40397" x="9113838" y="3570288"/>
          <p14:tracePt t="40398" x="9099550" y="3570288"/>
          <p14:tracePt t="40405" x="9069388" y="3556000"/>
          <p14:tracePt t="40414" x="9055100" y="3541713"/>
          <p14:tracePt t="40421" x="9039225" y="3541713"/>
          <p14:tracePt t="40431" x="9009063" y="3525838"/>
          <p14:tracePt t="40437" x="8978900" y="3511550"/>
          <p14:tracePt t="40448" x="8964613" y="3495675"/>
          <p14:tracePt t="40452" x="8934450" y="3481388"/>
          <p14:tracePt t="40465" x="8920163" y="3467100"/>
          <p14:tracePt t="40469" x="8904288" y="3451225"/>
          <p14:tracePt t="40481" x="8875713" y="3451225"/>
          <p14:tracePt t="40484" x="8859838" y="3436938"/>
          <p14:tracePt t="40498" x="8845550" y="3406775"/>
          <p14:tracePt t="40501" x="8829675" y="3390900"/>
          <p14:tracePt t="40514" x="8815388" y="3376613"/>
          <p14:tracePt t="40517" x="8801100" y="3346450"/>
          <p14:tracePt t="40531" x="8785225" y="3332163"/>
          <p14:tracePt t="40533" x="8770938" y="3316288"/>
          <p14:tracePt t="40548" x="8755063" y="3287713"/>
          <p14:tracePt t="40550" x="8755063" y="3271838"/>
          <p14:tracePt t="40564" x="8740775" y="3241675"/>
          <p14:tracePt t="40567" x="8724900" y="3227388"/>
          <p14:tracePt t="40581" x="8710613" y="3197225"/>
          <p14:tracePt t="40584" x="8696325" y="3167063"/>
          <p14:tracePt t="40598" x="8680450" y="3152775"/>
          <p14:tracePt t="40600" x="8666163" y="3122613"/>
          <p14:tracePt t="40614" x="8650288" y="3108325"/>
          <p14:tracePt t="40616" x="8621713" y="3092450"/>
          <p14:tracePt t="40631" x="8605838" y="3062288"/>
          <p14:tracePt t="40632" x="8591550" y="3048000"/>
          <p14:tracePt t="40637" x="8561388" y="3048000"/>
          <p14:tracePt t="40648" x="8547100" y="3033713"/>
          <p14:tracePt t="40654" x="8531225" y="3017838"/>
          <p14:tracePt t="40664" x="8501063" y="3003550"/>
          <p14:tracePt t="40669" x="8486775" y="2987675"/>
          <p14:tracePt t="40681" x="8456613" y="2987675"/>
          <p14:tracePt t="40685" x="8442325" y="2973388"/>
          <p14:tracePt t="40698" x="8426450" y="2973388"/>
          <p14:tracePt t="40701" x="8412163" y="2959100"/>
          <p14:tracePt t="40714" x="8396288" y="2959100"/>
          <p14:tracePt t="40717" x="8382000" y="2959100"/>
          <p14:tracePt t="40731" x="8367713" y="2959100"/>
          <p14:tracePt t="40733" x="8351838" y="2959100"/>
          <p14:tracePt t="40742" x="8337550" y="2943225"/>
          <p14:tracePt t="40749" x="8321675" y="2943225"/>
          <p14:tracePt t="40766" x="8307388" y="2943225"/>
          <p14:tracePt t="40774" x="8293100" y="2943225"/>
          <p14:tracePt t="40783" x="8262938" y="2943225"/>
          <p14:tracePt t="40790" x="8247063" y="2943225"/>
          <p14:tracePt t="40800" x="8232775" y="2943225"/>
          <p14:tracePt t="40806" x="8202613" y="2943225"/>
          <p14:tracePt t="40817" x="8188325" y="2943225"/>
          <p14:tracePt t="40822" x="8158163" y="2943225"/>
          <p14:tracePt t="40833" x="8142288" y="2943225"/>
          <p14:tracePt t="40838" x="8113713" y="2943225"/>
          <p14:tracePt t="40846" x="8083550" y="2943225"/>
          <p14:tracePt t="40854" x="8067675" y="2943225"/>
          <p14:tracePt t="40866" x="8053388" y="2943225"/>
          <p14:tracePt t="40870" x="8023225" y="2943225"/>
          <p14:tracePt t="40879" x="8008938" y="2943225"/>
          <p14:tracePt t="40886" x="7993063" y="2959100"/>
          <p14:tracePt t="40894" x="7978775" y="2973388"/>
          <p14:tracePt t="40903" x="7948613" y="2973388"/>
          <p14:tracePt t="40910" x="7934325" y="2987675"/>
          <p14:tracePt t="40919" x="7918450" y="3003550"/>
          <p14:tracePt t="40926" x="7904163" y="3017838"/>
          <p14:tracePt t="40934" x="7888288" y="3033713"/>
          <p14:tracePt t="40942" x="7859713" y="3048000"/>
          <p14:tracePt t="40950" x="7843838" y="3062288"/>
          <p14:tracePt t="40959" x="7829550" y="3078163"/>
          <p14:tracePt t="40966" x="7799388" y="3092450"/>
          <p14:tracePt t="40975" x="7785100" y="3108325"/>
          <p14:tracePt t="40982" x="7769225" y="3136900"/>
          <p14:tracePt t="40991" x="7739063" y="3152775"/>
          <p14:tracePt t="40999" x="7724775" y="3167063"/>
          <p14:tracePt t="41006" x="7694613" y="3197225"/>
          <p14:tracePt t="41016" x="7680325" y="3213100"/>
          <p14:tracePt t="41023" x="7650163" y="3241675"/>
          <p14:tracePt t="41032" x="7634288" y="3271838"/>
          <p14:tracePt t="41039" x="7620000" y="3287713"/>
          <p14:tracePt t="41049" x="7605713" y="3316288"/>
          <p14:tracePt t="41055" x="7589838" y="3332163"/>
          <p14:tracePt t="41064" x="7575550" y="3362325"/>
          <p14:tracePt t="41071" x="7575550" y="3376613"/>
          <p14:tracePt t="41082" x="7559675" y="3390900"/>
          <p14:tracePt t="41087" x="7545388" y="3421063"/>
          <p14:tracePt t="41098" x="7545388" y="3436938"/>
          <p14:tracePt t="41103" x="7531100" y="3451225"/>
          <p14:tracePt t="41114" x="7531100" y="3481388"/>
          <p14:tracePt t="41119" x="7515225" y="3495675"/>
          <p14:tracePt t="41131" x="7515225" y="3511550"/>
          <p14:tracePt t="41135" x="7500938" y="3541713"/>
          <p14:tracePt t="41148" x="7500938" y="3556000"/>
          <p14:tracePt t="41151" x="7485063" y="3586163"/>
          <p14:tracePt t="41164" x="7485063" y="3600450"/>
          <p14:tracePt t="41167" x="7470775" y="3616325"/>
          <p14:tracePt t="41181" x="7470775" y="3644900"/>
          <p14:tracePt t="41184" x="7470775" y="3660775"/>
          <p14:tracePt t="41198" x="7454900" y="3675063"/>
          <p14:tracePt t="41201" x="7454900" y="3690938"/>
          <p14:tracePt t="41214" x="7454900" y="3705225"/>
          <p14:tracePt t="41217" x="7440613" y="3721100"/>
          <p14:tracePt t="41231" x="7440613" y="3735388"/>
          <p14:tracePt t="41233" x="7440613" y="3749675"/>
          <p14:tracePt t="41248" x="7440613" y="3765550"/>
          <p14:tracePt t="41250" x="7440613" y="3779838"/>
          <p14:tracePt t="41265" x="7440613" y="3795713"/>
          <p14:tracePt t="41266" x="7440613" y="3810000"/>
          <p14:tracePt t="41281" x="7440613" y="3840163"/>
          <p14:tracePt t="41282" x="7440613" y="3854450"/>
          <p14:tracePt t="41288" x="7440613" y="3870325"/>
          <p14:tracePt t="41297" x="7440613" y="3884613"/>
          <p14:tracePt t="41304" x="7440613" y="3914775"/>
          <p14:tracePt t="41314" x="7440613" y="3929063"/>
          <p14:tracePt t="41320" x="7440613" y="3944938"/>
          <p14:tracePt t="41331" x="7440613" y="3959225"/>
          <p14:tracePt t="41336" x="7440613" y="3975100"/>
          <p14:tracePt t="41348" x="7454900" y="3989388"/>
          <p14:tracePt t="41351" x="7454900" y="4003675"/>
          <p14:tracePt t="41365" x="7454900" y="4019550"/>
          <p14:tracePt t="41367" x="7470775" y="4033838"/>
          <p14:tracePt t="41381" x="7470775" y="4049713"/>
          <p14:tracePt t="41383" x="7485063" y="4064000"/>
          <p14:tracePt t="41398" x="7500938" y="4064000"/>
          <p14:tracePt t="41400" x="7500938" y="4078288"/>
          <p14:tracePt t="41414" x="7515225" y="4094163"/>
          <p14:tracePt t="41417" x="7531100" y="4108450"/>
          <p14:tracePt t="41431" x="7531100" y="4124325"/>
          <p14:tracePt t="41434" x="7545388" y="4124325"/>
          <p14:tracePt t="41448" x="7559675" y="4138613"/>
          <p14:tracePt t="41450" x="7589838" y="4152900"/>
          <p14:tracePt t="41464" x="7605713" y="4168775"/>
          <p14:tracePt t="41467" x="7620000" y="4183063"/>
          <p14:tracePt t="41481" x="7650163" y="4198938"/>
          <p14:tracePt t="41483" x="7680325" y="4213225"/>
          <p14:tracePt t="41497" x="7708900" y="4229100"/>
          <p14:tracePt t="41498" x="7724775" y="4229100"/>
          <p14:tracePt t="41504" x="7785100" y="4257675"/>
          <p14:tracePt t="41514" x="7799388" y="4257675"/>
          <p14:tracePt t="41520" x="7829550" y="4273550"/>
          <p14:tracePt t="41531" x="7874000" y="4287838"/>
          <p14:tracePt t="41536" x="7904163" y="4303713"/>
          <p14:tracePt t="41547" x="7934325" y="4303713"/>
          <p14:tracePt t="41552" x="7978775" y="4318000"/>
          <p14:tracePt t="41563" x="8023225" y="4318000"/>
          <p14:tracePt t="41568" x="8083550" y="4332288"/>
          <p14:tracePt t="41581" x="8113713" y="4348163"/>
          <p14:tracePt t="41584" x="8142288" y="4348163"/>
          <p14:tracePt t="41598" x="8188325" y="4362450"/>
          <p14:tracePt t="41600" x="8216900" y="4362450"/>
          <p14:tracePt t="41615" x="8247063" y="4362450"/>
          <p14:tracePt t="41617" x="8293100" y="4362450"/>
          <p14:tracePt t="41631" x="8321675" y="4362450"/>
          <p14:tracePt t="41633" x="8351838" y="4378325"/>
          <p14:tracePt t="41648" x="8382000" y="4378325"/>
          <p14:tracePt t="41650" x="8412163" y="4378325"/>
          <p14:tracePt t="41664" x="8442325" y="4378325"/>
          <p14:tracePt t="41666" x="8456613" y="4378325"/>
          <p14:tracePt t="41681" x="8486775" y="4378325"/>
          <p14:tracePt t="41682" x="8531225" y="4378325"/>
          <p14:tracePt t="41697" x="8547100" y="4378325"/>
          <p14:tracePt t="41699" x="8591550" y="4392613"/>
          <p14:tracePt t="41714" x="8621713" y="4392613"/>
          <p14:tracePt t="41715" x="8666163" y="4392613"/>
          <p14:tracePt t="41721" x="8696325" y="4392613"/>
          <p14:tracePt t="41731" x="8724900" y="4392613"/>
          <p14:tracePt t="41737" x="8770938" y="4392613"/>
          <p14:tracePt t="41748" x="8801100" y="4392613"/>
          <p14:tracePt t="41753" x="8829675" y="4392613"/>
          <p14:tracePt t="41764" x="8859838" y="4392613"/>
          <p14:tracePt t="41769" x="8890000" y="4392613"/>
          <p14:tracePt t="41781" x="8920163" y="4392613"/>
          <p14:tracePt t="41785" x="8950325" y="4392613"/>
          <p14:tracePt t="41798" x="8978900" y="4392613"/>
          <p14:tracePt t="41801" x="8994775" y="4392613"/>
          <p14:tracePt t="41814" x="9024938" y="4392613"/>
          <p14:tracePt t="41817" x="9055100" y="4392613"/>
          <p14:tracePt t="41831" x="9069388" y="4392613"/>
          <p14:tracePt t="41833" x="9099550" y="4392613"/>
          <p14:tracePt t="41848" x="9113838" y="4392613"/>
          <p14:tracePt t="41851" x="9144000" y="4392613"/>
          <p14:tracePt t="41865" x="9174163" y="4392613"/>
          <p14:tracePt t="41867" x="9188450" y="4392613"/>
          <p14:tracePt t="41881" x="9204325" y="4392613"/>
          <p14:tracePt t="41883" x="9232900" y="4392613"/>
          <p14:tracePt t="41898" x="9248775" y="4392613"/>
          <p14:tracePt t="41900" x="9278938" y="4392613"/>
          <p14:tracePt t="41914" x="9309100" y="4392613"/>
          <p14:tracePt t="41916" x="9323388" y="4392613"/>
          <p14:tracePt t="41931" x="9353550" y="4392613"/>
          <p14:tracePt t="41932" x="9383713" y="4392613"/>
          <p14:tracePt t="41937" x="9412288" y="4392613"/>
          <p14:tracePt t="41948" x="9442450" y="4392613"/>
          <p14:tracePt t="41954" x="9472613" y="4392613"/>
          <p14:tracePt t="41964" x="9517063" y="4392613"/>
          <p14:tracePt t="41969" x="9547225" y="4392613"/>
          <p14:tracePt t="41981" x="9577388" y="4392613"/>
          <p14:tracePt t="41985" x="9621838" y="4378325"/>
          <p14:tracePt t="41998" x="9652000" y="4378325"/>
          <p14:tracePt t="42001" x="9696450" y="4378325"/>
          <p14:tracePt t="42014" x="9726613" y="4378325"/>
          <p14:tracePt t="42018" x="9756775" y="4362450"/>
          <p14:tracePt t="42031" x="9831388" y="4362450"/>
          <p14:tracePt t="42034" x="9861550" y="4348163"/>
          <p14:tracePt t="42048" x="9906000" y="4348163"/>
          <p14:tracePt t="42050" x="9936163" y="4348163"/>
          <p14:tracePt t="42065" x="9966325" y="4332288"/>
          <p14:tracePt t="42067" x="10010775" y="4332288"/>
          <p14:tracePt t="42081" x="10055225" y="4318000"/>
          <p14:tracePt t="42083" x="10085388" y="4318000"/>
          <p14:tracePt t="42098" x="10115550" y="4318000"/>
          <p14:tracePt t="42100" x="10145713" y="4303713"/>
          <p14:tracePt t="42114" x="10160000" y="4303713"/>
          <p14:tracePt t="42116" x="10174288" y="4303713"/>
          <p14:tracePt t="42132" x="10190163" y="4303713"/>
          <p14:tracePt t="42133" x="10204450" y="4287838"/>
          <p14:tracePt t="42148" x="10220325" y="4287838"/>
          <p14:tracePt t="42149" x="10234613" y="4273550"/>
          <p14:tracePt t="42154" x="10248900" y="4257675"/>
          <p14:tracePt t="42164" x="10248900" y="4243388"/>
          <p14:tracePt t="42171" x="10264775" y="4229100"/>
          <p14:tracePt t="42181" x="10279063" y="4213225"/>
          <p14:tracePt t="42186" x="10294938" y="4198938"/>
          <p14:tracePt t="42198" x="10294938" y="4183063"/>
          <p14:tracePt t="42676" x="10294938" y="4168775"/>
          <p14:tracePt t="42684" x="10294938" y="4152900"/>
          <p14:tracePt t="42692" x="10309225" y="4108450"/>
          <p14:tracePt t="42703" x="10325100" y="4078288"/>
          <p14:tracePt t="42708" x="10353675" y="4033838"/>
          <p14:tracePt t="42720" x="10369550" y="3989388"/>
          <p14:tracePt t="42724" x="10383838" y="3959225"/>
          <p14:tracePt t="42733" x="10399713" y="3914775"/>
          <p14:tracePt t="42740" x="10428288" y="3884613"/>
          <p14:tracePt t="42750" x="10444163" y="3840163"/>
          <p14:tracePt t="42756" x="10444163" y="3824288"/>
          <p14:tracePt t="42765" x="10474325" y="3810000"/>
          <p14:tracePt t="42772" x="10474325" y="3779838"/>
          <p14:tracePt t="42781" x="10488613" y="3779838"/>
          <p14:tracePt t="42788" x="10488613" y="3765550"/>
          <p14:tracePt t="42798" x="10488613" y="3749675"/>
          <p14:tracePt t="42804" x="10502900" y="3749675"/>
          <p14:tracePt t="42820" x="10502900" y="3735388"/>
          <p14:tracePt t="42852" x="10518775" y="3721100"/>
          <p14:tracePt t="42869" x="10518775" y="3705225"/>
          <p14:tracePt t="42884" x="10533063" y="3690938"/>
          <p14:tracePt t="42893" x="10533063" y="3675063"/>
          <p14:tracePt t="42900" x="10533063" y="3660775"/>
          <p14:tracePt t="42908" x="10548938" y="3644900"/>
          <p14:tracePt t="42916" x="10548938" y="3630613"/>
          <p14:tracePt t="42925" x="10563225" y="3600450"/>
          <p14:tracePt t="42933" x="10563225" y="3586163"/>
          <p14:tracePt t="42941" x="10579100" y="3556000"/>
          <p14:tracePt t="42950" x="10593388" y="3525838"/>
          <p14:tracePt t="42957" x="10607675" y="3495675"/>
          <p14:tracePt t="42966" x="10623550" y="3467100"/>
          <p14:tracePt t="42973" x="10637838" y="3436938"/>
          <p14:tracePt t="42983" x="10637838" y="3406775"/>
          <p14:tracePt t="42989" x="10653713" y="3390900"/>
          <p14:tracePt t="42999" x="10668000" y="3362325"/>
          <p14:tracePt t="43004" x="10682288" y="3332163"/>
          <p14:tracePt t="43012" x="10698163" y="3302000"/>
          <p14:tracePt t="43021" x="10698163" y="3287713"/>
          <p14:tracePt t="43029" x="10712450" y="3271838"/>
          <p14:tracePt t="43037" x="10712450" y="3257550"/>
          <p14:tracePt t="43049" x="10728325" y="3227388"/>
          <p14:tracePt t="43053" x="10728325" y="3213100"/>
          <p14:tracePt t="43061" x="10742613" y="3197225"/>
          <p14:tracePt t="43069" x="10742613" y="3182938"/>
          <p14:tracePt t="43078" x="10742613" y="3167063"/>
          <p14:tracePt t="43085" x="10756900" y="3152775"/>
          <p14:tracePt t="43093" x="10756900" y="3136900"/>
          <p14:tracePt t="43101" x="10756900" y="3122613"/>
          <p14:tracePt t="43110" x="10772775" y="3108325"/>
          <p14:tracePt t="43117" x="10772775" y="3092450"/>
          <p14:tracePt t="43134" x="10772775" y="3078163"/>
          <p14:tracePt t="43141" x="10772775" y="3062288"/>
          <p14:tracePt t="43157" x="10772775" y="3048000"/>
          <p14:tracePt t="43173" x="10772775" y="3033713"/>
          <p14:tracePt t="43190" x="10772775" y="3017838"/>
          <p14:tracePt t="43206" x="10772775" y="3003550"/>
          <p14:tracePt t="43222" x="10772775" y="2987675"/>
          <p14:tracePt t="43237" x="10772775" y="2973388"/>
          <p14:tracePt t="43262" x="10772775" y="2959100"/>
          <p14:tracePt t="43302" x="10772775" y="2943225"/>
          <p14:tracePt t="43326" x="10756900" y="2928938"/>
          <p14:tracePt t="43358" x="10756900" y="2913063"/>
          <p14:tracePt t="43366" x="10742613" y="2913063"/>
          <p14:tracePt t="43399" x="10742613" y="2898775"/>
          <p14:tracePt t="43418" x="10728325" y="2898775"/>
          <p14:tracePt t="43434" x="10728325" y="2882900"/>
          <p14:tracePt t="43840" x="10712450" y="2898775"/>
          <p14:tracePt t="43850" x="10712450" y="2913063"/>
          <p14:tracePt t="43855" x="10698163" y="2928938"/>
          <p14:tracePt t="43863" x="10682288" y="2943225"/>
          <p14:tracePt t="43873" x="10668000" y="2959100"/>
          <p14:tracePt t="43882" x="10653713" y="2973388"/>
          <p14:tracePt t="43887" x="10637838" y="2987675"/>
          <p14:tracePt t="43895" x="10637838" y="3003550"/>
          <p14:tracePt t="43903" x="10623550" y="3003550"/>
          <p14:tracePt t="43911" x="10607675" y="3017838"/>
          <p14:tracePt t="43928" x="10593388" y="3033713"/>
          <p14:tracePt t="43944" x="10593388" y="3048000"/>
          <p14:tracePt t="43952" x="10579100" y="3048000"/>
          <p14:tracePt t="43968" x="10579100" y="3062288"/>
          <p14:tracePt t="44008" x="10563225" y="3062288"/>
          <p14:tracePt t="44016" x="10563225" y="3078163"/>
          <p14:tracePt t="44041" x="10548938" y="3078163"/>
          <p14:tracePt t="44050" x="10548938" y="3092450"/>
          <p14:tracePt t="44057" x="10533063" y="3092450"/>
          <p14:tracePt t="44067" x="10533063" y="3108325"/>
          <p14:tracePt t="44073" x="10518775" y="3122613"/>
          <p14:tracePt t="44083" x="10518775" y="3136900"/>
          <p14:tracePt t="44089" x="10502900" y="3136900"/>
          <p14:tracePt t="44099" x="10502900" y="3152775"/>
          <p14:tracePt t="44104" x="10488613" y="3152775"/>
          <p14:tracePt t="44112" x="10488613" y="3167063"/>
          <p14:tracePt t="44129" x="10474325" y="3167063"/>
          <p14:tracePt t="44137" x="10474325" y="3182938"/>
          <p14:tracePt t="44321" x="10458450" y="3182938"/>
          <p14:tracePt t="44333" x="10458450" y="3197225"/>
          <p14:tracePt t="44402" x="10444163" y="3197225"/>
          <p14:tracePt t="44442" x="10444163" y="3213100"/>
          <p14:tracePt t="44465" x="10428288" y="3213100"/>
          <p14:tracePt t="44474" x="10428288" y="3227388"/>
          <p14:tracePt t="44490" x="10414000" y="3227388"/>
          <p14:tracePt t="44506" x="10399713" y="3241675"/>
          <p14:tracePt t="44522" x="10383838" y="3241675"/>
          <p14:tracePt t="44533" x="10383838" y="3257550"/>
          <p14:tracePt t="44545" x="10369550" y="3271838"/>
          <p14:tracePt t="44554" x="10353675" y="3271838"/>
          <p14:tracePt t="44570" x="10353675" y="3287713"/>
          <p14:tracePt t="44578" x="10339388" y="3287713"/>
          <p14:tracePt t="44586" x="10325100" y="3287713"/>
          <p14:tracePt t="44594" x="10325100" y="3302000"/>
          <p14:tracePt t="44602" x="10309225" y="3302000"/>
          <p14:tracePt t="44618" x="10294938" y="3316288"/>
          <p14:tracePt t="44634" x="10279063" y="3316288"/>
          <p14:tracePt t="44642" x="10279063" y="3332163"/>
          <p14:tracePt t="44650" x="10264775" y="3332163"/>
          <p14:tracePt t="44666" x="10248900" y="3346450"/>
          <p14:tracePt t="44674" x="10234613" y="3346450"/>
          <p14:tracePt t="44690" x="10220325" y="3362325"/>
          <p14:tracePt t="44699" x="10204450" y="3362325"/>
          <p14:tracePt t="44706" x="10190163" y="3376613"/>
          <p14:tracePt t="44722" x="10174288" y="3390900"/>
          <p14:tracePt t="44733" x="10160000" y="3390900"/>
          <p14:tracePt t="44738" x="10145713" y="3406775"/>
          <p14:tracePt t="44746" x="10129838" y="3406775"/>
          <p14:tracePt t="44755" x="10115550" y="3421063"/>
          <p14:tracePt t="44771" x="10099675" y="3436938"/>
          <p14:tracePt t="44779" x="10085388" y="3436938"/>
          <p14:tracePt t="44787" x="10071100" y="3451225"/>
          <p14:tracePt t="44795" x="10055225" y="3451225"/>
          <p14:tracePt t="44803" x="10055225" y="3467100"/>
          <p14:tracePt t="44811" x="10040938" y="3467100"/>
          <p14:tracePt t="44819" x="10025063" y="3481388"/>
          <p14:tracePt t="44835" x="10010775" y="3481388"/>
          <p14:tracePt t="44843" x="10010775" y="3495675"/>
          <p14:tracePt t="44851" x="9994900" y="3495675"/>
          <p14:tracePt t="44867" x="9980613" y="3511550"/>
          <p14:tracePt t="44883" x="9966325" y="3511550"/>
          <p14:tracePt t="44899" x="9966325" y="3525838"/>
          <p14:tracePt t="44907" x="9950450" y="3525838"/>
          <p14:tracePt t="44916" x="9936163" y="3525838"/>
          <p14:tracePt t="44923" x="9936163" y="3541713"/>
          <p14:tracePt t="44939" x="9920288" y="3541713"/>
          <p14:tracePt t="44949" x="9906000" y="3541713"/>
          <p14:tracePt t="44955" x="9906000" y="3556000"/>
          <p14:tracePt t="44965" x="9891713" y="3556000"/>
          <p14:tracePt t="44979" x="9875838" y="3556000"/>
          <p14:tracePt t="44988" x="9875838" y="3570288"/>
          <p14:tracePt t="44999" x="9861550" y="3570288"/>
          <p14:tracePt t="45003" x="9845675" y="3570288"/>
          <p14:tracePt t="45011" x="9845675" y="3586163"/>
          <p14:tracePt t="45020" x="9831388" y="3586163"/>
          <p14:tracePt t="45027" x="9817100" y="3586163"/>
          <p14:tracePt t="45035" x="9801225" y="3600450"/>
          <p14:tracePt t="45044" x="9786938" y="3600450"/>
          <p14:tracePt t="45052" x="9771063" y="3600450"/>
          <p14:tracePt t="45060" x="9756775" y="3600450"/>
          <p14:tracePt t="45067" x="9740900" y="3616325"/>
          <p14:tracePt t="45076" x="9726613" y="3616325"/>
          <p14:tracePt t="45083" x="9696450" y="3616325"/>
          <p14:tracePt t="45091" x="9682163" y="3616325"/>
          <p14:tracePt t="45099" x="9666288" y="3630613"/>
          <p14:tracePt t="45108" x="9652000" y="3630613"/>
          <p14:tracePt t="45116" x="9621838" y="3630613"/>
          <p14:tracePt t="45124" x="9607550" y="3644900"/>
          <p14:tracePt t="45132" x="9577388" y="3644900"/>
          <p14:tracePt t="45140" x="9547225" y="3644900"/>
          <p14:tracePt t="45149" x="9532938" y="3644900"/>
          <p14:tracePt t="45156" x="9502775" y="3644900"/>
          <p14:tracePt t="45166" x="9472613" y="3644900"/>
          <p14:tracePt t="45172" x="9442450" y="3644900"/>
          <p14:tracePt t="45182" x="9412288" y="3644900"/>
          <p14:tracePt t="45188" x="9398000" y="3644900"/>
          <p14:tracePt t="45198" x="9367838" y="3644900"/>
          <p14:tracePt t="45204" x="9353550" y="3644900"/>
          <p14:tracePt t="45214" x="9323388" y="3644900"/>
          <p14:tracePt t="45220" x="9293225" y="3644900"/>
          <p14:tracePt t="45231" x="9278938" y="3644900"/>
          <p14:tracePt t="45236" x="9263063" y="3644900"/>
          <p14:tracePt t="45248" x="9232900" y="3644900"/>
          <p14:tracePt t="45252" x="9218613" y="3644900"/>
          <p14:tracePt t="45265" x="9204325" y="3644900"/>
          <p14:tracePt t="45268" x="9174163" y="3644900"/>
          <p14:tracePt t="45281" x="9158288" y="3644900"/>
          <p14:tracePt t="45284" x="9129713" y="3644900"/>
          <p14:tracePt t="45298" x="9113838" y="3630613"/>
          <p14:tracePt t="45300" x="9083675" y="3616325"/>
          <p14:tracePt t="45315" x="9055100" y="3616325"/>
          <p14:tracePt t="45317" x="9039225" y="3600450"/>
          <p14:tracePt t="45331" x="9009063" y="3600450"/>
          <p14:tracePt t="45334" x="8978900" y="3586163"/>
          <p14:tracePt t="45348" x="8950325" y="3586163"/>
          <p14:tracePt t="45350" x="8934450" y="3570288"/>
          <p14:tracePt t="45364" x="8904288" y="3556000"/>
          <p14:tracePt t="45366" x="8890000" y="3541713"/>
          <p14:tracePt t="45381" x="8859838" y="3525838"/>
          <p14:tracePt t="45383" x="8845550" y="3511550"/>
          <p14:tracePt t="45398" x="8829675" y="3495675"/>
          <p14:tracePt t="45400" x="8815388" y="3481388"/>
          <p14:tracePt t="45414" x="8801100" y="3467100"/>
          <p14:tracePt t="45415" x="8785225" y="3451225"/>
          <p14:tracePt t="45420" x="8770938" y="3436938"/>
          <p14:tracePt t="45431" x="8755063" y="3421063"/>
          <p14:tracePt t="45437" x="8740775" y="3406775"/>
          <p14:tracePt t="45448" x="8740775" y="3390900"/>
          <p14:tracePt t="45453" x="8724900" y="3376613"/>
          <p14:tracePt t="45465" x="8710613" y="3362325"/>
          <p14:tracePt t="45469" x="8710613" y="3346450"/>
          <p14:tracePt t="45481" x="8696325" y="3316288"/>
          <p14:tracePt t="45485" x="8696325" y="3302000"/>
          <p14:tracePt t="45498" x="8696325" y="3287713"/>
          <p14:tracePt t="45501" x="8680450" y="3271838"/>
          <p14:tracePt t="45514" x="8680450" y="3241675"/>
          <p14:tracePt t="45517" x="8680450" y="3227388"/>
          <p14:tracePt t="45531" x="8680450" y="3197225"/>
          <p14:tracePt t="45548" x="8680450" y="3167063"/>
          <p14:tracePt t="45550" x="8680450" y="3152775"/>
          <p14:tracePt t="45566" x="8680450" y="3136900"/>
          <p14:tracePt t="45581" x="8666163" y="3122613"/>
          <p14:tracePt t="45598" x="8666163" y="3108325"/>
          <p14:tracePt t="45599" x="8666163" y="3092450"/>
          <p14:tracePt t="45615" x="8650288" y="3092450"/>
          <p14:tracePt t="45621" x="8650288" y="3078163"/>
          <p14:tracePt t="45637" x="8650288" y="3062288"/>
          <p14:tracePt t="45648" x="8636000" y="3062288"/>
          <p14:tracePt t="45654" x="8636000" y="3048000"/>
          <p14:tracePt t="45665" x="8621713" y="3033713"/>
          <p14:tracePt t="45678" x="8621713" y="3017838"/>
          <p14:tracePt t="45687" x="8605838" y="3017838"/>
          <p14:tracePt t="45695" x="8591550" y="3003550"/>
          <p14:tracePt t="45702" x="8575675" y="2987675"/>
          <p14:tracePt t="45718" x="8561388" y="2973388"/>
          <p14:tracePt t="45729" x="8547100" y="2959100"/>
          <p14:tracePt t="45734" x="8531225" y="2943225"/>
          <p14:tracePt t="45742" x="8516938" y="2943225"/>
          <p14:tracePt t="45750" x="8501063" y="2928938"/>
          <p14:tracePt t="45759" x="8486775" y="2913063"/>
          <p14:tracePt t="45774" x="8470900" y="2913063"/>
          <p14:tracePt t="45783" x="8456613" y="2898775"/>
          <p14:tracePt t="45791" x="8442325" y="2898775"/>
          <p14:tracePt t="45800" x="8426450" y="2898775"/>
          <p14:tracePt t="45807" x="8412163" y="2882900"/>
          <p14:tracePt t="45816" x="8396288" y="2882900"/>
          <p14:tracePt t="45823" x="8382000" y="2882900"/>
          <p14:tracePt t="45839" x="8367713" y="2882900"/>
          <p14:tracePt t="45850" x="8337550" y="2882900"/>
          <p14:tracePt t="45854" x="8321675" y="2882900"/>
          <p14:tracePt t="45871" x="8293100" y="2882900"/>
          <p14:tracePt t="45879" x="8277225" y="2882900"/>
          <p14:tracePt t="45887" x="8247063" y="2882900"/>
          <p14:tracePt t="45899" x="8232775" y="2882900"/>
          <p14:tracePt t="45903" x="8216900" y="2882900"/>
          <p14:tracePt t="45911" x="8188325" y="2882900"/>
          <p14:tracePt t="45919" x="8172450" y="2898775"/>
          <p14:tracePt t="45927" x="8158163" y="2898775"/>
          <p14:tracePt t="45935" x="8128000" y="2898775"/>
          <p14:tracePt t="45943" x="8113713" y="2913063"/>
          <p14:tracePt t="45951" x="8083550" y="2913063"/>
          <p14:tracePt t="45959" x="8067675" y="2928938"/>
          <p14:tracePt t="45967" x="8039100" y="2928938"/>
          <p14:tracePt t="45975" x="8023225" y="2943225"/>
          <p14:tracePt t="45983" x="8008938" y="2959100"/>
          <p14:tracePt t="45991" x="7978775" y="2959100"/>
          <p14:tracePt t="45999" x="7962900" y="2973388"/>
          <p14:tracePt t="46008" x="7934325" y="2973388"/>
          <p14:tracePt t="46016" x="7918450" y="2987675"/>
          <p14:tracePt t="46023" x="7904163" y="3003550"/>
          <p14:tracePt t="46033" x="7874000" y="3003550"/>
          <p14:tracePt t="46040" x="7859713" y="3017838"/>
          <p14:tracePt t="46049" x="7843838" y="3017838"/>
          <p14:tracePt t="46056" x="7829550" y="3033713"/>
          <p14:tracePt t="46067" x="7813675" y="3048000"/>
          <p14:tracePt t="46071" x="7799388" y="3048000"/>
          <p14:tracePt t="46081" x="7785100" y="3062288"/>
          <p14:tracePt t="46087" x="7769225" y="3078163"/>
          <p14:tracePt t="46098" x="7754938" y="3078163"/>
          <p14:tracePt t="46103" x="7739063" y="3092450"/>
          <p14:tracePt t="46115" x="7724775" y="3108325"/>
          <p14:tracePt t="46119" x="7708900" y="3108325"/>
          <p14:tracePt t="46131" x="7694613" y="3108325"/>
          <p14:tracePt t="46136" x="7680325" y="3122613"/>
          <p14:tracePt t="46148" x="7664450" y="3136900"/>
          <p14:tracePt t="46151" x="7650163" y="3136900"/>
          <p14:tracePt t="46164" x="7634288" y="3152775"/>
          <p14:tracePt t="46167" x="7620000" y="3167063"/>
          <p14:tracePt t="46181" x="7605713" y="3167063"/>
          <p14:tracePt t="46183" x="7605713" y="3182938"/>
          <p14:tracePt t="46198" x="7589838" y="3197225"/>
          <p14:tracePt t="46201" x="7575550" y="3213100"/>
          <p14:tracePt t="46215" x="7559675" y="3227388"/>
          <p14:tracePt t="46217" x="7545388" y="3227388"/>
          <p14:tracePt t="46231" x="7545388" y="3241675"/>
          <p14:tracePt t="46234" x="7531100" y="3257550"/>
          <p14:tracePt t="46248" x="7515225" y="3257550"/>
          <p14:tracePt t="46249" x="7515225" y="3271838"/>
          <p14:tracePt t="46265" x="7500938" y="3287713"/>
          <p14:tracePt t="46281" x="7485063" y="3302000"/>
          <p14:tracePt t="46288" x="7485063" y="3316288"/>
          <p14:tracePt t="46298" x="7470775" y="3316288"/>
          <p14:tracePt t="46304" x="7470775" y="3332163"/>
          <p14:tracePt t="46320" x="7454900" y="3346450"/>
          <p14:tracePt t="46331" x="7454900" y="3362325"/>
          <p14:tracePt t="46336" x="7454900" y="3376613"/>
          <p14:tracePt t="46348" x="7440613" y="3390900"/>
          <p14:tracePt t="46352" x="7440613" y="3406775"/>
          <p14:tracePt t="46365" x="7440613" y="3421063"/>
          <p14:tracePt t="46367" x="7426325" y="3436938"/>
          <p14:tracePt t="46381" x="7426325" y="3451225"/>
          <p14:tracePt t="46384" x="7410450" y="3481388"/>
          <p14:tracePt t="46398" x="7410450" y="3495675"/>
          <p14:tracePt t="46400" x="7410450" y="3511550"/>
          <p14:tracePt t="46415" x="7396163" y="3525838"/>
          <p14:tracePt t="46417" x="7396163" y="3556000"/>
          <p14:tracePt t="46431" x="7380288" y="3570288"/>
          <p14:tracePt t="46434" x="7380288" y="3600450"/>
          <p14:tracePt t="46448" x="7380288" y="3616325"/>
          <p14:tracePt t="46449" x="7380288" y="3630613"/>
          <p14:tracePt t="46464" x="7366000" y="3644900"/>
          <p14:tracePt t="46466" x="7366000" y="3660775"/>
          <p14:tracePt t="46481" x="7366000" y="3690938"/>
          <p14:tracePt t="46488" x="7366000" y="3705225"/>
          <p14:tracePt t="46499" x="7351713" y="3721100"/>
          <p14:tracePt t="46504" x="7351713" y="3735388"/>
          <p14:tracePt t="46515" x="7351713" y="3749675"/>
          <p14:tracePt t="46520" x="7351713" y="3765550"/>
          <p14:tracePt t="46531" x="7351713" y="3779838"/>
          <p14:tracePt t="46536" x="7351713" y="3795713"/>
          <p14:tracePt t="46548" x="7351713" y="3810000"/>
          <p14:tracePt t="46552" x="7351713" y="3824288"/>
          <p14:tracePt t="46565" x="7351713" y="3840163"/>
          <p14:tracePt t="46568" x="7351713" y="3854450"/>
          <p14:tracePt t="46581" x="7351713" y="3870325"/>
          <p14:tracePt t="46584" x="7351713" y="3884613"/>
          <p14:tracePt t="46598" x="7351713" y="3898900"/>
          <p14:tracePt t="46600" x="7351713" y="3914775"/>
          <p14:tracePt t="46615" x="7351713" y="3929063"/>
          <p14:tracePt t="46616" x="7351713" y="3944938"/>
          <p14:tracePt t="46631" x="7351713" y="3959225"/>
          <p14:tracePt t="46648" x="7351713" y="3975100"/>
          <p14:tracePt t="46650" x="7366000" y="3989388"/>
          <p14:tracePt t="46665" x="7366000" y="4003675"/>
          <p14:tracePt t="46667" x="7380288" y="4019550"/>
          <p14:tracePt t="46681" x="7380288" y="4033838"/>
          <p14:tracePt t="46683" x="7396163" y="4049713"/>
          <p14:tracePt t="46698" x="7410450" y="4064000"/>
          <p14:tracePt t="46700" x="7426325" y="4078288"/>
          <p14:tracePt t="46714" x="7454900" y="4078288"/>
          <p14:tracePt t="46715" x="7470775" y="4108450"/>
          <p14:tracePt t="46721" x="7500938" y="4108450"/>
          <p14:tracePt t="46731" x="7515225" y="4124325"/>
          <p14:tracePt t="46737" x="7531100" y="4138613"/>
          <p14:tracePt t="46747" x="7559675" y="4152900"/>
          <p14:tracePt t="46753" x="7589838" y="4152900"/>
          <p14:tracePt t="46764" x="7605713" y="4168775"/>
          <p14:tracePt t="46768" x="7634288" y="4168775"/>
          <p14:tracePt t="46781" x="7650163" y="4168775"/>
          <p14:tracePt t="46784" x="7664450" y="4183063"/>
          <p14:tracePt t="46798" x="7694613" y="4183063"/>
          <p14:tracePt t="46801" x="7708900" y="4183063"/>
          <p14:tracePt t="46815" x="7739063" y="4183063"/>
          <p14:tracePt t="46817" x="7754938" y="4183063"/>
          <p14:tracePt t="46831" x="7769225" y="4198938"/>
          <p14:tracePt t="46833" x="7785100" y="4198938"/>
          <p14:tracePt t="46848" x="7813675" y="4198938"/>
          <p14:tracePt t="46849" x="7829550" y="4198938"/>
          <p14:tracePt t="46865" x="7843838" y="4198938"/>
          <p14:tracePt t="46866" x="7859713" y="4198938"/>
          <p14:tracePt t="46881" x="7888288" y="4198938"/>
          <p14:tracePt t="46883" x="7904163" y="4198938"/>
          <p14:tracePt t="46898" x="7934325" y="4198938"/>
          <p14:tracePt t="46900" x="7948613" y="4198938"/>
          <p14:tracePt t="46915" x="7978775" y="4183063"/>
          <p14:tracePt t="46916" x="8008938" y="4183063"/>
          <p14:tracePt t="46921" x="8023225" y="4168775"/>
          <p14:tracePt t="46931" x="8053388" y="4168775"/>
          <p14:tracePt t="46937" x="8083550" y="4152900"/>
          <p14:tracePt t="46948" x="8113713" y="4138613"/>
          <p14:tracePt t="46953" x="8142288" y="4138613"/>
          <p14:tracePt t="46965" x="8172450" y="4124325"/>
          <p14:tracePt t="46969" x="8202613" y="4108450"/>
          <p14:tracePt t="46981" x="8247063" y="4094163"/>
          <p14:tracePt t="46985" x="8277225" y="4094163"/>
          <p14:tracePt t="46998" x="8307388" y="4078288"/>
          <p14:tracePt t="47001" x="8337550" y="4064000"/>
          <p14:tracePt t="47015" x="8382000" y="4064000"/>
          <p14:tracePt t="47017" x="8412163" y="4049713"/>
          <p14:tracePt t="47031" x="8442325" y="4049713"/>
          <p14:tracePt t="47033" x="8456613" y="4033838"/>
          <p14:tracePt t="47048" x="8486775" y="4033838"/>
          <p14:tracePt t="47050" x="8516938" y="4033838"/>
          <p14:tracePt t="47065" x="8531225" y="4019550"/>
          <p14:tracePt t="47068" x="8561388" y="4019550"/>
          <p14:tracePt t="47082" x="8575675" y="4019550"/>
          <p14:tracePt t="47084" x="8591550" y="4003675"/>
          <p14:tracePt t="47098" x="8621713" y="4003675"/>
          <p14:tracePt t="47100" x="8636000" y="4003675"/>
          <p14:tracePt t="47115" x="8666163" y="4003675"/>
          <p14:tracePt t="47116" x="8680450" y="3989388"/>
          <p14:tracePt t="47131" x="8696325" y="3989388"/>
          <p14:tracePt t="47132" x="8710613" y="3989388"/>
          <p14:tracePt t="47138" x="8740775" y="3989388"/>
          <p14:tracePt t="47148" x="8740775" y="3975100"/>
          <p14:tracePt t="47154" x="8770938" y="3975100"/>
          <p14:tracePt t="47164" x="8785225" y="3975100"/>
          <p14:tracePt t="47170" x="8801100" y="3975100"/>
          <p14:tracePt t="47181" x="8815388" y="3959225"/>
          <p14:tracePt t="47186" x="8829675" y="3959225"/>
          <p14:tracePt t="47198" x="8845550" y="3959225"/>
          <p14:tracePt t="47202" x="8859838" y="3959225"/>
          <p14:tracePt t="47215" x="8875713" y="3959225"/>
          <p14:tracePt t="47218" x="8890000" y="3959225"/>
          <p14:tracePt t="47231" x="8904288" y="3944938"/>
          <p14:tracePt t="47248" x="8920163" y="3944938"/>
          <p14:tracePt t="47250" x="8934450" y="3944938"/>
          <p14:tracePt t="47266" x="8950325" y="3944938"/>
          <p14:tracePt t="47283" x="8964613" y="3944938"/>
          <p14:tracePt t="47298" x="8978900" y="3944938"/>
          <p14:tracePt t="47316" x="8994775" y="3944938"/>
          <p14:tracePt t="47331" x="9009063" y="3944938"/>
          <p14:tracePt t="47348" x="9024938" y="3944938"/>
          <p14:tracePt t="47355" x="9039225" y="3944938"/>
          <p14:tracePt t="47364" x="9055100" y="3944938"/>
          <p14:tracePt t="47371" x="9069388" y="3959225"/>
          <p14:tracePt t="47387" x="9083675" y="3959225"/>
          <p14:tracePt t="47398" x="9113838" y="3975100"/>
          <p14:tracePt t="47402" x="9129713" y="3975100"/>
          <p14:tracePt t="47419" x="9158288" y="3989388"/>
          <p14:tracePt t="47431" x="9174163" y="3989388"/>
          <p14:tracePt t="47434" x="9188450" y="4003675"/>
          <p14:tracePt t="47448" x="9204325" y="4003675"/>
          <p14:tracePt t="47451" x="9218613" y="4003675"/>
          <p14:tracePt t="47465" x="9232900" y="4019550"/>
          <p14:tracePt t="47467" x="9263063" y="4019550"/>
          <p14:tracePt t="47481" x="9278938" y="4019550"/>
          <p14:tracePt t="47482" x="9293225" y="4033838"/>
          <p14:tracePt t="47498" x="9309100" y="4033838"/>
          <p14:tracePt t="47500" x="9337675" y="4049713"/>
          <p14:tracePt t="47515" x="9353550" y="4049713"/>
          <p14:tracePt t="47517" x="9383713" y="4049713"/>
          <p14:tracePt t="47531" x="9398000" y="4064000"/>
          <p14:tracePt t="47533" x="9428163" y="4064000"/>
          <p14:tracePt t="47548" x="9458325" y="4064000"/>
          <p14:tracePt t="47550" x="9472613" y="4078288"/>
          <p14:tracePt t="47566" x="9486900" y="4078288"/>
          <p14:tracePt t="47566" x="9517063" y="4078288"/>
          <p14:tracePt t="47571" x="9532938" y="4094163"/>
          <p14:tracePt t="47581" x="9563100" y="4094163"/>
          <p14:tracePt t="47587" x="9577388" y="4094163"/>
          <p14:tracePt t="47598" x="9591675" y="4108450"/>
          <p14:tracePt t="47603" x="9621838" y="4108450"/>
          <p14:tracePt t="47619" x="9652000" y="4108450"/>
          <p14:tracePt t="47631" x="9666288" y="4108450"/>
          <p14:tracePt t="47635" x="9682163" y="4108450"/>
          <p14:tracePt t="47648" x="9696450" y="4124325"/>
          <p14:tracePt t="47651" x="9712325" y="4124325"/>
          <p14:tracePt t="47665" x="9726613" y="4124325"/>
          <p14:tracePt t="47667" x="9740900" y="4124325"/>
          <p14:tracePt t="47681" x="9771063" y="4124325"/>
          <p14:tracePt t="47684" x="9786938" y="4124325"/>
          <p14:tracePt t="47698" x="9801225" y="4124325"/>
          <p14:tracePt t="47700" x="9831388" y="4124325"/>
          <p14:tracePt t="47715" x="9861550" y="4124325"/>
          <p14:tracePt t="47716" x="9875838" y="4124325"/>
          <p14:tracePt t="47731" x="9906000" y="4138613"/>
          <p14:tracePt t="47733" x="9920288" y="4138613"/>
          <p14:tracePt t="47739" x="9950450" y="4138613"/>
          <p14:tracePt t="47750" x="9966325" y="4138613"/>
          <p14:tracePt t="47756" x="9994900" y="4138613"/>
          <p14:tracePt t="47766" x="10010775" y="4138613"/>
          <p14:tracePt t="47772" x="10025063" y="4138613"/>
          <p14:tracePt t="47782" x="10040938" y="4138613"/>
          <p14:tracePt t="47788" x="10055225" y="4138613"/>
          <p14:tracePt t="47798" x="10071100" y="4138613"/>
          <p14:tracePt t="47804" x="10085388" y="4138613"/>
          <p14:tracePt t="47815" x="10115550" y="4138613"/>
          <p14:tracePt t="47828" x="10145713" y="4138613"/>
          <p14:tracePt t="47836" x="10160000" y="4138613"/>
          <p14:tracePt t="47844" x="10174288" y="4138613"/>
          <p14:tracePt t="47852" x="10204450" y="4138613"/>
          <p14:tracePt t="47861" x="10220325" y="4124325"/>
          <p14:tracePt t="47868" x="10248900" y="4108450"/>
          <p14:tracePt t="47876" x="10279063" y="4108450"/>
          <p14:tracePt t="47884" x="10309225" y="4094163"/>
          <p14:tracePt t="47892" x="10325100" y="4094163"/>
          <p14:tracePt t="47900" x="10353675" y="4078288"/>
          <p14:tracePt t="47908" x="10369550" y="4064000"/>
          <p14:tracePt t="47916" x="10399713" y="4064000"/>
          <p14:tracePt t="47924" x="10428288" y="4049713"/>
          <p14:tracePt t="47933" x="10444163" y="4049713"/>
          <p14:tracePt t="47940" x="10458450" y="4049713"/>
          <p14:tracePt t="47949" x="10488613" y="4033838"/>
          <p14:tracePt t="47956" x="10502900" y="4033838"/>
          <p14:tracePt t="47966" x="10518775" y="4019550"/>
          <p14:tracePt t="47972" x="10533063" y="4019550"/>
          <p14:tracePt t="47982" x="10548938" y="4019550"/>
          <p14:tracePt t="47989" x="10563225" y="4003675"/>
          <p14:tracePt t="47999" x="10579100" y="4003675"/>
          <p14:tracePt t="48012" x="10593388" y="4003675"/>
          <p14:tracePt t="48021" x="10607675" y="4003675"/>
          <p14:tracePt t="48044" x="10623550" y="3989388"/>
          <p14:tracePt t="48069" x="10623550" y="3975100"/>
          <p14:tracePt t="48831" x="10623550" y="3959225"/>
          <p14:tracePt t="48840" x="10623550" y="3944938"/>
          <p14:tracePt t="48851" x="10623550" y="3929063"/>
          <p14:tracePt t="48855" x="10637838" y="3914775"/>
          <p14:tracePt t="48864" x="10637838" y="3898900"/>
          <p14:tracePt t="48873" x="10653713" y="3870325"/>
          <p14:tracePt t="48879" x="10668000" y="3854450"/>
          <p14:tracePt t="48887" x="10668000" y="3840163"/>
          <p14:tracePt t="48900" x="10682288" y="3810000"/>
          <p14:tracePt t="48903" x="10698163" y="3779838"/>
          <p14:tracePt t="48911" x="10712450" y="3749675"/>
          <p14:tracePt t="48919" x="10728325" y="3721100"/>
          <p14:tracePt t="48927" x="10742613" y="3690938"/>
          <p14:tracePt t="48936" x="10742613" y="3660775"/>
          <p14:tracePt t="48943" x="10756900" y="3630613"/>
          <p14:tracePt t="48951" x="10772775" y="3600450"/>
          <p14:tracePt t="48959" x="10772775" y="3570288"/>
          <p14:tracePt t="48967" x="10787063" y="3541713"/>
          <p14:tracePt t="48976" x="10787063" y="3511550"/>
          <p14:tracePt t="48983" x="10802938" y="3495675"/>
          <p14:tracePt t="48992" x="10817225" y="3467100"/>
          <p14:tracePt t="48999" x="10817225" y="3436938"/>
          <p14:tracePt t="49007" x="10817225" y="3421063"/>
          <p14:tracePt t="49016" x="10833100" y="3390900"/>
          <p14:tracePt t="49024" x="10833100" y="3376613"/>
          <p14:tracePt t="49032" x="10833100" y="3346450"/>
          <p14:tracePt t="49040" x="10847388" y="3332163"/>
          <p14:tracePt t="49049" x="10847388" y="3302000"/>
          <p14:tracePt t="49056" x="10847388" y="3271838"/>
          <p14:tracePt t="49066" x="10861675" y="3241675"/>
          <p14:tracePt t="49072" x="10861675" y="3227388"/>
          <p14:tracePt t="49082" x="10861675" y="3197225"/>
          <p14:tracePt t="49088" x="10877550" y="3182938"/>
          <p14:tracePt t="49098" x="10877550" y="3167063"/>
          <p14:tracePt t="49104" x="10877550" y="3136900"/>
          <p14:tracePt t="49114" x="10877550" y="3122613"/>
          <p14:tracePt t="49120" x="10877550" y="3092450"/>
          <p14:tracePt t="49131" x="10877550" y="3078163"/>
          <p14:tracePt t="49136" x="10877550" y="3062288"/>
          <p14:tracePt t="49148" x="10877550" y="3048000"/>
          <p14:tracePt t="49152" x="10877550" y="3017838"/>
          <p14:tracePt t="49165" x="10877550" y="3003550"/>
          <p14:tracePt t="49168" x="10877550" y="2987675"/>
          <p14:tracePt t="49181" x="10877550" y="2973388"/>
          <p14:tracePt t="49184" x="10877550" y="2943225"/>
          <p14:tracePt t="49198" x="10861675" y="2928938"/>
          <p14:tracePt t="49201" x="10861675" y="2913063"/>
          <p14:tracePt t="49215" x="10861675" y="2898775"/>
          <p14:tracePt t="49216" x="10847388" y="2882900"/>
          <p14:tracePt t="49231" x="10847388" y="2854325"/>
          <p14:tracePt t="49233" x="10847388" y="2838450"/>
          <p14:tracePt t="49248" x="10833100" y="2824163"/>
          <p14:tracePt t="49251" x="10833100" y="2808288"/>
          <p14:tracePt t="49265" x="10817225" y="2779713"/>
          <p14:tracePt t="49267" x="10817225" y="2763838"/>
          <p14:tracePt t="49281" x="10802938" y="2749550"/>
          <p14:tracePt t="49284" x="10802938" y="2733675"/>
          <p14:tracePt t="49298" x="10787063" y="2719388"/>
          <p14:tracePt t="49299" x="10787063" y="2705100"/>
          <p14:tracePt t="49304" x="10772775" y="2689225"/>
          <p14:tracePt t="49315" x="10772775" y="2674938"/>
          <p14:tracePt t="49321" x="10756900" y="2659063"/>
          <p14:tracePt t="49332" x="10742613" y="2659063"/>
          <p14:tracePt t="49336" x="10742613" y="2644775"/>
          <p14:tracePt t="49348" x="10728325" y="2628900"/>
          <p14:tracePt t="49360" x="10712450" y="2614613"/>
          <p14:tracePt t="49368" x="10712450" y="2600325"/>
          <p14:tracePt t="49377" x="10698163" y="2584450"/>
          <p14:tracePt t="49392" x="10682288" y="2570163"/>
          <p14:tracePt t="49400" x="10682288" y="2554288"/>
          <p14:tracePt t="49409" x="10668000" y="2540000"/>
          <p14:tracePt t="49417" x="10668000" y="2525713"/>
          <p14:tracePt t="49425" x="10653713" y="2509838"/>
          <p14:tracePt t="49433" x="10653713" y="2495550"/>
          <p14:tracePt t="49441" x="10637838" y="2495550"/>
          <p14:tracePt t="49450" x="10637838" y="2479675"/>
          <p14:tracePt t="49457" x="10623550" y="2465388"/>
          <p14:tracePt t="49466" x="10623550" y="2451100"/>
          <p14:tracePt t="49473" x="10607675" y="2451100"/>
          <p14:tracePt t="49483" x="10607675" y="2435225"/>
          <p14:tracePt t="49489" x="10593388" y="2435225"/>
          <p14:tracePt t="49499" x="10593388" y="2420938"/>
          <p14:tracePt t="49513" x="10593388" y="2405063"/>
          <p14:tracePt t="49561" x="10593388" y="2390775"/>
          <p14:tracePt t="49641" x="10593388" y="2374900"/>
          <p14:tracePt t="49657" x="10579100" y="2360613"/>
          <p14:tracePt t="49666" x="10579100" y="2346325"/>
          <p14:tracePt t="49686" x="10579100" y="2330450"/>
          <p14:tracePt t="49690" x="10579100" y="2316163"/>
          <p14:tracePt t="49700" x="10579100" y="2286000"/>
          <p14:tracePt t="49705" x="10563225" y="2286000"/>
          <p14:tracePt t="49717" x="10563225" y="2271713"/>
          <p14:tracePt t="49722" x="10563225" y="2241550"/>
          <p14:tracePt t="49733" x="10563225" y="2225675"/>
          <p14:tracePt t="49738" x="10548938" y="2211388"/>
          <p14:tracePt t="49745" x="10548938" y="2197100"/>
          <p14:tracePt t="49754" x="10533063" y="2181225"/>
          <p14:tracePt t="49762" x="10533063" y="2166938"/>
          <p14:tracePt t="49770" x="10518775" y="2166938"/>
          <p14:tracePt t="49778" x="10518775" y="2151063"/>
          <p14:tracePt t="49786" x="10502900" y="2136775"/>
          <p14:tracePt t="49794" x="10488613" y="2120900"/>
          <p14:tracePt t="49802" x="10488613" y="2106613"/>
          <p14:tracePt t="49810" x="10474325" y="2106613"/>
          <p14:tracePt t="49818" x="10458450" y="2106613"/>
          <p14:tracePt t="49826" x="10458450" y="2092325"/>
          <p14:tracePt t="49833" x="10444163" y="2092325"/>
          <p14:tracePt t="49842" x="10428288" y="2076450"/>
          <p14:tracePt t="49850" x="10414000" y="2076450"/>
          <p14:tracePt t="49858" x="10399713" y="2076450"/>
          <p14:tracePt t="49866" x="10383838" y="2062163"/>
          <p14:tracePt t="49874" x="10369550" y="2062163"/>
          <p14:tracePt t="49883" x="10353675" y="2062163"/>
          <p14:tracePt t="49890" x="10325100" y="2062163"/>
          <p14:tracePt t="49900" x="10309225" y="2062163"/>
          <p14:tracePt t="49907" x="10294938" y="2062163"/>
          <p14:tracePt t="49916" x="10264775" y="2062163"/>
          <p14:tracePt t="49923" x="10234613" y="2062163"/>
          <p14:tracePt t="49932" x="10220325" y="2062163"/>
          <p14:tracePt t="49939" x="10204450" y="2062163"/>
          <p14:tracePt t="49948" x="10174288" y="2076450"/>
          <p14:tracePt t="49954" x="10145713" y="2092325"/>
          <p14:tracePt t="49965" x="10129838" y="2106613"/>
          <p14:tracePt t="49971" x="10099675" y="2120900"/>
          <p14:tracePt t="49981" x="10085388" y="2136775"/>
          <p14:tracePt t="49986" x="10055225" y="2151063"/>
          <p14:tracePt t="49998" x="10040938" y="2166938"/>
          <p14:tracePt t="50002" x="10025063" y="2181225"/>
          <p14:tracePt t="50015" x="10010775" y="2197100"/>
          <p14:tracePt t="50018" x="9994900" y="2197100"/>
          <p14:tracePt t="50031" x="9994900" y="2211388"/>
          <p14:tracePt t="50034" x="9980613" y="2211388"/>
          <p14:tracePt t="50048" x="9980613" y="2225675"/>
          <p14:tracePt t="50075" x="9980613" y="2241550"/>
          <p14:tracePt t="50099" x="9980613" y="2255838"/>
          <p14:tracePt t="50107" x="9980613" y="2271713"/>
          <p14:tracePt t="50117" x="9980613" y="2286000"/>
          <p14:tracePt t="50123" x="9980613" y="2300288"/>
          <p14:tracePt t="50133" x="9980613" y="2316163"/>
          <p14:tracePt t="50139" x="9980613" y="2346325"/>
          <p14:tracePt t="50150" x="9980613" y="2360613"/>
          <p14:tracePt t="50155" x="9980613" y="2390775"/>
          <p14:tracePt t="50166" x="9994900" y="2420938"/>
          <p14:tracePt t="50171" x="9994900" y="2435225"/>
          <p14:tracePt t="50179" x="10010775" y="2451100"/>
          <p14:tracePt t="50187" x="10010775" y="2479675"/>
          <p14:tracePt t="50200" x="10025063" y="2495550"/>
          <p14:tracePt t="50203" x="10040938" y="2509838"/>
          <p14:tracePt t="50211" x="10055225" y="2525713"/>
          <p14:tracePt t="50220" x="10071100" y="2540000"/>
          <p14:tracePt t="50227" x="10085388" y="2554288"/>
          <p14:tracePt t="50235" x="10099675" y="2570163"/>
          <p14:tracePt t="50244" x="10115550" y="2584450"/>
          <p14:tracePt t="50251" x="10129838" y="2584450"/>
          <p14:tracePt t="50259" x="10145713" y="2600325"/>
          <p14:tracePt t="50267" x="10160000" y="2600325"/>
          <p14:tracePt t="50275" x="10174288" y="2614613"/>
          <p14:tracePt t="50283" x="10190163" y="2614613"/>
          <p14:tracePt t="50291" x="10204450" y="2628900"/>
          <p14:tracePt t="50299" x="10220325" y="2628900"/>
          <p14:tracePt t="50307" x="10234613" y="2628900"/>
          <p14:tracePt t="50316" x="10264775" y="2628900"/>
          <p14:tracePt t="50324" x="10279063" y="2644775"/>
          <p14:tracePt t="50333" x="10294938" y="2644775"/>
          <p14:tracePt t="50340" x="10309225" y="2644775"/>
          <p14:tracePt t="50356" x="10325100" y="2644775"/>
          <p14:tracePt t="50366" x="10339388" y="2644775"/>
          <p14:tracePt t="50372" x="10353675" y="2644775"/>
          <p14:tracePt t="50380" x="10369550" y="2644775"/>
          <p14:tracePt t="50395" x="10383838" y="2644775"/>
          <p14:tracePt t="50404" x="10399713" y="2644775"/>
          <p14:tracePt t="50412" x="10414000" y="2644775"/>
          <p14:tracePt t="50428" x="10428288" y="2644775"/>
          <p14:tracePt t="50436" x="10444163" y="2628900"/>
          <p14:tracePt t="50444" x="10458450" y="2628900"/>
          <p14:tracePt t="50452" x="10474325" y="2614613"/>
          <p14:tracePt t="50460" x="10488613" y="2614613"/>
          <p14:tracePt t="50468" x="10488613" y="2600325"/>
          <p14:tracePt t="50476" x="10502900" y="2600325"/>
          <p14:tracePt t="50484" x="10518775" y="2584450"/>
          <p14:tracePt t="50500" x="10533063" y="2570163"/>
          <p14:tracePt t="50508" x="10548938" y="2554288"/>
          <p14:tracePt t="50516" x="10563225" y="2554288"/>
          <p14:tracePt t="50524" x="10563225" y="2540000"/>
          <p14:tracePt t="50533" x="10563225" y="2525713"/>
          <p14:tracePt t="50540" x="10579100" y="2509838"/>
          <p14:tracePt t="50556" x="10593388" y="2495550"/>
          <p14:tracePt t="50566" x="10593388" y="2479675"/>
          <p14:tracePt t="50583" x="10607675" y="2465388"/>
          <p14:tracePt t="50596" x="10607675" y="2451100"/>
          <p14:tracePt t="50612" x="10607675" y="2435225"/>
          <p14:tracePt t="50628" x="10607675" y="2420938"/>
          <p14:tracePt t="50644" x="10607675" y="2405063"/>
          <p14:tracePt t="50653" x="10607675" y="2390775"/>
          <p14:tracePt t="50669" x="10607675" y="2374900"/>
          <p14:tracePt t="50677" x="10607675" y="2360613"/>
          <p14:tracePt t="50685" x="10593388" y="2360613"/>
          <p14:tracePt t="50693" x="10593388" y="2346325"/>
          <p14:tracePt t="50709" x="10579100" y="2330450"/>
          <p14:tracePt t="50716" x="10563225" y="2316163"/>
          <p14:tracePt t="50734" x="10548938" y="2300288"/>
          <p14:tracePt t="50741" x="10533063" y="2300288"/>
          <p14:tracePt t="50750" x="10518775" y="2300288"/>
          <p14:tracePt t="50757" x="10502900" y="2286000"/>
          <p14:tracePt t="50766" x="10488613" y="2286000"/>
          <p14:tracePt t="50773" x="10474325" y="2286000"/>
          <p14:tracePt t="50783" x="10444163" y="2286000"/>
          <p14:tracePt t="50789" x="10428288" y="2286000"/>
          <p14:tracePt t="50800" x="10399713" y="2286000"/>
          <p14:tracePt t="50805" x="10383838" y="2286000"/>
          <p14:tracePt t="50813" x="10353675" y="2286000"/>
          <p14:tracePt t="50821" x="10325100" y="2300288"/>
          <p14:tracePt t="50829" x="10294938" y="2300288"/>
          <p14:tracePt t="50837" x="10264775" y="2316163"/>
          <p14:tracePt t="50845" x="10248900" y="2330450"/>
          <p14:tracePt t="50854" x="10234613" y="2346325"/>
          <p14:tracePt t="50861" x="10220325" y="2360613"/>
          <p14:tracePt t="50870" x="10204450" y="2360613"/>
          <p14:tracePt t="50878" x="10190163" y="2374900"/>
          <p14:tracePt t="50886" x="10174288" y="2390775"/>
          <p14:tracePt t="50893" x="10160000" y="2390775"/>
          <p14:tracePt t="50902" x="10160000" y="2405063"/>
          <p14:tracePt t="50910" x="10160000" y="2420938"/>
          <p14:tracePt t="50917" x="10145713" y="2420938"/>
          <p14:tracePt t="50925" x="10145713" y="2435225"/>
          <p14:tracePt t="50933" x="10145713" y="2451100"/>
          <p14:tracePt t="50942" x="10129838" y="2465388"/>
          <p14:tracePt t="50950" x="10129838" y="2479675"/>
          <p14:tracePt t="50958" x="10129838" y="2495550"/>
          <p14:tracePt t="50966" x="10129838" y="2509838"/>
          <p14:tracePt t="50974" x="10129838" y="2525713"/>
          <p14:tracePt t="50983" x="10129838" y="2540000"/>
          <p14:tracePt t="51000" x="10129838" y="2554288"/>
          <p14:tracePt t="51022" x="10129838" y="2570163"/>
          <p14:tracePt t="51511" x="10129838" y="2584450"/>
          <p14:tracePt t="51520" x="10129838" y="2600325"/>
          <p14:tracePt t="51536" x="10129838" y="2614613"/>
          <p14:tracePt t="51558" x="10145713" y="2614613"/>
          <p14:tracePt t="51559" x="10145713" y="2628900"/>
          <p14:tracePt t="51615" x="10160000" y="2644775"/>
          <p14:tracePt t="51640" x="10174288" y="2644775"/>
          <p14:tracePt t="51648" x="10190163" y="2644775"/>
          <p14:tracePt t="51656" x="10204450" y="2659063"/>
          <p14:tracePt t="51671" x="10220325" y="2674938"/>
          <p14:tracePt t="51683" x="10234613" y="2674938"/>
          <p14:tracePt t="51688" x="10248900" y="2689225"/>
          <p14:tracePt t="51695" x="10264775" y="2689225"/>
          <p14:tracePt t="51704" x="10279063" y="2705100"/>
          <p14:tracePt t="51712" x="10294938" y="2705100"/>
          <p14:tracePt t="51720" x="10325100" y="2719388"/>
          <p14:tracePt t="51736" x="10353675" y="2733675"/>
          <p14:tracePt t="51744" x="10369550" y="2733675"/>
          <p14:tracePt t="51752" x="10399713" y="2733675"/>
          <p14:tracePt t="51760" x="10414000" y="2749550"/>
          <p14:tracePt t="51768" x="10444163" y="2749550"/>
          <p14:tracePt t="51776" x="10474325" y="2763838"/>
          <p14:tracePt t="51784" x="10488613" y="2763838"/>
          <p14:tracePt t="51792" x="10533063" y="2763838"/>
          <p14:tracePt t="51800" x="10563225" y="2763838"/>
          <p14:tracePt t="51809" x="10593388" y="2763838"/>
          <p14:tracePt t="51817" x="10607675" y="2763838"/>
          <p14:tracePt t="51824" x="10637838" y="2763838"/>
          <p14:tracePt t="51834" x="10668000" y="2763838"/>
          <p14:tracePt t="51840" x="10682288" y="2763838"/>
          <p14:tracePt t="51850" x="10698163" y="2763838"/>
          <p14:tracePt t="51857" x="10712450" y="2763838"/>
          <p14:tracePt t="51866" x="10728325" y="2763838"/>
          <p14:tracePt t="51872" x="10742613" y="2763838"/>
          <p14:tracePt t="51888" x="10756900" y="2749550"/>
          <p14:tracePt t="51905" x="10772775" y="2749550"/>
          <p14:tracePt t="51928" x="10772775" y="2733675"/>
          <p14:tracePt t="51937" x="10787063" y="2733675"/>
          <p14:tracePt t="51960" x="10787063" y="2719388"/>
          <p14:tracePt t="51976" x="10787063" y="2705100"/>
          <p14:tracePt t="51984" x="10787063" y="2674938"/>
          <p14:tracePt t="51993" x="10787063" y="2659063"/>
          <p14:tracePt t="52000" x="10787063" y="2628900"/>
          <p14:tracePt t="52008" x="10802938" y="2584450"/>
          <p14:tracePt t="52016" x="10802938" y="2554288"/>
          <p14:tracePt t="52024" x="10802938" y="2525713"/>
          <p14:tracePt t="52033" x="10802938" y="2479675"/>
          <p14:tracePt t="52041" x="10802938" y="2451100"/>
          <p14:tracePt t="52050" x="10802938" y="2420938"/>
          <p14:tracePt t="52057" x="10802938" y="2390775"/>
          <p14:tracePt t="52066" x="10802938" y="2374900"/>
          <p14:tracePt t="52073" x="10802938" y="2360613"/>
          <p14:tracePt t="52083" x="10802938" y="2346325"/>
          <p14:tracePt t="52100" x="10802938" y="2330450"/>
          <p14:tracePt t="52105" x="10802938" y="2316163"/>
          <p14:tracePt t="52113" x="10802938" y="2300288"/>
          <p14:tracePt t="52121" x="10787063" y="2300288"/>
          <p14:tracePt t="52129" x="10787063" y="2286000"/>
          <p14:tracePt t="52137" x="10787063" y="2271713"/>
          <p14:tracePt t="52145" x="10772775" y="2255838"/>
          <p14:tracePt t="52161" x="10756900" y="2241550"/>
          <p14:tracePt t="52169" x="10742613" y="2225675"/>
          <p14:tracePt t="52177" x="10742613" y="2211388"/>
          <p14:tracePt t="52185" x="10728325" y="2211388"/>
          <p14:tracePt t="52193" x="10712450" y="2197100"/>
          <p14:tracePt t="52209" x="10682288" y="2181225"/>
          <p14:tracePt t="52217" x="10668000" y="2181225"/>
          <p14:tracePt t="52226" x="10653713" y="2181225"/>
          <p14:tracePt t="52233" x="10637838" y="2181225"/>
          <p14:tracePt t="52241" x="10607675" y="2166938"/>
          <p14:tracePt t="52249" x="10579100" y="2166938"/>
          <p14:tracePt t="52258" x="10548938" y="2166938"/>
          <p14:tracePt t="52266" x="10518775" y="2166938"/>
          <p14:tracePt t="52274" x="10488613" y="2166938"/>
          <p14:tracePt t="52283" x="10474325" y="2166938"/>
          <p14:tracePt t="52289" x="10444163" y="2166938"/>
          <p14:tracePt t="52300" x="10414000" y="2166938"/>
          <p14:tracePt t="52305" x="10399713" y="2166938"/>
          <p14:tracePt t="52317" x="10383838" y="2166938"/>
          <p14:tracePt t="52321" x="10369550" y="2166938"/>
          <p14:tracePt t="52329" x="10353675" y="2166938"/>
          <p14:tracePt t="52345" x="10339388" y="2166938"/>
          <p14:tracePt t="52370" x="10325100" y="2166938"/>
          <p14:tracePt t="52402" x="10309225" y="2166938"/>
          <p14:tracePt t="52410" x="10309225" y="2181225"/>
          <p14:tracePt t="52426" x="10294938" y="2181225"/>
          <p14:tracePt t="52442" x="10294938" y="2197100"/>
          <p14:tracePt t="52450" x="10279063" y="2197100"/>
          <p14:tracePt t="52466" x="10279063" y="2211388"/>
          <p14:tracePt t="52498" x="10264775" y="2211388"/>
          <p14:tracePt t="53678" x="10264775" y="2225675"/>
          <p14:tracePt t="53685" x="10264775" y="2241550"/>
          <p14:tracePt t="53694" x="10264775" y="2271713"/>
          <p14:tracePt t="53702" x="10264775" y="2286000"/>
          <p14:tracePt t="53709" x="10248900" y="2300288"/>
          <p14:tracePt t="53717" x="10248900" y="2316163"/>
          <p14:tracePt t="53726" x="10248900" y="2330450"/>
          <p14:tracePt t="53742" x="10248900" y="2346325"/>
          <p14:tracePt t="53806" x="10248900" y="2360613"/>
          <p14:tracePt t="53934" x="10234613" y="2374900"/>
          <p14:tracePt t="53959" x="10234613" y="2390775"/>
          <p14:tracePt t="53975" x="10234613" y="2405063"/>
          <p14:tracePt t="54007" x="10234613" y="2420938"/>
          <p14:tracePt t="54111" x="10234613" y="2435225"/>
          <p14:tracePt t="54135" x="10234613" y="2451100"/>
          <p14:tracePt t="54155" x="10234613" y="2465388"/>
          <p14:tracePt t="54175" x="10234613" y="2479675"/>
          <p14:tracePt t="54199" x="10234613" y="2495550"/>
          <p14:tracePt t="54218" x="10234613" y="2509838"/>
          <p14:tracePt t="54240" x="10234613" y="2525713"/>
          <p14:tracePt t="54255" x="10248900" y="2525713"/>
          <p14:tracePt t="54266" x="10248900" y="2540000"/>
          <p14:tracePt t="54279" x="10248900" y="2554288"/>
          <p14:tracePt t="54287" x="10264775" y="2554288"/>
          <p14:tracePt t="54295" x="10264775" y="2570163"/>
          <p14:tracePt t="54304" x="10279063" y="2570163"/>
          <p14:tracePt t="54312" x="10279063" y="2584450"/>
          <p14:tracePt t="54319" x="10294938" y="2600325"/>
          <p14:tracePt t="54328" x="10309225" y="2600325"/>
          <p14:tracePt t="54336" x="10325100" y="2614613"/>
          <p14:tracePt t="54343" x="10325100" y="2628900"/>
          <p14:tracePt t="54351" x="10339388" y="2644775"/>
          <p14:tracePt t="54359" x="10353675" y="2659063"/>
          <p14:tracePt t="54367" x="10369550" y="2674938"/>
          <p14:tracePt t="54376" x="10369550" y="2689225"/>
          <p14:tracePt t="54383" x="10383838" y="2705100"/>
          <p14:tracePt t="54392" x="10399713" y="2719388"/>
          <p14:tracePt t="54400" x="10414000" y="2733675"/>
          <p14:tracePt t="54408" x="10428288" y="2749550"/>
          <p14:tracePt t="54417" x="10444163" y="2763838"/>
          <p14:tracePt t="54424" x="10458450" y="2779713"/>
          <p14:tracePt t="54433" x="10474325" y="2794000"/>
          <p14:tracePt t="54440" x="10488613" y="2824163"/>
          <p14:tracePt t="54449" x="10502900" y="2838450"/>
          <p14:tracePt t="54456" x="10502900" y="2854325"/>
          <p14:tracePt t="54466" x="10518775" y="2868613"/>
          <p14:tracePt t="54472" x="10533063" y="2882900"/>
          <p14:tracePt t="54481" x="10548938" y="2898775"/>
          <p14:tracePt t="54496" x="10548938" y="2913063"/>
          <p14:tracePt t="54504" x="10563225" y="2928938"/>
          <p14:tracePt t="54520" x="10563225" y="2943225"/>
          <p14:tracePt t="54529" x="10579100" y="2943225"/>
          <p14:tracePt t="54544" x="10579100" y="2959100"/>
          <p14:tracePt t="54560" x="10593388" y="2959100"/>
          <p14:tracePt t="54576" x="10593388" y="2973388"/>
          <p14:tracePt t="54592" x="10607675" y="2973388"/>
          <p14:tracePt t="54625" x="10623550" y="2987675"/>
          <p14:tracePt t="54649" x="10637838" y="2987675"/>
          <p14:tracePt t="54668" x="10653713" y="2987675"/>
          <p14:tracePt t="54685" x="10668000" y="2987675"/>
          <p14:tracePt t="54689" x="10668000" y="3003550"/>
          <p14:tracePt t="54700" x="10682288" y="3003550"/>
          <p14:tracePt t="54712" x="10698163" y="3003550"/>
          <p14:tracePt t="54744" x="10712450" y="3003550"/>
          <p14:tracePt t="54881" x="10728325" y="3003550"/>
          <p14:tracePt t="54921" x="10742613" y="3003550"/>
          <p14:tracePt t="54945" x="10756900" y="3003550"/>
          <p14:tracePt t="54961" x="10772775" y="3003550"/>
          <p14:tracePt t="54986" x="10787063" y="3003550"/>
          <p14:tracePt t="55115" x="10787063" y="2987675"/>
          <p14:tracePt t="55133" x="10802938" y="2973388"/>
          <p14:tracePt t="55146" x="10802938" y="2959100"/>
          <p14:tracePt t="55162" x="10802938" y="2943225"/>
          <p14:tracePt t="55218" x="10802938" y="2928938"/>
          <p14:tracePt t="55250" x="10787063" y="2913063"/>
          <p14:tracePt t="55267" x="10787063" y="2898775"/>
          <p14:tracePt t="55275" x="10772775" y="2898775"/>
          <p14:tracePt t="55284" x="10756900" y="2882900"/>
          <p14:tracePt t="55301" x="10742613" y="2868613"/>
          <p14:tracePt t="55306" x="10728325" y="2854325"/>
          <p14:tracePt t="55317" x="10712450" y="2854325"/>
          <p14:tracePt t="55322" x="10698163" y="2838450"/>
          <p14:tracePt t="55334" x="10682288" y="2838450"/>
          <p14:tracePt t="55338" x="10668000" y="2838450"/>
          <p14:tracePt t="55349" x="10653713" y="2824163"/>
          <p14:tracePt t="55354" x="10637838" y="2824163"/>
          <p14:tracePt t="55363" x="10637838" y="2808288"/>
          <p14:tracePt t="55371" x="10623550" y="2808288"/>
          <p14:tracePt t="55379" x="10607675" y="2808288"/>
          <p14:tracePt t="55395" x="10593388" y="2794000"/>
          <p14:tracePt t="55410" x="10579100" y="2794000"/>
          <p14:tracePt t="55419" x="10563225" y="2794000"/>
          <p14:tracePt t="55435" x="10548938" y="2794000"/>
          <p14:tracePt t="55451" x="10533063" y="2794000"/>
          <p14:tracePt t="55467" x="10518775" y="2779713"/>
          <p14:tracePt t="55475" x="10502900" y="2779713"/>
          <p14:tracePt t="55483" x="10488613" y="2779713"/>
          <p14:tracePt t="55491" x="10474325" y="2779713"/>
          <p14:tracePt t="55507" x="10458450" y="2779713"/>
          <p14:tracePt t="55517" x="10444163" y="2763838"/>
          <p14:tracePt t="55533" x="10428288" y="2763838"/>
          <p14:tracePt t="55549" x="10414000" y="2763838"/>
          <p14:tracePt t="55563" x="10399713" y="2763838"/>
          <p14:tracePt t="55571" x="10383838" y="2763838"/>
          <p14:tracePt t="55579" x="10369550" y="2763838"/>
          <p14:tracePt t="55595" x="10353675" y="2763838"/>
          <p14:tracePt t="55604" x="10339388" y="2763838"/>
          <p14:tracePt t="55619" x="10325100" y="2763838"/>
          <p14:tracePt t="55627" x="10309225" y="2763838"/>
          <p14:tracePt t="55635" x="10294938" y="2763838"/>
          <p14:tracePt t="55651" x="10279063" y="2763838"/>
          <p14:tracePt t="55659" x="10264775" y="2763838"/>
          <p14:tracePt t="55667" x="10248900" y="2763838"/>
          <p14:tracePt t="55675" x="10234613" y="2763838"/>
          <p14:tracePt t="55691" x="10220325" y="2763838"/>
          <p14:tracePt t="55700" x="10204450" y="2763838"/>
          <p14:tracePt t="55708" x="10204450" y="2779713"/>
          <p14:tracePt t="55717" x="10190163" y="2779713"/>
          <p14:tracePt t="55724" x="10174288" y="2779713"/>
          <p14:tracePt t="55740" x="10160000" y="2794000"/>
          <p14:tracePt t="55750" x="10145713" y="2794000"/>
          <p14:tracePt t="55772" x="10129838" y="2808288"/>
          <p14:tracePt t="55788" x="10115550" y="2808288"/>
          <p14:tracePt t="55796" x="10115550" y="2824163"/>
          <p14:tracePt t="55804" x="10099675" y="2824163"/>
          <p14:tracePt t="55812" x="10099675" y="2838450"/>
          <p14:tracePt t="55836" x="10085388" y="2838450"/>
          <p14:tracePt t="55844" x="10085388" y="2854325"/>
          <p14:tracePt t="55884" x="10071100" y="2868613"/>
          <p14:tracePt t="55900" x="10071100" y="2882900"/>
          <p14:tracePt t="55908" x="10055225" y="2898775"/>
          <p14:tracePt t="55924" x="10040938" y="2913063"/>
          <p14:tracePt t="55940" x="10040938" y="2928938"/>
          <p14:tracePt t="55950" x="10040938" y="2943225"/>
          <p14:tracePt t="55956" x="10025063" y="2943225"/>
          <p14:tracePt t="55972" x="10025063" y="2959100"/>
          <p14:tracePt t="56021" x="10025063" y="2973388"/>
          <p14:tracePt t="56037" x="10025063" y="2987675"/>
          <p14:tracePt t="56061" x="10025063" y="3003550"/>
          <p14:tracePt t="56069" x="10025063" y="3017838"/>
          <p14:tracePt t="56084" x="10025063" y="3033713"/>
          <p14:tracePt t="56092" x="10025063" y="3048000"/>
          <p14:tracePt t="56108" x="10025063" y="3062288"/>
          <p14:tracePt t="56117" x="10040938" y="3062288"/>
          <p14:tracePt t="56125" x="10040938" y="3078163"/>
          <p14:tracePt t="56149" x="10055225" y="3092450"/>
          <p14:tracePt t="56173" x="10055225" y="3108325"/>
          <p14:tracePt t="56184" x="10071100" y="3108325"/>
          <p14:tracePt t="56199" x="10085388" y="3122613"/>
          <p14:tracePt t="56213" x="10099675" y="3122613"/>
          <p14:tracePt t="56222" x="10115550" y="3136900"/>
          <p14:tracePt t="56237" x="10129838" y="3152775"/>
          <p14:tracePt t="56254" x="10145713" y="3152775"/>
          <p14:tracePt t="56262" x="10145713" y="3167063"/>
          <p14:tracePt t="56270" x="10160000" y="3167063"/>
          <p14:tracePt t="56277" x="10174288" y="3182938"/>
          <p14:tracePt t="56293" x="10190163" y="3182938"/>
          <p14:tracePt t="56309" x="10204450" y="3197225"/>
          <p14:tracePt t="56325" x="10220325" y="3197225"/>
          <p14:tracePt t="56334" x="10234613" y="3213100"/>
          <p14:tracePt t="56351" x="10248900" y="3213100"/>
          <p14:tracePt t="56358" x="10264775" y="3213100"/>
          <p14:tracePt t="56367" x="10264775" y="3227388"/>
          <p14:tracePt t="56374" x="10279063" y="3227388"/>
          <p14:tracePt t="56383" x="10294938" y="3227388"/>
          <p14:tracePt t="56390" x="10309225" y="3227388"/>
          <p14:tracePt t="56400" x="10325100" y="3227388"/>
          <p14:tracePt t="56406" x="10339388" y="3227388"/>
          <p14:tracePt t="56417" x="10339388" y="3241675"/>
          <p14:tracePt t="56422" x="10353675" y="3241675"/>
          <p14:tracePt t="56429" x="10383838" y="3241675"/>
          <p14:tracePt t="56438" x="10399713" y="3241675"/>
          <p14:tracePt t="56450" x="10414000" y="3241675"/>
          <p14:tracePt t="56453" x="10428288" y="3241675"/>
          <p14:tracePt t="56461" x="10444163" y="3257550"/>
          <p14:tracePt t="56470" x="10458450" y="3257550"/>
          <p14:tracePt t="56478" x="10488613" y="3257550"/>
          <p14:tracePt t="56486" x="10502900" y="3257550"/>
          <p14:tracePt t="56502" x="10518775" y="3257550"/>
          <p14:tracePt t="56510" x="10533063" y="3257550"/>
          <p14:tracePt t="56518" x="10548938" y="3257550"/>
          <p14:tracePt t="56526" x="10563225" y="3257550"/>
          <p14:tracePt t="56542" x="10579100" y="3257550"/>
          <p14:tracePt t="56550" x="10579100" y="3271838"/>
          <p14:tracePt t="56558" x="10593388" y="3271838"/>
          <p14:tracePt t="56574" x="10607675" y="3271838"/>
          <p14:tracePt t="56583" x="10623550" y="3271838"/>
          <p14:tracePt t="56600" x="10637838" y="3271838"/>
          <p14:tracePt t="56617" x="10653713" y="3271838"/>
          <p14:tracePt t="56622" x="10668000" y="3271838"/>
          <p14:tracePt t="56633" x="10682288" y="3271838"/>
          <p14:tracePt t="56638" x="10698163" y="3271838"/>
          <p14:tracePt t="56646" x="10712450" y="3271838"/>
          <p14:tracePt t="56654" x="10728325" y="3271838"/>
          <p14:tracePt t="56667" x="10742613" y="3271838"/>
          <p14:tracePt t="56670" x="10772775" y="3271838"/>
          <p14:tracePt t="56678" x="10787063" y="3271838"/>
          <p14:tracePt t="56687" x="10802938" y="3271838"/>
          <p14:tracePt t="56695" x="10817225" y="3257550"/>
          <p14:tracePt t="56702" x="10847388" y="3257550"/>
          <p14:tracePt t="56711" x="10861675" y="3241675"/>
          <p14:tracePt t="56719" x="10877550" y="3241675"/>
          <p14:tracePt t="56729" x="10891838" y="3241675"/>
          <p14:tracePt t="56734" x="10922000" y="3227388"/>
          <p14:tracePt t="56742" x="10936288" y="3213100"/>
          <p14:tracePt t="56750" x="10952163" y="3213100"/>
          <p14:tracePt t="56759" x="10966450" y="3197225"/>
          <p14:tracePt t="56775" x="10982325" y="3182938"/>
          <p14:tracePt t="56783" x="10982325" y="3167063"/>
          <p14:tracePt t="56791" x="10996613" y="3167063"/>
          <p14:tracePt t="56800" x="11010900" y="3152775"/>
          <p14:tracePt t="56817" x="11010900" y="3136900"/>
          <p14:tracePt t="56823" x="11026775" y="3122613"/>
          <p14:tracePt t="56833" x="11026775" y="3108325"/>
          <p14:tracePt t="56839" x="11026775" y="3092450"/>
          <p14:tracePt t="56850" x="11041063" y="3078163"/>
          <p14:tracePt t="56855" x="11041063" y="3062288"/>
          <p14:tracePt t="56871" x="11041063" y="3048000"/>
          <p14:tracePt t="56887" x="11056938" y="3033713"/>
          <p14:tracePt t="56895" x="11056938" y="3017838"/>
          <p14:tracePt t="56911" x="11056938" y="3003550"/>
          <p14:tracePt t="56919" x="11056938" y="2987675"/>
          <p14:tracePt t="56935" x="11056938" y="2973388"/>
          <p14:tracePt t="56943" x="11056938" y="2959100"/>
          <p14:tracePt t="56959" x="11041063" y="2943225"/>
          <p14:tracePt t="56967" x="11041063" y="2928938"/>
          <p14:tracePt t="56975" x="11041063" y="2913063"/>
          <p14:tracePt t="56983" x="11026775" y="2913063"/>
          <p14:tracePt t="56991" x="11026775" y="2898775"/>
          <p14:tracePt t="57007" x="11010900" y="2882900"/>
          <p14:tracePt t="57016" x="10996613" y="2868613"/>
          <p14:tracePt t="57034" x="10982325" y="2854325"/>
          <p14:tracePt t="57050" x="10966450" y="2838450"/>
          <p14:tracePt t="57055" x="10952163" y="2824163"/>
          <p14:tracePt t="57067" x="10936288" y="2824163"/>
          <p14:tracePt t="57071" x="10922000" y="2808288"/>
          <p14:tracePt t="57079" x="10907713" y="2808288"/>
          <p14:tracePt t="57088" x="10891838" y="2794000"/>
          <p14:tracePt t="57095" x="10861675" y="2794000"/>
          <p14:tracePt t="57104" x="10833100" y="2779713"/>
          <p14:tracePt t="57112" x="10817225" y="2779713"/>
          <p14:tracePt t="57120" x="10787063" y="2779713"/>
          <p14:tracePt t="57128" x="10756900" y="2763838"/>
          <p14:tracePt t="57136" x="10728325" y="2763838"/>
          <p14:tracePt t="57143" x="10712450" y="2763838"/>
          <p14:tracePt t="57152" x="10682288" y="2749550"/>
          <p14:tracePt t="57160" x="10637838" y="2749550"/>
          <p14:tracePt t="57168" x="10607675" y="2733675"/>
          <p14:tracePt t="57176" x="10593388" y="2733675"/>
          <p14:tracePt t="57184" x="10563225" y="2733675"/>
          <p14:tracePt t="57192" x="10533063" y="2733675"/>
          <p14:tracePt t="57200" x="10502900" y="2733675"/>
          <p14:tracePt t="57208" x="10474325" y="2719388"/>
          <p14:tracePt t="57216" x="10444163" y="2719388"/>
          <p14:tracePt t="57224" x="10414000" y="2719388"/>
          <p14:tracePt t="57233" x="10383838" y="2719388"/>
          <p14:tracePt t="57240" x="10353675" y="2719388"/>
          <p14:tracePt t="57250" x="10325100" y="2719388"/>
          <p14:tracePt t="57256" x="10294938" y="2719388"/>
          <p14:tracePt t="57266" x="10264775" y="2719388"/>
          <p14:tracePt t="57272" x="10234613" y="2719388"/>
          <p14:tracePt t="57283" x="10204450" y="2719388"/>
          <p14:tracePt t="57288" x="10174288" y="2719388"/>
          <p14:tracePt t="57298" x="10129838" y="2719388"/>
          <p14:tracePt t="57305" x="10099675" y="2719388"/>
          <p14:tracePt t="57315" x="10071100" y="2719388"/>
          <p14:tracePt t="57320" x="10040938" y="2719388"/>
          <p14:tracePt t="57332" x="10010775" y="2719388"/>
          <p14:tracePt t="57336" x="9980613" y="2733675"/>
          <p14:tracePt t="57349" x="9950450" y="2733675"/>
          <p14:tracePt t="57352" x="9936163" y="2733675"/>
          <p14:tracePt t="57365" x="9920288" y="2749550"/>
          <p14:tracePt t="57369" x="9906000" y="2749550"/>
          <p14:tracePt t="57381" x="9891713" y="2749550"/>
          <p14:tracePt t="57384" x="9891713" y="2763838"/>
          <p14:tracePt t="57398" x="9875838" y="2763838"/>
          <p14:tracePt t="57457" x="9875838" y="2779713"/>
          <p14:tracePt t="57504" x="9875838" y="2794000"/>
          <p14:tracePt t="57521" x="9875838" y="2808288"/>
          <p14:tracePt t="57533" x="9861550" y="2824163"/>
          <p14:tracePt t="57536" x="9861550" y="2838450"/>
          <p14:tracePt t="57545" x="9861550" y="2854325"/>
          <p14:tracePt t="57553" x="9861550" y="2868613"/>
          <p14:tracePt t="57560" x="9861550" y="2882900"/>
          <p14:tracePt t="57569" x="9861550" y="2898775"/>
          <p14:tracePt t="57585" x="9861550" y="2913063"/>
          <p14:tracePt t="57593" x="9861550" y="2928938"/>
          <p14:tracePt t="57609" x="9861550" y="2943225"/>
          <p14:tracePt t="57625" x="9861550" y="2959100"/>
          <p14:tracePt t="57633" x="9875838" y="2973388"/>
          <p14:tracePt t="57641" x="9891713" y="2987675"/>
          <p14:tracePt t="57649" x="9906000" y="2987675"/>
          <p14:tracePt t="57657" x="9920288" y="3003550"/>
          <p14:tracePt t="57667" x="9936163" y="3017838"/>
          <p14:tracePt t="57673" x="9950450" y="3033713"/>
          <p14:tracePt t="57684" x="9966325" y="3048000"/>
          <p14:tracePt t="57689" x="9980613" y="3062288"/>
          <p14:tracePt t="57700" x="10010775" y="3078163"/>
          <p14:tracePt t="57705" x="10025063" y="3092450"/>
          <p14:tracePt t="57713" x="10040938" y="3108325"/>
          <p14:tracePt t="57721" x="10071100" y="3122613"/>
          <p14:tracePt t="57729" x="10085388" y="3136900"/>
          <p14:tracePt t="57738" x="10099675" y="3136900"/>
          <p14:tracePt t="57750" x="10115550" y="3152775"/>
          <p14:tracePt t="57753" x="10129838" y="3167063"/>
          <p14:tracePt t="57762" x="10145713" y="3167063"/>
          <p14:tracePt t="57770" x="10160000" y="3167063"/>
          <p14:tracePt t="57778" x="10174288" y="3182938"/>
          <p14:tracePt t="57786" x="10190163" y="3182938"/>
          <p14:tracePt t="57793" x="10220325" y="3197225"/>
          <p14:tracePt t="57810" x="10234613" y="3197225"/>
          <p14:tracePt t="57817" x="10248900" y="3197225"/>
          <p14:tracePt t="57826" x="10264775" y="3213100"/>
          <p14:tracePt t="57833" x="10279063" y="3213100"/>
          <p14:tracePt t="57842" x="10294938" y="3213100"/>
          <p14:tracePt t="57851" x="10309225" y="3213100"/>
          <p14:tracePt t="57858" x="10325100" y="3213100"/>
          <p14:tracePt t="57867" x="10339388" y="3213100"/>
          <p14:tracePt t="57883" x="10353675" y="3197225"/>
          <p14:tracePt t="57890" x="10369550" y="3197225"/>
          <p14:tracePt t="57906" x="10383838" y="3197225"/>
          <p14:tracePt t="57917" x="10383838" y="3182938"/>
          <p14:tracePt t="57922" x="10399713" y="3182938"/>
          <p14:tracePt t="57933" x="10399713" y="3167063"/>
          <p14:tracePt t="57954" x="10414000" y="3167063"/>
          <p14:tracePt t="57962" x="10414000" y="3152775"/>
          <p14:tracePt t="57986" x="10414000" y="3136900"/>
          <p14:tracePt t="58002" x="10428288" y="3122613"/>
          <p14:tracePt t="58027" x="10428288" y="3108325"/>
          <p14:tracePt t="58107" x="10428288" y="3092450"/>
          <p14:tracePt t="58211" x="10428288" y="3078163"/>
          <p14:tracePt t="59102" x="10428288" y="3092450"/>
          <p14:tracePt t="59118" x="10414000" y="3108325"/>
          <p14:tracePt t="59126" x="10414000" y="3122613"/>
          <p14:tracePt t="59134" x="10399713" y="3136900"/>
          <p14:tracePt t="59151" x="10383838" y="3152775"/>
          <p14:tracePt t="59174" x="10383838" y="3167063"/>
          <p14:tracePt t="59183" x="10369550" y="3167063"/>
          <p14:tracePt t="59278" x="10369550" y="3182938"/>
          <p14:tracePt t="59334" x="10369550" y="3197225"/>
          <p14:tracePt t="59367" x="10369550" y="3213100"/>
          <p14:tracePt t="59375" x="10353675" y="3213100"/>
          <p14:tracePt t="59398" x="10353675" y="3227388"/>
          <p14:tracePt t="59599" x="10353675" y="3241675"/>
          <p14:tracePt t="59618" x="10339388" y="3241675"/>
          <p14:tracePt t="59631" x="10339388" y="3257550"/>
          <p14:tracePt t="59648" x="10325100" y="3257550"/>
          <p14:tracePt t="59656" x="10325100" y="3271838"/>
          <p14:tracePt t="59671" x="10309225" y="3287713"/>
          <p14:tracePt t="59687" x="10309225" y="3302000"/>
          <p14:tracePt t="59695" x="10294938" y="3302000"/>
          <p14:tracePt t="59703" x="10294938" y="3316288"/>
          <p14:tracePt t="59719" x="10279063" y="3316288"/>
          <p14:tracePt t="59735" x="10279063" y="3332163"/>
          <p14:tracePt t="59743" x="10264775" y="3332163"/>
          <p14:tracePt t="59759" x="10264775" y="3346450"/>
          <p14:tracePt t="59775" x="10248900" y="3346450"/>
          <p14:tracePt t="59783" x="10248900" y="3362325"/>
          <p14:tracePt t="59800" x="10234613" y="3376613"/>
          <p14:tracePt t="59817" x="10220325" y="3376613"/>
          <p14:tracePt t="59824" x="10220325" y="3390900"/>
          <p14:tracePt t="59833" x="10204450" y="3390900"/>
          <p14:tracePt t="59840" x="10204450" y="3406775"/>
          <p14:tracePt t="59850" x="10190163" y="3406775"/>
          <p14:tracePt t="59855" x="10190163" y="3421063"/>
          <p14:tracePt t="59872" x="10174288" y="3436938"/>
          <p14:tracePt t="59888" x="10160000" y="3436938"/>
          <p14:tracePt t="59904" x="10160000" y="3451225"/>
          <p14:tracePt t="60017" x="10145713" y="3451225"/>
          <p14:tracePt t="60057" x="10145713" y="3467100"/>
          <p14:tracePt t="60068" x="10129838" y="3467100"/>
          <p14:tracePt t="60087" x="10115550" y="3467100"/>
          <p14:tracePt t="60091" x="10115550" y="3481388"/>
          <p14:tracePt t="60099" x="10099675" y="3481388"/>
          <p14:tracePt t="60113" x="10099675" y="3495675"/>
          <p14:tracePt t="60121" x="10085388" y="3495675"/>
          <p14:tracePt t="60137" x="10071100" y="3511550"/>
          <p14:tracePt t="60160" x="10055225" y="3511550"/>
          <p14:tracePt t="60177" x="10055225" y="3525838"/>
          <p14:tracePt t="60193" x="10040938" y="3525838"/>
          <p14:tracePt t="60233" x="10025063" y="3525838"/>
          <p14:tracePt t="60257" x="10010775" y="3541713"/>
          <p14:tracePt t="60281" x="9994900" y="3541713"/>
          <p14:tracePt t="60305" x="9980613" y="3541713"/>
          <p14:tracePt t="60321" x="9966325" y="3541713"/>
          <p14:tracePt t="60329" x="9966325" y="3556000"/>
          <p14:tracePt t="60338" x="9950450" y="3556000"/>
          <p14:tracePt t="60353" x="9936163" y="3556000"/>
          <p14:tracePt t="60361" x="9920288" y="3556000"/>
          <p14:tracePt t="60370" x="9920288" y="3570288"/>
          <p14:tracePt t="60377" x="9906000" y="3570288"/>
          <p14:tracePt t="60393" x="9891713" y="3570288"/>
          <p14:tracePt t="60417" x="9875838" y="3586163"/>
          <p14:tracePt t="60434" x="9861550" y="3586163"/>
          <p14:tracePt t="60458" x="9845675" y="3586163"/>
          <p14:tracePt t="60482" x="9831388" y="3600450"/>
          <p14:tracePt t="60501" x="9817100" y="3600450"/>
          <p14:tracePt t="60522" x="9801225" y="3600450"/>
          <p14:tracePt t="60538" x="9786938" y="3600450"/>
          <p14:tracePt t="60562" x="9771063" y="3616325"/>
          <p14:tracePt t="60570" x="9756775" y="3616325"/>
          <p14:tracePt t="60586" x="9740900" y="3616325"/>
          <p14:tracePt t="60610" x="9726613" y="3616325"/>
          <p14:tracePt t="60619" x="9712325" y="3616325"/>
          <p14:tracePt t="60626" x="9712325" y="3630613"/>
          <p14:tracePt t="60642" x="9696450" y="3630613"/>
          <p14:tracePt t="60658" x="9682163" y="3630613"/>
          <p14:tracePt t="60682" x="9666288" y="3630613"/>
          <p14:tracePt t="60706" x="9652000" y="3630613"/>
          <p14:tracePt t="60723" x="9637713" y="3630613"/>
          <p14:tracePt t="60747" x="9621838" y="3630613"/>
          <p14:tracePt t="60763" x="9607550" y="3630613"/>
          <p14:tracePt t="60779" x="9591675" y="3630613"/>
          <p14:tracePt t="60795" x="9577388" y="3630613"/>
          <p14:tracePt t="60811" x="9563100" y="3630613"/>
          <p14:tracePt t="60827" x="9547225" y="3630613"/>
          <p14:tracePt t="60851" x="9532938" y="3630613"/>
          <p14:tracePt t="60875" x="9517063" y="3630613"/>
          <p14:tracePt t="60891" x="9502775" y="3630613"/>
          <p14:tracePt t="60915" x="9486900" y="3630613"/>
          <p14:tracePt t="60939" x="9472613" y="3630613"/>
          <p14:tracePt t="60955" x="9458325" y="3630613"/>
          <p14:tracePt t="60987" x="9442450" y="3630613"/>
          <p14:tracePt t="61004" x="9428163" y="3630613"/>
          <p14:tracePt t="61019" x="9412288" y="3630613"/>
          <p14:tracePt t="61043" x="9398000" y="3630613"/>
          <p14:tracePt t="61060" x="9383713" y="3630613"/>
          <p14:tracePt t="61075" x="9367838" y="3630613"/>
          <p14:tracePt t="61092" x="9353550" y="3630613"/>
          <p14:tracePt t="61108" x="9337675" y="3630613"/>
          <p14:tracePt t="61117" x="9323388" y="3630613"/>
          <p14:tracePt t="61134" x="9309100" y="3630613"/>
          <p14:tracePt t="61140" x="9293225" y="3630613"/>
          <p14:tracePt t="61150" x="9278938" y="3630613"/>
          <p14:tracePt t="61156" x="9278938" y="3616325"/>
          <p14:tracePt t="61166" x="9263063" y="3616325"/>
          <p14:tracePt t="61179" x="9248775" y="3616325"/>
          <p14:tracePt t="61188" x="9232900" y="3616325"/>
          <p14:tracePt t="61196" x="9232900" y="3600450"/>
          <p14:tracePt t="61204" x="9218613" y="3600450"/>
          <p14:tracePt t="61212" x="9204325" y="3600450"/>
          <p14:tracePt t="61228" x="9188450" y="3600450"/>
          <p14:tracePt t="61236" x="9188450" y="3586163"/>
          <p14:tracePt t="61244" x="9174163" y="3586163"/>
          <p14:tracePt t="61260" x="9158288" y="3586163"/>
          <p14:tracePt t="61276" x="9144000" y="3570288"/>
          <p14:tracePt t="61292" x="9129713" y="3570288"/>
          <p14:tracePt t="61300" x="9113838" y="3556000"/>
          <p14:tracePt t="61317" x="9099550" y="3556000"/>
          <p14:tracePt t="61334" x="9083675" y="3541713"/>
          <p14:tracePt t="61350" x="9069388" y="3525838"/>
          <p14:tracePt t="61367" x="9055100" y="3525838"/>
          <p14:tracePt t="61373" x="9055100" y="3511550"/>
          <p14:tracePt t="61383" x="9039225" y="3511550"/>
          <p14:tracePt t="61405" x="9024938" y="3495675"/>
          <p14:tracePt t="61421" x="9009063" y="3481388"/>
          <p14:tracePt t="61444" x="9009063" y="3467100"/>
          <p14:tracePt t="61453" x="8994775" y="3467100"/>
          <p14:tracePt t="61461" x="8994775" y="3451225"/>
          <p14:tracePt t="61469" x="8978900" y="3451225"/>
          <p14:tracePt t="61485" x="8978900" y="3436938"/>
          <p14:tracePt t="61493" x="8964613" y="3436938"/>
          <p14:tracePt t="61509" x="8950325" y="3421063"/>
          <p14:tracePt t="61525" x="8950325" y="3406775"/>
          <p14:tracePt t="61541" x="8934450" y="3406775"/>
          <p14:tracePt t="61550" x="8934450" y="3390900"/>
          <p14:tracePt t="61557" x="8920163" y="3390900"/>
          <p14:tracePt t="61567" x="8920163" y="3376613"/>
          <p14:tracePt t="61573" x="8920163" y="3362325"/>
          <p14:tracePt t="61583" x="8904288" y="3362325"/>
          <p14:tracePt t="61600" x="8904288" y="3346450"/>
          <p14:tracePt t="61605" x="8890000" y="3346450"/>
          <p14:tracePt t="61613" x="8890000" y="3332163"/>
          <p14:tracePt t="61622" x="8890000" y="3316288"/>
          <p14:tracePt t="61629" x="8875713" y="3316288"/>
          <p14:tracePt t="61650" x="8875713" y="3302000"/>
          <p14:tracePt t="61653" x="8859838" y="3287713"/>
          <p14:tracePt t="61677" x="8845550" y="3271838"/>
          <p14:tracePt t="61693" x="8845550" y="3257550"/>
          <p14:tracePt t="61717" x="8829675" y="3241675"/>
          <p14:tracePt t="61749" x="8815388" y="3227388"/>
          <p14:tracePt t="61767" x="8815388" y="3213100"/>
          <p14:tracePt t="61783" x="8801100" y="3197225"/>
          <p14:tracePt t="61800" x="8801100" y="3182938"/>
          <p14:tracePt t="61817" x="8785225" y="3182938"/>
          <p14:tracePt t="61822" x="8785225" y="3167063"/>
          <p14:tracePt t="61838" x="8770938" y="3167063"/>
          <p14:tracePt t="61846" x="8770938" y="3152775"/>
          <p14:tracePt t="61862" x="8755063" y="3136900"/>
          <p14:tracePt t="61886" x="8755063" y="3122613"/>
          <p14:tracePt t="61894" x="8740775" y="3108325"/>
          <p14:tracePt t="61918" x="8724900" y="3092450"/>
          <p14:tracePt t="61926" x="8724900" y="3078163"/>
          <p14:tracePt t="61942" x="8710613" y="3062288"/>
          <p14:tracePt t="61950" x="8710613" y="3048000"/>
          <p14:tracePt t="61967" x="8696325" y="3033713"/>
          <p14:tracePt t="61983" x="8680450" y="3017838"/>
          <p14:tracePt t="61991" x="8680450" y="3003550"/>
          <p14:tracePt t="62014" x="8680450" y="2987675"/>
          <p14:tracePt t="62030" x="8666163" y="2987675"/>
          <p14:tracePt t="62063" x="8666163" y="2973388"/>
          <p14:tracePt t="62119" x="8650288" y="2973388"/>
          <p14:tracePt t="62143" x="8636000" y="2959100"/>
          <p14:tracePt t="62167" x="8621713" y="2959100"/>
          <p14:tracePt t="62176" x="8621713" y="2943225"/>
          <p14:tracePt t="62183" x="8605838" y="2943225"/>
          <p14:tracePt t="62200" x="8591550" y="2943225"/>
          <p14:tracePt t="62217" x="8575675" y="2928938"/>
          <p14:tracePt t="62223" x="8561388" y="2928938"/>
          <p14:tracePt t="62239" x="8547100" y="2928938"/>
          <p14:tracePt t="62250" x="8531225" y="2928938"/>
          <p14:tracePt t="62255" x="8516938" y="2913063"/>
          <p14:tracePt t="62271" x="8501063" y="2913063"/>
          <p14:tracePt t="62279" x="8486775" y="2913063"/>
          <p14:tracePt t="62287" x="8470900" y="2913063"/>
          <p14:tracePt t="62295" x="8456613" y="2913063"/>
          <p14:tracePt t="62304" x="8456613" y="2898775"/>
          <p14:tracePt t="62312" x="8442325" y="2898775"/>
          <p14:tracePt t="62319" x="8426450" y="2898775"/>
          <p14:tracePt t="62327" x="8412163" y="2898775"/>
          <p14:tracePt t="62343" x="8396288" y="2898775"/>
          <p14:tracePt t="62352" x="8382000" y="2898775"/>
          <p14:tracePt t="62360" x="8367713" y="2898775"/>
          <p14:tracePt t="62368" x="8351838" y="2898775"/>
          <p14:tracePt t="62384" x="8337550" y="2898775"/>
          <p14:tracePt t="62392" x="8321675" y="2898775"/>
          <p14:tracePt t="62400" x="8307388" y="2898775"/>
          <p14:tracePt t="62417" x="8293100" y="2898775"/>
          <p14:tracePt t="62433" x="8277225" y="2898775"/>
          <p14:tracePt t="62450" x="8262938" y="2898775"/>
          <p14:tracePt t="62456" x="8247063" y="2898775"/>
          <p14:tracePt t="62472" x="8232775" y="2898775"/>
          <p14:tracePt t="62483" x="8216900" y="2898775"/>
          <p14:tracePt t="62496" x="8202613" y="2898775"/>
          <p14:tracePt t="62504" x="8188325" y="2913063"/>
          <p14:tracePt t="62520" x="8172450" y="2913063"/>
          <p14:tracePt t="62537" x="8158163" y="2928938"/>
          <p14:tracePt t="62552" x="8142288" y="2928938"/>
          <p14:tracePt t="62568" x="8128000" y="2928938"/>
          <p14:tracePt t="62576" x="8128000" y="2943225"/>
          <p14:tracePt t="62584" x="8113713" y="2943225"/>
          <p14:tracePt t="62600" x="8097838" y="2959100"/>
          <p14:tracePt t="62617" x="8083550" y="2959100"/>
          <p14:tracePt t="62640" x="8083550" y="2973388"/>
          <p14:tracePt t="62650" x="8067675" y="2973388"/>
          <p14:tracePt t="62729" x="8053388" y="2987675"/>
          <p14:tracePt t="62760" x="8039100" y="3003550"/>
          <p14:tracePt t="62769" x="8023225" y="3017838"/>
          <p14:tracePt t="62793" x="8008938" y="3033713"/>
          <p14:tracePt t="62825" x="8008938" y="3048000"/>
          <p14:tracePt t="62897" x="7993063" y="3048000"/>
          <p14:tracePt t="62906" x="7993063" y="3062288"/>
          <p14:tracePt t="62937" x="7978775" y="3078163"/>
          <p14:tracePt t="62954" x="7962900" y="3092450"/>
          <p14:tracePt t="62969" x="7962900" y="3108325"/>
          <p14:tracePt t="62994" x="7948613" y="3122613"/>
          <p14:tracePt t="64037" x="7934325" y="3136900"/>
          <p14:tracePt t="64053" x="7918450" y="3136900"/>
          <p14:tracePt t="64069" x="7918450" y="3152775"/>
          <p14:tracePt t="64085" x="7904163" y="3152775"/>
          <p14:tracePt t="64133" x="7904163" y="3167063"/>
          <p14:tracePt t="64173" x="7888288" y="3167063"/>
          <p14:tracePt t="64205" x="7874000" y="3182938"/>
          <p14:tracePt t="64229" x="7859713" y="3182938"/>
          <p14:tracePt t="64238" x="7859713" y="3197225"/>
          <p14:tracePt t="64246" x="7843838" y="3213100"/>
          <p14:tracePt t="64261" x="7843838" y="3227388"/>
          <p14:tracePt t="64270" x="7829550" y="3227388"/>
          <p14:tracePt t="64278" x="7829550" y="3241675"/>
          <p14:tracePt t="64293" x="7813675" y="3241675"/>
          <p14:tracePt t="64302" x="7813675" y="3257550"/>
          <p14:tracePt t="64333" x="7813675" y="3271838"/>
          <p14:tracePt t="64871" x="7829550" y="3271838"/>
          <p14:tracePt t="64927" x="7843838" y="3271838"/>
          <p14:tracePt t="64976" x="7859713" y="3271838"/>
          <p14:tracePt t="65000" x="7874000" y="3271838"/>
          <p14:tracePt t="65008" x="7874000" y="3257550"/>
          <p14:tracePt t="65017" x="7888288" y="3257550"/>
          <p14:tracePt t="65034" x="7888288" y="3241675"/>
          <p14:tracePt t="65040" x="7904163" y="3241675"/>
          <p14:tracePt t="65056" x="7904163" y="3227388"/>
          <p14:tracePt t="65067" x="7918450" y="3227388"/>
          <p14:tracePt t="65088" x="7934325" y="3213100"/>
          <p14:tracePt t="65160" x="7934325" y="3197225"/>
          <p14:tracePt t="65282" x="7934325" y="3182938"/>
          <p14:tracePt t="65329" x="7934325" y="3167063"/>
          <p14:tracePt t="65362" x="7918450" y="3167063"/>
          <p14:tracePt t="65388" x="7904163" y="3167063"/>
          <p14:tracePt t="65393" x="7904163" y="3152775"/>
          <p14:tracePt t="65409" x="7888288" y="3152775"/>
          <p14:tracePt t="65433" x="7874000" y="3152775"/>
          <p14:tracePt t="65442" x="7859713" y="3136900"/>
          <p14:tracePt t="65457" x="7843838" y="3136900"/>
          <p14:tracePt t="65473" x="7829550" y="3136900"/>
          <p14:tracePt t="65490" x="7813675" y="3136900"/>
          <p14:tracePt t="65501" x="7799388" y="3136900"/>
          <p14:tracePt t="65516" x="7785100" y="3136900"/>
          <p14:tracePt t="65529" x="7769225" y="3136900"/>
          <p14:tracePt t="65538" x="7769225" y="3122613"/>
          <p14:tracePt t="65546" x="7754938" y="3122613"/>
          <p14:tracePt t="65562" x="7739063" y="3122613"/>
          <p14:tracePt t="65578" x="7724775" y="3122613"/>
          <p14:tracePt t="65593" x="7708900" y="3122613"/>
          <p14:tracePt t="65618" x="7694613" y="3122613"/>
          <p14:tracePt t="65626" x="7680325" y="3122613"/>
          <p14:tracePt t="65642" x="7664450" y="3136900"/>
          <p14:tracePt t="65658" x="7650163" y="3136900"/>
          <p14:tracePt t="65674" x="7634288" y="3136900"/>
          <p14:tracePt t="65683" x="7634288" y="3152775"/>
          <p14:tracePt t="65690" x="7620000" y="3152775"/>
          <p14:tracePt t="65706" x="7605713" y="3167063"/>
          <p14:tracePt t="65722" x="7589838" y="3167063"/>
          <p14:tracePt t="65730" x="7589838" y="3182938"/>
          <p14:tracePt t="65746" x="7575550" y="3197225"/>
          <p14:tracePt t="65762" x="7559675" y="3197225"/>
          <p14:tracePt t="65771" x="7559675" y="3213100"/>
          <p14:tracePt t="65779" x="7545388" y="3213100"/>
          <p14:tracePt t="65787" x="7545388" y="3227388"/>
          <p14:tracePt t="65795" x="7531100" y="3227388"/>
          <p14:tracePt t="65803" x="7531100" y="3241675"/>
          <p14:tracePt t="65811" x="7515225" y="3241675"/>
          <p14:tracePt t="65819" x="7515225" y="3257550"/>
          <p14:tracePt t="65827" x="7500938" y="3271838"/>
          <p14:tracePt t="65835" x="7500938" y="3287713"/>
          <p14:tracePt t="65843" x="7485063" y="3287713"/>
          <p14:tracePt t="65850" x="7485063" y="3302000"/>
          <p14:tracePt t="65858" x="7470775" y="3316288"/>
          <p14:tracePt t="65867" x="7454900" y="3332163"/>
          <p14:tracePt t="65875" x="7454900" y="3346450"/>
          <p14:tracePt t="65883" x="7440613" y="3362325"/>
          <p14:tracePt t="65891" x="7440613" y="3376613"/>
          <p14:tracePt t="65900" x="7426325" y="3390900"/>
          <p14:tracePt t="65907" x="7426325" y="3406775"/>
          <p14:tracePt t="65917" x="7410450" y="3421063"/>
          <p14:tracePt t="65934" x="7396163" y="3436938"/>
          <p14:tracePt t="65939" x="7396163" y="3451225"/>
          <p14:tracePt t="65950" x="7396163" y="3467100"/>
          <p14:tracePt t="65955" x="7380288" y="3481388"/>
          <p14:tracePt t="65963" x="7380288" y="3495675"/>
          <p14:tracePt t="65971" x="7366000" y="3511550"/>
          <p14:tracePt t="65983" x="7366000" y="3525838"/>
          <p14:tracePt t="65987" x="7366000" y="3541713"/>
          <p14:tracePt t="65995" x="7366000" y="3556000"/>
          <p14:tracePt t="66003" x="7351713" y="3570288"/>
          <p14:tracePt t="66011" x="7351713" y="3586163"/>
          <p14:tracePt t="66019" x="7351713" y="3600450"/>
          <p14:tracePt t="66027" x="7335838" y="3630613"/>
          <p14:tracePt t="66043" x="7335838" y="3644900"/>
          <p14:tracePt t="66051" x="7335838" y="3660775"/>
          <p14:tracePt t="66060" x="7335838" y="3675063"/>
          <p14:tracePt t="66075" x="7335838" y="3690938"/>
          <p14:tracePt t="66092" x="7335838" y="3705225"/>
          <p14:tracePt t="66101" x="7335838" y="3721100"/>
          <p14:tracePt t="66118" x="7335838" y="3735388"/>
          <p14:tracePt t="66124" x="7335838" y="3749675"/>
          <p14:tracePt t="66134" x="7335838" y="3765550"/>
          <p14:tracePt t="66140" x="7335838" y="3779838"/>
          <p14:tracePt t="66150" x="7335838" y="3795713"/>
          <p14:tracePt t="66156" x="7335838" y="3810000"/>
          <p14:tracePt t="66163" x="7335838" y="3824288"/>
          <p14:tracePt t="66172" x="7335838" y="3840163"/>
          <p14:tracePt t="66179" x="7351713" y="3840163"/>
          <p14:tracePt t="66188" x="7351713" y="3854450"/>
          <p14:tracePt t="66196" x="7351713" y="3870325"/>
          <p14:tracePt t="66204" x="7351713" y="3884613"/>
          <p14:tracePt t="66212" x="7366000" y="3884613"/>
          <p14:tracePt t="66220" x="7366000" y="3898900"/>
          <p14:tracePt t="66228" x="7380288" y="3898900"/>
          <p14:tracePt t="66236" x="7380288" y="3914775"/>
          <p14:tracePt t="66252" x="7396163" y="3929063"/>
          <p14:tracePt t="66268" x="7410450" y="3929063"/>
          <p14:tracePt t="66277" x="7410450" y="3944938"/>
          <p14:tracePt t="66292" x="7426325" y="3944938"/>
          <p14:tracePt t="66308" x="7440613" y="3959225"/>
          <p14:tracePt t="66317" x="7454900" y="3959225"/>
          <p14:tracePt t="66334" x="7470775" y="3959225"/>
          <p14:tracePt t="66350" x="7485063" y="3959225"/>
          <p14:tracePt t="66357" x="7500938" y="3959225"/>
          <p14:tracePt t="66367" x="7515225" y="3959225"/>
          <p14:tracePt t="66372" x="7531100" y="3959225"/>
          <p14:tracePt t="66389" x="7545388" y="3959225"/>
          <p14:tracePt t="66396" x="7559675" y="3959225"/>
          <p14:tracePt t="66412" x="7575550" y="3959225"/>
          <p14:tracePt t="66421" x="7589838" y="3944938"/>
          <p14:tracePt t="66429" x="7605713" y="3944938"/>
          <p14:tracePt t="66437" x="7605713" y="3929063"/>
          <p14:tracePt t="66445" x="7620000" y="3929063"/>
          <p14:tracePt t="66453" x="7634288" y="3929063"/>
          <p14:tracePt t="66461" x="7634288" y="3914775"/>
          <p14:tracePt t="66469" x="7650163" y="3914775"/>
          <p14:tracePt t="66477" x="7664450" y="3898900"/>
          <p14:tracePt t="66485" x="7664450" y="3884613"/>
          <p14:tracePt t="66493" x="7680325" y="3884613"/>
          <p14:tracePt t="66501" x="7694613" y="3870325"/>
          <p14:tracePt t="66509" x="7708900" y="3854450"/>
          <p14:tracePt t="66525" x="7724775" y="3840163"/>
          <p14:tracePt t="66533" x="7739063" y="3824288"/>
          <p14:tracePt t="66541" x="7754938" y="3810000"/>
          <p14:tracePt t="66551" x="7769225" y="3795713"/>
          <p14:tracePt t="66557" x="7785100" y="3779838"/>
          <p14:tracePt t="66573" x="7799388" y="3765550"/>
          <p14:tracePt t="66584" x="7813675" y="3749675"/>
          <p14:tracePt t="66597" x="7829550" y="3735388"/>
          <p14:tracePt t="66605" x="7829550" y="3721100"/>
          <p14:tracePt t="66616" x="7843838" y="3705225"/>
          <p14:tracePt t="66621" x="7859713" y="3705225"/>
          <p14:tracePt t="66629" x="7859713" y="3675063"/>
          <p14:tracePt t="66638" x="7874000" y="3660775"/>
          <p14:tracePt t="66645" x="7888288" y="3644900"/>
          <p14:tracePt t="66653" x="7904163" y="3630613"/>
          <p14:tracePt t="66661" x="7918450" y="3616325"/>
          <p14:tracePt t="66669" x="7918450" y="3586163"/>
          <p14:tracePt t="66677" x="7934325" y="3570288"/>
          <p14:tracePt t="66685" x="7948613" y="3556000"/>
          <p14:tracePt t="66693" x="7948613" y="3525838"/>
          <p14:tracePt t="66701" x="7962900" y="3511550"/>
          <p14:tracePt t="66709" x="7978775" y="3511550"/>
          <p14:tracePt t="66717" x="7978775" y="3495675"/>
          <p14:tracePt t="66725" x="7993063" y="3481388"/>
          <p14:tracePt t="66733" x="7993063" y="3467100"/>
          <p14:tracePt t="66741" x="7993063" y="3451225"/>
          <p14:tracePt t="66750" x="7993063" y="3436938"/>
          <p14:tracePt t="66758" x="8008938" y="3436938"/>
          <p14:tracePt t="66767" x="8008938" y="3421063"/>
          <p14:tracePt t="66774" x="8008938" y="3406775"/>
          <p14:tracePt t="66800" x="8008938" y="3390900"/>
          <p14:tracePt t="66817" x="8008938" y="3376613"/>
          <p14:tracePt t="66829" x="8008938" y="3362325"/>
          <p14:tracePt t="66846" x="8008938" y="3346450"/>
          <p14:tracePt t="66862" x="8008938" y="3332163"/>
          <p14:tracePt t="66878" x="8008938" y="3316288"/>
          <p14:tracePt t="66886" x="8008938" y="3302000"/>
          <p14:tracePt t="66894" x="8008938" y="3287713"/>
          <p14:tracePt t="66910" x="8008938" y="3271838"/>
          <p14:tracePt t="66926" x="8008938" y="3257550"/>
          <p14:tracePt t="66950" x="7993063" y="3241675"/>
          <p14:tracePt t="66974" x="7993063" y="3227388"/>
          <p14:tracePt t="66984" x="7978775" y="3227388"/>
          <p14:tracePt t="67001" x="7978775" y="3213100"/>
          <p14:tracePt t="67007" x="7962900" y="3213100"/>
          <p14:tracePt t="67023" x="7948613" y="3213100"/>
          <p14:tracePt t="67046" x="7934325" y="3197225"/>
          <p14:tracePt t="67079" x="7918450" y="3197225"/>
          <p14:tracePt t="67094" x="7904163" y="3197225"/>
          <p14:tracePt t="67119" x="7888288" y="3197225"/>
          <p14:tracePt t="67135" x="7874000" y="3197225"/>
          <p14:tracePt t="67151" x="7859713" y="3197225"/>
          <p14:tracePt t="67167" x="7843838" y="3197225"/>
          <p14:tracePt t="67175" x="7829550" y="3197225"/>
          <p14:tracePt t="67191" x="7813675" y="3197225"/>
          <p14:tracePt t="67207" x="7799388" y="3197225"/>
          <p14:tracePt t="67217" x="7785100" y="3197225"/>
          <p14:tracePt t="67233" x="7769225" y="3197225"/>
          <p14:tracePt t="67239" x="7754938" y="3197225"/>
          <p14:tracePt t="67255" x="7739063" y="3197225"/>
          <p14:tracePt t="67271" x="7724775" y="3197225"/>
          <p14:tracePt t="67288" x="7708900" y="3213100"/>
          <p14:tracePt t="67295" x="7694613" y="3213100"/>
          <p14:tracePt t="67319" x="7680325" y="3227388"/>
          <p14:tracePt t="67327" x="7664450" y="3227388"/>
          <p14:tracePt t="67352" x="7650163" y="3241675"/>
          <p14:tracePt t="67368" x="7634288" y="3241675"/>
          <p14:tracePt t="67376" x="7634288" y="3257550"/>
          <p14:tracePt t="67384" x="7620000" y="3257550"/>
          <p14:tracePt t="67392" x="7620000" y="3271838"/>
          <p14:tracePt t="67400" x="7605713" y="3271838"/>
          <p14:tracePt t="67408" x="7605713" y="3287713"/>
          <p14:tracePt t="67417" x="7589838" y="3287713"/>
          <p14:tracePt t="67424" x="7589838" y="3302000"/>
          <p14:tracePt t="67434" x="7575550" y="3302000"/>
          <p14:tracePt t="67450" x="7575550" y="3316288"/>
          <p14:tracePt t="67456" x="7559675" y="3316288"/>
          <p14:tracePt t="67467" x="7559675" y="3332163"/>
          <p14:tracePt t="67472" x="7545388" y="3332163"/>
          <p14:tracePt t="67480" x="7545388" y="3346450"/>
          <p14:tracePt t="67496" x="7531100" y="3362325"/>
          <p14:tracePt t="67504" x="7515225" y="3362325"/>
          <p14:tracePt t="67512" x="7515225" y="3376613"/>
          <p14:tracePt t="67520" x="7515225" y="3390900"/>
          <p14:tracePt t="67528" x="7500938" y="3406775"/>
          <p14:tracePt t="67544" x="7485063" y="3421063"/>
          <p14:tracePt t="67552" x="7485063" y="3436938"/>
          <p14:tracePt t="67561" x="7470775" y="3451225"/>
          <p14:tracePt t="67568" x="7470775" y="3467100"/>
          <p14:tracePt t="67584" x="7454900" y="3481388"/>
          <p14:tracePt t="67593" x="7454900" y="3495675"/>
          <p14:tracePt t="67600" x="7440613" y="3511550"/>
          <p14:tracePt t="67609" x="7440613" y="3525838"/>
          <p14:tracePt t="67624" x="7440613" y="3541713"/>
          <p14:tracePt t="67634" x="7426325" y="3556000"/>
          <p14:tracePt t="67651" x="7426325" y="3570288"/>
          <p14:tracePt t="67657" x="7426325" y="3586163"/>
          <p14:tracePt t="67673" x="7426325" y="3600450"/>
          <p14:tracePt t="67684" x="7426325" y="3616325"/>
          <p14:tracePt t="67696" x="7426325" y="3630613"/>
          <p14:tracePt t="67705" x="7426325" y="3644900"/>
          <p14:tracePt t="67721" x="7426325" y="3660775"/>
          <p14:tracePt t="67729" x="7426325" y="3675063"/>
          <p14:tracePt t="67737" x="7426325" y="3690938"/>
          <p14:tracePt t="67753" x="7426325" y="3705225"/>
          <p14:tracePt t="67761" x="7426325" y="3721100"/>
          <p14:tracePt t="67769" x="7426325" y="3735388"/>
          <p14:tracePt t="67785" x="7426325" y="3749675"/>
          <p14:tracePt t="67801" x="7426325" y="3765550"/>
          <p14:tracePt t="67809" x="7426325" y="3779838"/>
          <p14:tracePt t="67825" x="7426325" y="3795713"/>
          <p14:tracePt t="67833" x="7440613" y="3795713"/>
          <p14:tracePt t="67841" x="7440613" y="3810000"/>
          <p14:tracePt t="67857" x="7440613" y="3824288"/>
          <p14:tracePt t="67874" x="7440613" y="3840163"/>
          <p14:tracePt t="67889" x="7454900" y="3840163"/>
          <p14:tracePt t="67905" x="7454900" y="3854450"/>
          <p14:tracePt t="67922" x="7470775" y="3854450"/>
          <p14:tracePt t="67938" x="7470775" y="3870325"/>
          <p14:tracePt t="67961" x="7485063" y="3870325"/>
          <p14:tracePt t="67994" x="7500938" y="3884613"/>
          <p14:tracePt t="68026" x="7515225" y="3884613"/>
          <p14:tracePt t="68042" x="7531100" y="3884613"/>
          <p14:tracePt t="68058" x="7545388" y="3884613"/>
          <p14:tracePt t="68074" x="7559675" y="3884613"/>
          <p14:tracePt t="68090" x="7575550" y="3884613"/>
          <p14:tracePt t="68106" x="7589838" y="3884613"/>
          <p14:tracePt t="68117" x="7605713" y="3870325"/>
          <p14:tracePt t="68130" x="7605713" y="3854450"/>
          <p14:tracePt t="68138" x="7620000" y="3854450"/>
          <p14:tracePt t="68146" x="7634288" y="3840163"/>
          <p14:tracePt t="68154" x="7650163" y="3840163"/>
          <p14:tracePt t="68163" x="7650163" y="3824288"/>
          <p14:tracePt t="68170" x="7664450" y="3810000"/>
          <p14:tracePt t="68178" x="7680325" y="3810000"/>
          <p14:tracePt t="68186" x="7680325" y="3795713"/>
          <p14:tracePt t="68194" x="7694613" y="3779838"/>
          <p14:tracePt t="68202" x="7708900" y="3765550"/>
          <p14:tracePt t="68210" x="7724775" y="3749675"/>
          <p14:tracePt t="68218" x="7724775" y="3735388"/>
          <p14:tracePt t="68226" x="7739063" y="3721100"/>
          <p14:tracePt t="68234" x="7754938" y="3721100"/>
          <p14:tracePt t="68243" x="7769225" y="3690938"/>
          <p14:tracePt t="68250" x="7785100" y="3675063"/>
          <p14:tracePt t="68259" x="7799388" y="3660775"/>
          <p14:tracePt t="68267" x="7813675" y="3644900"/>
          <p14:tracePt t="68274" x="7813675" y="3630613"/>
          <p14:tracePt t="68283" x="7843838" y="3616325"/>
          <p14:tracePt t="68291" x="7843838" y="3600450"/>
          <p14:tracePt t="68300" x="7859713" y="3586163"/>
          <p14:tracePt t="68307" x="7859713" y="3570288"/>
          <p14:tracePt t="68317" x="7874000" y="3556000"/>
          <p14:tracePt t="68323" x="7888288" y="3541713"/>
          <p14:tracePt t="68333" x="7888288" y="3525838"/>
          <p14:tracePt t="68339" x="7904163" y="3511550"/>
          <p14:tracePt t="68349" x="7918450" y="3495675"/>
          <p14:tracePt t="68355" x="7918450" y="3481388"/>
          <p14:tracePt t="68365" x="7934325" y="3481388"/>
          <p14:tracePt t="68371" x="7934325" y="3467100"/>
          <p14:tracePt t="68382" x="7948613" y="3451225"/>
          <p14:tracePt t="68387" x="7948613" y="3436938"/>
          <p14:tracePt t="68399" x="7962900" y="3421063"/>
          <p14:tracePt t="68403" x="7962900" y="3406775"/>
          <p14:tracePt t="68415" x="7978775" y="3406775"/>
          <p14:tracePt t="68419" x="7978775" y="3390900"/>
          <p14:tracePt t="68432" x="7978775" y="3376613"/>
          <p14:tracePt t="68451" x="7978775" y="3362325"/>
          <p14:tracePt t="68460" x="7993063" y="3362325"/>
          <p14:tracePt t="68475" x="7993063" y="3346450"/>
          <p14:tracePt t="68507" x="7993063" y="3332163"/>
          <p14:tracePt t="68523" x="7993063" y="3316288"/>
          <p14:tracePt t="68588" x="7993063" y="3302000"/>
          <p14:tracePt t="68652" x="7978775" y="3302000"/>
          <p14:tracePt t="68676" x="7962900" y="3302000"/>
          <p14:tracePt t="68685" x="7948613" y="3302000"/>
          <p14:tracePt t="68692" x="7934325" y="3302000"/>
          <p14:tracePt t="68708" x="7918450" y="3302000"/>
          <p14:tracePt t="68717" x="7904163" y="3302000"/>
          <p14:tracePt t="68724" x="7888288" y="3302000"/>
          <p14:tracePt t="68734" x="7874000" y="3302000"/>
          <p14:tracePt t="68751" x="7859713" y="3302000"/>
          <p14:tracePt t="68756" x="7843838" y="3316288"/>
          <p14:tracePt t="68764" x="7829550" y="3316288"/>
          <p14:tracePt t="68780" x="7813675" y="3332163"/>
          <p14:tracePt t="68796" x="7799388" y="3332163"/>
          <p14:tracePt t="68804" x="7799388" y="3346450"/>
          <p14:tracePt t="68817" x="7785100" y="3346450"/>
          <p14:tracePt t="68820" x="7769225" y="3362325"/>
          <p14:tracePt t="68836" x="7754938" y="3376613"/>
          <p14:tracePt t="68845" x="7739063" y="3376613"/>
          <p14:tracePt t="68853" x="7724775" y="3390900"/>
          <p14:tracePt t="68861" x="7724775" y="3406775"/>
          <p14:tracePt t="68868" x="7708900" y="3406775"/>
          <p14:tracePt t="68876" x="7708900" y="3421063"/>
          <p14:tracePt t="68884" x="7694613" y="3421063"/>
          <p14:tracePt t="68892" x="7694613" y="3436938"/>
          <p14:tracePt t="68901" x="7680325" y="3436938"/>
          <p14:tracePt t="68908" x="7680325" y="3451225"/>
          <p14:tracePt t="68917" x="7664450" y="3451225"/>
          <p14:tracePt t="68925" x="7664450" y="3467100"/>
          <p14:tracePt t="68941" x="7650163" y="3481388"/>
          <p14:tracePt t="68957" x="7634288" y="3495675"/>
          <p14:tracePt t="68973" x="7634288" y="3511550"/>
          <p14:tracePt t="68984" x="7620000" y="3511550"/>
          <p14:tracePt t="68989" x="7620000" y="3525838"/>
          <p14:tracePt t="68997" x="7620000" y="3541713"/>
          <p14:tracePt t="69005" x="7605713" y="3541713"/>
          <p14:tracePt t="69013" x="7605713" y="3556000"/>
          <p14:tracePt t="69021" x="7605713" y="3570288"/>
          <p14:tracePt t="69034" x="7589838" y="3570288"/>
          <p14:tracePt t="69037" x="7589838" y="3586163"/>
          <p14:tracePt t="69053" x="7575550" y="3600450"/>
          <p14:tracePt t="69069" x="7575550" y="3616325"/>
          <p14:tracePt t="69085" x="7559675" y="3616325"/>
          <p14:tracePt t="69093" x="7559675" y="3630613"/>
          <p14:tracePt t="69109" x="7559675" y="3644900"/>
          <p14:tracePt t="69117" x="7545388" y="3644900"/>
          <p14:tracePt t="69134" x="7545388" y="3660775"/>
          <p14:tracePt t="69151" x="7531100" y="3675063"/>
          <p14:tracePt t="69167" x="7531100" y="3690938"/>
          <p14:tracePt t="69184" x="7531100" y="3705225"/>
          <p14:tracePt t="69200" x="7515225" y="3705225"/>
          <p14:tracePt t="69205" x="7515225" y="3721100"/>
          <p14:tracePt t="69222" x="7515225" y="3735388"/>
          <p14:tracePt t="69238" x="7500938" y="3735388"/>
          <p14:tracePt t="69246" x="7500938" y="3749675"/>
          <p14:tracePt t="69270" x="7500938" y="3765550"/>
          <p14:tracePt t="69294" x="7500938" y="3779838"/>
          <p14:tracePt t="69406" x="7500938" y="3795713"/>
          <p14:tracePt t="70521" x="7500938" y="3810000"/>
          <p14:tracePt t="70538" x="7485063" y="3810000"/>
          <p14:tracePt t="70546" x="7485063" y="3824288"/>
          <p14:tracePt t="70561" x="7485063" y="3840163"/>
          <p14:tracePt t="70570" x="7485063" y="3854450"/>
          <p14:tracePt t="70578" x="7470775" y="3870325"/>
          <p14:tracePt t="70602" x="7470775" y="3884613"/>
          <p14:tracePt t="70618" x="7470775" y="3898900"/>
          <p14:tracePt t="70634" x="7454900" y="3898900"/>
          <p14:tracePt t="70642" x="7454900" y="3914775"/>
          <p14:tracePt t="70746" x="7454900" y="3929063"/>
          <p14:tracePt t="70771" x="7454900" y="3944938"/>
          <p14:tracePt t="70795" x="7454900" y="3959225"/>
          <p14:tracePt t="70810" x="7454900" y="3975100"/>
          <p14:tracePt t="70843" x="7454900" y="3989388"/>
          <p14:tracePt t="70891" x="7454900" y="4003675"/>
          <p14:tracePt t="70931" x="7454900" y="4019550"/>
          <p14:tracePt t="70951" x="7470775" y="4019550"/>
          <p14:tracePt t="70972" x="7470775" y="4033838"/>
          <p14:tracePt t="70980" x="7485063" y="4033838"/>
          <p14:tracePt t="71011" x="7500938" y="4033838"/>
          <p14:tracePt t="71020" x="7500938" y="4049713"/>
          <p14:tracePt t="71043" x="7515225" y="4049713"/>
          <p14:tracePt t="71076" x="7531100" y="4049713"/>
          <p14:tracePt t="71092" x="7545388" y="4064000"/>
          <p14:tracePt t="71116" x="7559675" y="4064000"/>
          <p14:tracePt t="71140" x="7575550" y="4064000"/>
          <p14:tracePt t="71164" x="7589838" y="4064000"/>
          <p14:tracePt t="71180" x="7589838" y="4078288"/>
          <p14:tracePt t="71188" x="7605713" y="4078288"/>
          <p14:tracePt t="71212" x="7620000" y="4078288"/>
          <p14:tracePt t="71228" x="7634288" y="4078288"/>
          <p14:tracePt t="71252" x="7650163" y="4078288"/>
          <p14:tracePt t="71276" x="7664450" y="4078288"/>
          <p14:tracePt t="71292" x="7680325" y="4078288"/>
          <p14:tracePt t="71317" x="7694613" y="4078288"/>
          <p14:tracePt t="71334" x="7708900" y="4078288"/>
          <p14:tracePt t="71350" x="7724775" y="4078288"/>
          <p14:tracePt t="71367" x="7739063" y="4078288"/>
          <p14:tracePt t="71372" x="7754938" y="4078288"/>
          <p14:tracePt t="71389" x="7769225" y="4078288"/>
          <p14:tracePt t="71405" x="7785100" y="4078288"/>
          <p14:tracePt t="71413" x="7799388" y="4078288"/>
          <p14:tracePt t="71429" x="7813675" y="4078288"/>
          <p14:tracePt t="71437" x="7829550" y="4078288"/>
          <p14:tracePt t="71445" x="7843838" y="4078288"/>
          <p14:tracePt t="71453" x="7859713" y="4078288"/>
          <p14:tracePt t="71461" x="7874000" y="4078288"/>
          <p14:tracePt t="71469" x="7888288" y="4078288"/>
          <p14:tracePt t="71477" x="7904163" y="4078288"/>
          <p14:tracePt t="71485" x="7918450" y="4078288"/>
          <p14:tracePt t="71493" x="7934325" y="4078288"/>
          <p14:tracePt t="71501" x="7948613" y="4078288"/>
          <p14:tracePt t="71517" x="7962900" y="4078288"/>
          <p14:tracePt t="71525" x="7978775" y="4078288"/>
          <p14:tracePt t="71534" x="7993063" y="4078288"/>
          <p14:tracePt t="71541" x="8008938" y="4078288"/>
          <p14:tracePt t="71550" x="8023225" y="4064000"/>
          <p14:tracePt t="71567" x="8039100" y="4064000"/>
          <p14:tracePt t="71573" x="8053388" y="4064000"/>
          <p14:tracePt t="71585" x="8067675" y="4064000"/>
          <p14:tracePt t="71601" x="8083550" y="4049713"/>
          <p14:tracePt t="71605" x="8097838" y="4049713"/>
          <p14:tracePt t="71613" x="8113713" y="4049713"/>
          <p14:tracePt t="71629" x="8128000" y="4049713"/>
          <p14:tracePt t="71638" x="8142288" y="4049713"/>
          <p14:tracePt t="71646" x="8158163" y="4033838"/>
          <p14:tracePt t="71654" x="8172450" y="4033838"/>
          <p14:tracePt t="71661" x="8188325" y="4033838"/>
          <p14:tracePt t="71669" x="8202613" y="4033838"/>
          <p14:tracePt t="71685" x="8216900" y="4033838"/>
          <p14:tracePt t="71693" x="8232775" y="4019550"/>
          <p14:tracePt t="71701" x="8247063" y="4019550"/>
          <p14:tracePt t="71709" x="8262938" y="4019550"/>
          <p14:tracePt t="71725" x="8277225" y="4003675"/>
          <p14:tracePt t="71742" x="8293100" y="4003675"/>
          <p14:tracePt t="71758" x="8307388" y="4003675"/>
          <p14:tracePt t="71773" x="8321675" y="4003675"/>
          <p14:tracePt t="71784" x="8337550" y="3989388"/>
          <p14:tracePt t="71800" x="8351838" y="3989388"/>
          <p14:tracePt t="71814" x="8367713" y="3989388"/>
          <p14:tracePt t="71830" x="8382000" y="3989388"/>
          <p14:tracePt t="71838" x="8396288" y="3989388"/>
          <p14:tracePt t="71846" x="8412163" y="3975100"/>
          <p14:tracePt t="71862" x="8426450" y="3975100"/>
          <p14:tracePt t="71878" x="8442325" y="3975100"/>
          <p14:tracePt t="71894" x="8456613" y="3975100"/>
          <p14:tracePt t="71902" x="8470900" y="3959225"/>
          <p14:tracePt t="71918" x="8486775" y="3959225"/>
          <p14:tracePt t="71927" x="8501063" y="3959225"/>
          <p14:tracePt t="71934" x="8516938" y="3959225"/>
          <p14:tracePt t="71951" x="8531225" y="3959225"/>
          <p14:tracePt t="71968" x="8547100" y="3959225"/>
          <p14:tracePt t="71975" x="8561388" y="3959225"/>
          <p14:tracePt t="71984" x="8575675" y="3959225"/>
          <p14:tracePt t="72001" x="8591550" y="3959225"/>
          <p14:tracePt t="72007" x="8605838" y="3959225"/>
          <p14:tracePt t="72017" x="8621713" y="3959225"/>
          <p14:tracePt t="72033" x="8636000" y="3959225"/>
          <p14:tracePt t="72039" x="8650288" y="3959225"/>
          <p14:tracePt t="72046" x="8666163" y="3959225"/>
          <p14:tracePt t="72055" x="8680450" y="3959225"/>
          <p14:tracePt t="72063" x="8696325" y="3959225"/>
          <p14:tracePt t="72071" x="8710613" y="3959225"/>
          <p14:tracePt t="72079" x="8724900" y="3959225"/>
          <p14:tracePt t="72087" x="8755063" y="3959225"/>
          <p14:tracePt t="72095" x="8770938" y="3959225"/>
          <p14:tracePt t="72103" x="8785225" y="3959225"/>
          <p14:tracePt t="72111" x="8801100" y="3959225"/>
          <p14:tracePt t="72119" x="8815388" y="3959225"/>
          <p14:tracePt t="72127" x="8829675" y="3959225"/>
          <p14:tracePt t="72135" x="8845550" y="3959225"/>
          <p14:tracePt t="72151" x="8859838" y="3959225"/>
          <p14:tracePt t="72159" x="8875713" y="3959225"/>
          <p14:tracePt t="72175" x="8890000" y="3959225"/>
          <p14:tracePt t="72191" x="8904288" y="3959225"/>
          <p14:tracePt t="72207" x="8920163" y="3959225"/>
          <p14:tracePt t="72232" x="8934450" y="3959225"/>
          <p14:tracePt t="72255" x="8950325" y="3959225"/>
          <p14:tracePt t="72271" x="8964613" y="3959225"/>
          <p14:tracePt t="72296" x="8978900" y="3959225"/>
          <p14:tracePt t="72320" x="8994775" y="3959225"/>
          <p14:tracePt t="72328" x="9009063" y="3959225"/>
          <p14:tracePt t="72352" x="9024938" y="3959225"/>
          <p14:tracePt t="72384" x="9039225" y="3959225"/>
          <p14:tracePt t="72408" x="9055100" y="3959225"/>
          <p14:tracePt t="72440" x="9069388" y="3959225"/>
          <p14:tracePt t="72472" x="9083675" y="3959225"/>
          <p14:tracePt t="72504" x="9099550" y="3959225"/>
          <p14:tracePt t="72529" x="9113838" y="3959225"/>
          <p14:tracePt t="72544" x="9129713" y="3959225"/>
          <p14:tracePt t="72577" x="9144000" y="3959225"/>
          <p14:tracePt t="72609" x="9158288" y="3959225"/>
          <p14:tracePt t="72617" x="9158288" y="3975100"/>
          <p14:tracePt t="72635" x="9174163" y="3975100"/>
          <p14:tracePt t="72665" x="9188450" y="3975100"/>
          <p14:tracePt t="72684" x="9204325" y="3975100"/>
          <p14:tracePt t="72713" x="9218613" y="3975100"/>
          <p14:tracePt t="72729" x="9218613" y="3989388"/>
          <p14:tracePt t="72745" x="9232900" y="3989388"/>
          <p14:tracePt t="72777" x="9248775" y="3989388"/>
          <p14:tracePt t="72801" x="9263063" y="3989388"/>
          <p14:tracePt t="72825" x="9278938" y="4003675"/>
          <p14:tracePt t="72849" x="9293225" y="4003675"/>
          <p14:tracePt t="72882" x="9309100" y="4003675"/>
          <p14:tracePt t="72905" x="9323388" y="4019550"/>
          <p14:tracePt t="72922" x="9337675" y="4019550"/>
          <p14:tracePt t="72945" x="9353550" y="4019550"/>
          <p14:tracePt t="72970" x="9367838" y="4019550"/>
          <p14:tracePt t="72978" x="9367838" y="4033838"/>
          <p14:tracePt t="72986" x="9383713" y="4033838"/>
          <p14:tracePt t="73010" x="9398000" y="4033838"/>
          <p14:tracePt t="73034" x="9412288" y="4033838"/>
          <p14:tracePt t="73051" x="9428163" y="4049713"/>
          <p14:tracePt t="73067" x="9442450" y="4049713"/>
          <p14:tracePt t="73084" x="9458325" y="4049713"/>
          <p14:tracePt t="73101" x="9472613" y="4049713"/>
          <p14:tracePt t="73106" x="9472613" y="4064000"/>
          <p14:tracePt t="73122" x="9486900" y="4064000"/>
          <p14:tracePt t="73139" x="9502775" y="4064000"/>
          <p14:tracePt t="73154" x="9517063" y="4064000"/>
          <p14:tracePt t="73163" x="9517063" y="4078288"/>
          <p14:tracePt t="73170" x="9532938" y="4078288"/>
          <p14:tracePt t="73194" x="9547225" y="4078288"/>
          <p14:tracePt t="73210" x="9563100" y="4078288"/>
          <p14:tracePt t="73226" x="9577388" y="4078288"/>
          <p14:tracePt t="73234" x="9577388" y="4094163"/>
          <p14:tracePt t="73258" x="9591675" y="4094163"/>
          <p14:tracePt t="73275" x="9607550" y="4094163"/>
          <p14:tracePt t="73299" x="9621838" y="4094163"/>
          <p14:tracePt t="73307" x="9621838" y="4108450"/>
          <p14:tracePt t="73323" x="9637713" y="4108450"/>
          <p14:tracePt t="73347" x="9652000" y="4108450"/>
          <p14:tracePt t="73363" x="9666288" y="4108450"/>
          <p14:tracePt t="73395" x="9682163" y="4108450"/>
          <p14:tracePt t="73427" x="9696450" y="4108450"/>
          <p14:tracePt t="73460" x="9712325" y="4108450"/>
          <p14:tracePt t="73475" x="9712325" y="4124325"/>
          <p14:tracePt t="73492" x="9726613" y="4124325"/>
          <p14:tracePt t="73518" x="9740900" y="4124325"/>
          <p14:tracePt t="73604" x="9740900" y="4108450"/>
          <p14:tracePt t="74519" x="9756775" y="4108450"/>
          <p14:tracePt t="74527" x="9771063" y="4108450"/>
          <p14:tracePt t="74543" x="9786938" y="4108450"/>
          <p14:tracePt t="74551" x="9801225" y="4108450"/>
          <p14:tracePt t="74574" x="9817100" y="4108450"/>
          <p14:tracePt t="74576" x="9831388" y="4108450"/>
          <p14:tracePt t="74591" x="9845675" y="4108450"/>
          <p14:tracePt t="74601" x="9861550" y="4108450"/>
          <p14:tracePt t="74618" x="9875838" y="4108450"/>
          <p14:tracePt t="74622" x="9891713" y="4108450"/>
          <p14:tracePt t="74647" x="9906000" y="4108450"/>
          <p14:tracePt t="74655" x="9920288" y="4108450"/>
          <p14:tracePt t="74671" x="9936163" y="4108450"/>
          <p14:tracePt t="74687" x="9950450" y="4108450"/>
          <p14:tracePt t="74703" x="9966325" y="4108450"/>
          <p14:tracePt t="74711" x="9980613" y="4108450"/>
          <p14:tracePt t="74728" x="9994900" y="4108450"/>
          <p14:tracePt t="74743" x="10010775" y="4108450"/>
          <p14:tracePt t="74759" x="10025063" y="4108450"/>
          <p14:tracePt t="74768" x="10040938" y="4108450"/>
          <p14:tracePt t="74792" x="10055225" y="4108450"/>
          <p14:tracePt t="74815" x="10071100" y="4108450"/>
          <p14:tracePt t="74849" x="10085388" y="4108450"/>
          <p14:tracePt t="74896" x="10099675" y="4108450"/>
          <p14:tracePt t="74952" x="10115550" y="4108450"/>
          <p14:tracePt t="74984" x="10115550" y="4124325"/>
          <p14:tracePt t="74992" x="10129838" y="4124325"/>
          <p14:tracePt t="75008" x="10145713" y="4124325"/>
          <p14:tracePt t="75032" x="10160000" y="4124325"/>
          <p14:tracePt t="75041" x="10160000" y="4138613"/>
          <p14:tracePt t="75051" x="10174288" y="4138613"/>
          <p14:tracePt t="75067" x="10190163" y="4138613"/>
          <p14:tracePt t="75096" x="10204450" y="4138613"/>
          <p14:tracePt t="75121" x="10220325" y="4152900"/>
          <p14:tracePt t="75169" x="10234613" y="4152900"/>
          <p14:tracePt t="75201" x="10248900" y="4152900"/>
          <p14:tracePt t="75249" x="10264775" y="4152900"/>
          <p14:tracePt t="75803" x="10264775" y="4168775"/>
          <p14:tracePt t="75811" x="10264775" y="4198938"/>
          <p14:tracePt t="75819" x="10264775" y="4213225"/>
          <p14:tracePt t="75827" x="10279063" y="4229100"/>
          <p14:tracePt t="75835" x="10279063" y="4257675"/>
          <p14:tracePt t="75843" x="10294938" y="4287838"/>
          <p14:tracePt t="75851" x="10294938" y="4303713"/>
          <p14:tracePt t="75859" x="10309225" y="4318000"/>
          <p14:tracePt t="75867" x="10309225" y="4332288"/>
          <p14:tracePt t="75875" x="10309225" y="4362450"/>
          <p14:tracePt t="75884" x="10325100" y="4378325"/>
          <p14:tracePt t="75891" x="10325100" y="4392613"/>
          <p14:tracePt t="75900" x="10325100" y="4406900"/>
          <p14:tracePt t="75907" x="10325100" y="4422775"/>
          <p14:tracePt t="75917" x="10325100" y="4437063"/>
          <p14:tracePt t="75923" x="10325100" y="4452938"/>
          <p14:tracePt t="75934" x="10325100" y="4467225"/>
          <p14:tracePt t="75939" x="10325100" y="4483100"/>
          <p14:tracePt t="75950" x="10325100" y="4497388"/>
          <p14:tracePt t="75955" x="10325100" y="4511675"/>
          <p14:tracePt t="75963" x="10325100" y="4527550"/>
          <p14:tracePt t="75971" x="10325100" y="4541838"/>
          <p14:tracePt t="75983" x="10325100" y="4557713"/>
          <p14:tracePt t="75995" x="10325100" y="4572000"/>
          <p14:tracePt t="76004" x="10325100" y="4586288"/>
          <p14:tracePt t="76020" x="10325100" y="4602163"/>
          <p14:tracePt t="76028" x="10325100" y="4616450"/>
          <p14:tracePt t="76036" x="10309225" y="4616450"/>
          <p14:tracePt t="76052" x="10309225" y="4632325"/>
          <p14:tracePt t="76060" x="10294938" y="4632325"/>
          <p14:tracePt t="76084" x="10279063" y="4632325"/>
          <p14:tracePt t="76101" x="10264775" y="4632325"/>
          <p14:tracePt t="76118" x="10248900" y="4632325"/>
          <p14:tracePt t="76134" x="10234613" y="4632325"/>
          <p14:tracePt t="76140" x="10220325" y="4632325"/>
          <p14:tracePt t="76151" x="10204450" y="4632325"/>
          <p14:tracePt t="76167" x="10190163" y="4632325"/>
          <p14:tracePt t="76172" x="10174288" y="4632325"/>
          <p14:tracePt t="76180" x="10160000" y="4632325"/>
          <p14:tracePt t="76188" x="10145713" y="4632325"/>
          <p14:tracePt t="76196" x="10129838" y="4632325"/>
          <p14:tracePt t="76204" x="10115550" y="4616450"/>
          <p14:tracePt t="76212" x="10099675" y="4616450"/>
          <p14:tracePt t="76220" x="10099675" y="4602163"/>
          <p14:tracePt t="76236" x="10085388" y="4586288"/>
          <p14:tracePt t="76244" x="10071100" y="4572000"/>
          <p14:tracePt t="76252" x="10071100" y="4557713"/>
          <p14:tracePt t="76260" x="10055225" y="4557713"/>
          <p14:tracePt t="76268" x="10055225" y="4527550"/>
          <p14:tracePt t="76276" x="10055225" y="4511675"/>
          <p14:tracePt t="76285" x="10040938" y="4497388"/>
          <p14:tracePt t="76292" x="10040938" y="4467225"/>
          <p14:tracePt t="76301" x="10040938" y="4437063"/>
          <p14:tracePt t="76309" x="10040938" y="4392613"/>
          <p14:tracePt t="76317" x="10040938" y="4378325"/>
          <p14:tracePt t="76324" x="10040938" y="4348163"/>
          <p14:tracePt t="76334" x="10040938" y="4303713"/>
          <p14:tracePt t="76341" x="10040938" y="4273550"/>
          <p14:tracePt t="76351" x="10040938" y="4243388"/>
          <p14:tracePt t="76356" x="10040938" y="4198938"/>
          <p14:tracePt t="76368" x="10040938" y="4168775"/>
          <p14:tracePt t="76373" x="10040938" y="4138613"/>
          <p14:tracePt t="76380" x="10040938" y="4108450"/>
          <p14:tracePt t="76389" x="10040938" y="4078288"/>
          <p14:tracePt t="76397" x="10040938" y="4049713"/>
          <p14:tracePt t="76405" x="10040938" y="4019550"/>
          <p14:tracePt t="76413" x="10055225" y="4003675"/>
          <p14:tracePt t="76421" x="10055225" y="3989388"/>
          <p14:tracePt t="76429" x="10055225" y="3959225"/>
          <p14:tracePt t="76437" x="10071100" y="3944938"/>
          <p14:tracePt t="76445" x="10071100" y="3929063"/>
          <p14:tracePt t="76453" x="10071100" y="3914775"/>
          <p14:tracePt t="76461" x="10085388" y="3884613"/>
          <p14:tracePt t="76469" x="10085388" y="3870325"/>
          <p14:tracePt t="76477" x="10099675" y="3854450"/>
          <p14:tracePt t="76485" x="10099675" y="3840163"/>
          <p14:tracePt t="76493" x="10115550" y="3824288"/>
          <p14:tracePt t="76501" x="10115550" y="3810000"/>
          <p14:tracePt t="76509" x="10129838" y="3795713"/>
          <p14:tracePt t="76517" x="10145713" y="3779838"/>
          <p14:tracePt t="76525" x="10160000" y="3765550"/>
          <p14:tracePt t="76534" x="10174288" y="3765550"/>
          <p14:tracePt t="76542" x="10190163" y="3749675"/>
          <p14:tracePt t="76550" x="10204450" y="3735388"/>
          <p14:tracePt t="76557" x="10220325" y="3735388"/>
          <p14:tracePt t="76567" x="10234613" y="3721100"/>
          <p14:tracePt t="76573" x="10248900" y="3721100"/>
          <p14:tracePt t="76584" x="10279063" y="3705225"/>
          <p14:tracePt t="76589" x="10294938" y="3705225"/>
          <p14:tracePt t="76600" x="10309225" y="3705225"/>
          <p14:tracePt t="76606" x="10325100" y="3690938"/>
          <p14:tracePt t="76616" x="10339388" y="3690938"/>
          <p14:tracePt t="76622" x="10369550" y="3690938"/>
          <p14:tracePt t="76632" x="10383838" y="3690938"/>
          <p14:tracePt t="76637" x="10399713" y="3675063"/>
          <p14:tracePt t="76649" x="10414000" y="3675063"/>
          <p14:tracePt t="76653" x="10428288" y="3675063"/>
          <p14:tracePt t="76666" x="10458450" y="3660775"/>
          <p14:tracePt t="76669" x="10474325" y="3660775"/>
          <p14:tracePt t="76682" x="10488613" y="3660775"/>
          <p14:tracePt t="76685" x="10502900" y="3660775"/>
          <p14:tracePt t="76699" x="10533063" y="3660775"/>
          <p14:tracePt t="76701" x="10548938" y="3660775"/>
          <p14:tracePt t="76716" x="10579100" y="3660775"/>
          <p14:tracePt t="76718" x="10593388" y="3644900"/>
          <p14:tracePt t="76732" x="10623550" y="3644900"/>
          <p14:tracePt t="76734" x="10653713" y="3644900"/>
          <p14:tracePt t="76742" x="10668000" y="3644900"/>
          <p14:tracePt t="76750" x="10698163" y="3644900"/>
          <p14:tracePt t="76758" x="10728325" y="3644900"/>
          <p14:tracePt t="76767" x="10742613" y="3644900"/>
          <p14:tracePt t="76774" x="10756900" y="3644900"/>
          <p14:tracePt t="76784" x="10787063" y="3644900"/>
          <p14:tracePt t="76790" x="10802938" y="3644900"/>
          <p14:tracePt t="76800" x="10817225" y="3644900"/>
          <p14:tracePt t="76806" x="10833100" y="3644900"/>
          <p14:tracePt t="76816" x="10861675" y="3660775"/>
          <p14:tracePt t="76830" x="10877550" y="3660775"/>
          <p14:tracePt t="76839" x="10891838" y="3660775"/>
          <p14:tracePt t="76846" x="10907713" y="3660775"/>
          <p14:tracePt t="76855" x="10922000" y="3675063"/>
          <p14:tracePt t="76870" x="10936288" y="3675063"/>
          <p14:tracePt t="76878" x="10952163" y="3690938"/>
          <p14:tracePt t="76887" x="10966450" y="3690938"/>
          <p14:tracePt t="76894" x="10982325" y="3705225"/>
          <p14:tracePt t="76902" x="10996613" y="3705225"/>
          <p14:tracePt t="76918" x="11010900" y="3721100"/>
          <p14:tracePt t="76927" x="11026775" y="3735388"/>
          <p14:tracePt t="76934" x="11041063" y="3735388"/>
          <p14:tracePt t="76943" x="11056938" y="3749675"/>
          <p14:tracePt t="76958" x="11071225" y="3765550"/>
          <p14:tracePt t="76967" x="11071225" y="3779838"/>
          <p14:tracePt t="76975" x="11087100" y="3779838"/>
          <p14:tracePt t="76984" x="11087100" y="3795713"/>
          <p14:tracePt t="76991" x="11101388" y="3810000"/>
          <p14:tracePt t="77007" x="11115675" y="3824288"/>
          <p14:tracePt t="77018" x="11115675" y="3840163"/>
          <p14:tracePt t="77023" x="11115675" y="3854450"/>
          <p14:tracePt t="77039" x="11131550" y="3870325"/>
          <p14:tracePt t="77047" x="11131550" y="3884613"/>
          <p14:tracePt t="77055" x="11131550" y="3898900"/>
          <p14:tracePt t="77067" x="11131550" y="3914775"/>
          <p14:tracePt t="77070" x="11131550" y="3929063"/>
          <p14:tracePt t="77079" x="11131550" y="3944938"/>
          <p14:tracePt t="77087" x="11131550" y="3959225"/>
          <p14:tracePt t="77095" x="11131550" y="3975100"/>
          <p14:tracePt t="77103" x="11131550" y="3989388"/>
          <p14:tracePt t="77111" x="11131550" y="4003675"/>
          <p14:tracePt t="77119" x="11131550" y="4019550"/>
          <p14:tracePt t="77127" x="11131550" y="4033838"/>
          <p14:tracePt t="77143" x="11131550" y="4049713"/>
          <p14:tracePt t="77151" x="11131550" y="4078288"/>
          <p14:tracePt t="77159" x="11131550" y="4094163"/>
          <p14:tracePt t="77167" x="11131550" y="4108450"/>
          <p14:tracePt t="77175" x="11115675" y="4124325"/>
          <p14:tracePt t="77184" x="11115675" y="4152900"/>
          <p14:tracePt t="77191" x="11101388" y="4168775"/>
          <p14:tracePt t="77201" x="11101388" y="4198938"/>
          <p14:tracePt t="77207" x="11087100" y="4213225"/>
          <p14:tracePt t="77218" x="11087100" y="4243388"/>
          <p14:tracePt t="77223" x="11071225" y="4273550"/>
          <p14:tracePt t="77234" x="11056938" y="4303713"/>
          <p14:tracePt t="77239" x="11041063" y="4318000"/>
          <p14:tracePt t="77250" x="11010900" y="4348163"/>
          <p14:tracePt t="77255" x="10996613" y="4362450"/>
          <p14:tracePt t="77263" x="10982325" y="4392613"/>
          <p14:tracePt t="77272" x="10952163" y="4406900"/>
          <p14:tracePt t="77279" x="10936288" y="4437063"/>
          <p14:tracePt t="77288" x="10907713" y="4452938"/>
          <p14:tracePt t="77295" x="10877550" y="4467225"/>
          <p14:tracePt t="77304" x="10861675" y="4497388"/>
          <p14:tracePt t="77311" x="10833100" y="4511675"/>
          <p14:tracePt t="77320" x="10802938" y="4511675"/>
          <p14:tracePt t="77327" x="10772775" y="4541838"/>
          <p14:tracePt t="77336" x="10756900" y="4557713"/>
          <p14:tracePt t="77344" x="10712450" y="4572000"/>
          <p14:tracePt t="77352" x="10668000" y="4586288"/>
          <p14:tracePt t="77360" x="10653713" y="4586288"/>
          <p14:tracePt t="77368" x="10593388" y="4616450"/>
          <p14:tracePt t="77376" x="10563225" y="4616450"/>
          <p14:tracePt t="77384" x="10518775" y="4632325"/>
          <p14:tracePt t="77392" x="10488613" y="4632325"/>
          <p14:tracePt t="77400" x="10444163" y="4646613"/>
          <p14:tracePt t="77408" x="10428288" y="4660900"/>
          <p14:tracePt t="77417" x="10399713" y="4660900"/>
          <p14:tracePt t="77424" x="10369550" y="4660900"/>
          <p14:tracePt t="77433" x="10353675" y="4660900"/>
          <p14:tracePt t="77440" x="10325100" y="4660900"/>
          <p14:tracePt t="77450" x="10309225" y="4660900"/>
          <p14:tracePt t="77456" x="10279063" y="4660900"/>
          <p14:tracePt t="77466" x="10264775" y="4660900"/>
          <p14:tracePt t="77472" x="10248900" y="4660900"/>
          <p14:tracePt t="77482" x="10234613" y="4660900"/>
          <p14:tracePt t="77488" x="10204450" y="4660900"/>
          <p14:tracePt t="77499" x="10190163" y="4646613"/>
          <p14:tracePt t="77504" x="10174288" y="4632325"/>
          <p14:tracePt t="77516" x="10160000" y="4632325"/>
          <p14:tracePt t="77520" x="10145713" y="4616450"/>
          <p14:tracePt t="77532" x="10129838" y="4602163"/>
          <p14:tracePt t="77536" x="10099675" y="4602163"/>
          <p14:tracePt t="77549" x="10099675" y="4586288"/>
          <p14:tracePt t="77552" x="10085388" y="4572000"/>
          <p14:tracePt t="77566" x="10071100" y="4572000"/>
          <p14:tracePt t="77569" x="10055225" y="4557713"/>
          <p14:tracePt t="77582" x="10040938" y="4557713"/>
          <p14:tracePt t="77585" x="10040938" y="4541838"/>
          <p14:tracePt t="77599" x="10025063" y="4527550"/>
          <p14:tracePt t="77616" x="10010775" y="4511675"/>
          <p14:tracePt t="77618" x="10010775" y="4497388"/>
          <p14:tracePt t="77632" x="9994900" y="4483100"/>
          <p14:tracePt t="77634" x="9994900" y="4467225"/>
          <p14:tracePt t="77649" x="9994900" y="4452938"/>
          <p14:tracePt t="77651" x="9980613" y="4437063"/>
          <p14:tracePt t="77666" x="9980613" y="4406900"/>
          <p14:tracePt t="77667" x="9980613" y="4378325"/>
          <p14:tracePt t="77682" x="9980613" y="4362450"/>
          <p14:tracePt t="77683" x="9980613" y="4332288"/>
          <p14:tracePt t="77689" x="9980613" y="4303713"/>
          <p14:tracePt t="77699" x="9980613" y="4273550"/>
          <p14:tracePt t="77705" x="9980613" y="4243388"/>
          <p14:tracePt t="77716" x="9980613" y="4213225"/>
          <p14:tracePt t="77721" x="9980613" y="4198938"/>
          <p14:tracePt t="77732" x="9980613" y="4183063"/>
          <p14:tracePt t="77737" x="9980613" y="4152900"/>
          <p14:tracePt t="77749" x="9980613" y="4138613"/>
          <p14:tracePt t="77753" x="9980613" y="4124325"/>
          <p14:tracePt t="77766" x="9980613" y="4108450"/>
          <p14:tracePt t="77769" x="9980613" y="4094163"/>
          <p14:tracePt t="77783" x="9980613" y="4078288"/>
          <p14:tracePt t="77785" x="9980613" y="4049713"/>
          <p14:tracePt t="77799" x="9980613" y="4033838"/>
          <p14:tracePt t="77801" x="9980613" y="4019550"/>
          <p14:tracePt t="77817" x="9980613" y="4003675"/>
          <p14:tracePt t="77832" x="9994900" y="3989388"/>
          <p14:tracePt t="77835" x="9994900" y="3959225"/>
          <p14:tracePt t="77849" x="10010775" y="3944938"/>
          <p14:tracePt t="77852" x="10010775" y="3929063"/>
          <p14:tracePt t="77866" x="10025063" y="3914775"/>
          <p14:tracePt t="77868" x="10040938" y="3898900"/>
          <p14:tracePt t="77882" x="10055225" y="3884613"/>
          <p14:tracePt t="77884" x="10071100" y="3854450"/>
          <p14:tracePt t="77899" x="10099675" y="3840163"/>
          <p14:tracePt t="77900" x="10115550" y="3824288"/>
          <p14:tracePt t="77905" x="10145713" y="3810000"/>
          <p14:tracePt t="77915" x="10160000" y="3795713"/>
          <p14:tracePt t="77921" x="10190163" y="3765550"/>
          <p14:tracePt t="77932" x="10204450" y="3749675"/>
          <p14:tracePt t="77937" x="10234613" y="3735388"/>
          <p14:tracePt t="77949" x="10248900" y="3721100"/>
          <p14:tracePt t="77953" x="10264775" y="3705225"/>
          <p14:tracePt t="77966" x="10294938" y="3690938"/>
          <p14:tracePt t="77969" x="10309225" y="3690938"/>
          <p14:tracePt t="77982" x="10325100" y="3675063"/>
          <p14:tracePt t="77986" x="10339388" y="3675063"/>
          <p14:tracePt t="77999" x="10339388" y="3660775"/>
          <p14:tracePt t="78002" x="10353675" y="3660775"/>
          <p14:tracePt t="78016" x="10369550" y="3660775"/>
          <p14:tracePt t="78034" x="10383838" y="3644900"/>
          <p14:tracePt t="78049" x="10399713" y="3644900"/>
          <p14:tracePt t="78067" x="10414000" y="3644900"/>
          <p14:tracePt t="78084" x="10428288" y="3644900"/>
          <p14:tracePt t="78101" x="10444163" y="3644900"/>
          <p14:tracePt t="78115" x="10458450" y="3644900"/>
          <p14:tracePt t="78116" x="10474325" y="3644900"/>
          <p14:tracePt t="78122" x="10488613" y="3644900"/>
          <p14:tracePt t="78132" x="10502900" y="3644900"/>
          <p14:tracePt t="78138" x="10518775" y="3644900"/>
          <p14:tracePt t="78149" x="10533063" y="3644900"/>
          <p14:tracePt t="78162" x="10563225" y="3660775"/>
          <p14:tracePt t="78170" x="10579100" y="3660775"/>
          <p14:tracePt t="78179" x="10593388" y="3660775"/>
          <p14:tracePt t="78187" x="10607675" y="3660775"/>
          <p14:tracePt t="78194" x="10623550" y="3675063"/>
          <p14:tracePt t="78202" x="10637838" y="3675063"/>
          <p14:tracePt t="78219" x="10653713" y="3690938"/>
          <p14:tracePt t="78227" x="10668000" y="3690938"/>
          <p14:tracePt t="78242" x="10682288" y="3690938"/>
          <p14:tracePt t="78251" x="10698163" y="3705225"/>
          <p14:tracePt t="78268" x="10712450" y="3705225"/>
          <p14:tracePt t="78275" x="10728325" y="3721100"/>
          <p14:tracePt t="78291" x="10742613" y="3721100"/>
          <p14:tracePt t="78301" x="10756900" y="3721100"/>
          <p14:tracePt t="78306" x="10772775" y="3735388"/>
          <p14:tracePt t="78318" x="10787063" y="3735388"/>
          <p14:tracePt t="78322" x="10802938" y="3749675"/>
          <p14:tracePt t="78339" x="10817225" y="3765550"/>
          <p14:tracePt t="78346" x="10833100" y="3765550"/>
          <p14:tracePt t="78355" x="10847388" y="3779838"/>
          <p14:tracePt t="78363" x="10861675" y="3779838"/>
          <p14:tracePt t="78379" x="10877550" y="3795713"/>
          <p14:tracePt t="78395" x="10891838" y="3810000"/>
          <p14:tracePt t="78411" x="10907713" y="3810000"/>
          <p14:tracePt t="78419" x="10907713" y="3824288"/>
          <p14:tracePt t="78427" x="10922000" y="3840163"/>
          <p14:tracePt t="78443" x="10922000" y="3854450"/>
          <p14:tracePt t="78451" x="10936288" y="3854450"/>
          <p14:tracePt t="78459" x="10936288" y="3870325"/>
          <p14:tracePt t="78468" x="10952163" y="3870325"/>
          <p14:tracePt t="78476" x="10952163" y="3884613"/>
          <p14:tracePt t="78484" x="10952163" y="3898900"/>
          <p14:tracePt t="78501" x="10966450" y="3914775"/>
          <p14:tracePt t="78507" x="10966450" y="3929063"/>
          <p14:tracePt t="78523" x="10982325" y="3944938"/>
          <p14:tracePt t="78534" x="10982325" y="3959225"/>
          <p14:tracePt t="78539" x="10982325" y="3975100"/>
          <p14:tracePt t="78547" x="10982325" y="3989388"/>
          <p14:tracePt t="78556" x="10982325" y="4003675"/>
          <p14:tracePt t="78563" x="10996613" y="4019550"/>
          <p14:tracePt t="78584" x="10996613" y="4033838"/>
          <p14:tracePt t="78587" x="10996613" y="4049713"/>
          <p14:tracePt t="78596" x="10996613" y="4064000"/>
          <p14:tracePt t="78612" x="10996613" y="4078288"/>
          <p14:tracePt t="78620" x="10996613" y="4094163"/>
          <p14:tracePt t="78628" x="10996613" y="4108450"/>
          <p14:tracePt t="78636" x="10996613" y="4124325"/>
          <p14:tracePt t="78643" x="10996613" y="4138613"/>
          <p14:tracePt t="78652" x="10996613" y="4152900"/>
          <p14:tracePt t="78660" x="10996613" y="4168775"/>
          <p14:tracePt t="78667" x="10996613" y="4183063"/>
          <p14:tracePt t="78676" x="10996613" y="4198938"/>
          <p14:tracePt t="78684" x="10996613" y="4213225"/>
          <p14:tracePt t="78692" x="10996613" y="4229100"/>
          <p14:tracePt t="78701" x="10996613" y="4243388"/>
          <p14:tracePt t="78708" x="10982325" y="4257675"/>
          <p14:tracePt t="78718" x="10982325" y="4273550"/>
          <p14:tracePt t="78724" x="10982325" y="4287838"/>
          <p14:tracePt t="78735" x="10966450" y="4303713"/>
          <p14:tracePt t="78740" x="10966450" y="4318000"/>
          <p14:tracePt t="78751" x="10952163" y="4332288"/>
          <p14:tracePt t="78756" x="10952163" y="4362450"/>
          <p14:tracePt t="78764" x="10936288" y="4378325"/>
          <p14:tracePt t="78772" x="10922000" y="4378325"/>
          <p14:tracePt t="78780" x="10907713" y="4406900"/>
          <p14:tracePt t="78796" x="10891838" y="4422775"/>
          <p14:tracePt t="78805" x="10877550" y="4437063"/>
          <p14:tracePt t="78813" x="10861675" y="4452938"/>
          <p14:tracePt t="78821" x="10847388" y="4467225"/>
          <p14:tracePt t="78829" x="10817225" y="4483100"/>
          <p14:tracePt t="78836" x="10802938" y="4483100"/>
          <p14:tracePt t="78844" x="10787063" y="4497388"/>
          <p14:tracePt t="78853" x="10772775" y="4511675"/>
          <p14:tracePt t="78860" x="10742613" y="4511675"/>
          <p14:tracePt t="78868" x="10712450" y="4527550"/>
          <p14:tracePt t="78876" x="10698163" y="4541838"/>
          <p14:tracePt t="78884" x="10668000" y="4541838"/>
          <p14:tracePt t="78893" x="10637838" y="4557713"/>
          <p14:tracePt t="78900" x="10607675" y="4557713"/>
          <p14:tracePt t="78908" x="10593388" y="4572000"/>
          <p14:tracePt t="78917" x="10563225" y="4572000"/>
          <p14:tracePt t="78925" x="10518775" y="4586288"/>
          <p14:tracePt t="78934" x="10488613" y="4586288"/>
          <p14:tracePt t="78941" x="10458450" y="4602163"/>
          <p14:tracePt t="78951" x="10428288" y="4602163"/>
          <p14:tracePt t="78957" x="10399713" y="4602163"/>
          <p14:tracePt t="78967" x="10369550" y="4616450"/>
          <p14:tracePt t="78973" x="10339388" y="4616450"/>
          <p14:tracePt t="78982" x="10309225" y="4616450"/>
          <p14:tracePt t="78989" x="10294938" y="4616450"/>
          <p14:tracePt t="78999" x="10279063" y="4616450"/>
          <p14:tracePt t="79005" x="10248900" y="4616450"/>
          <p14:tracePt t="79016" x="10234613" y="4616450"/>
          <p14:tracePt t="79021" x="10220325" y="4616450"/>
          <p14:tracePt t="79032" x="10204450" y="4616450"/>
          <p14:tracePt t="79037" x="10190163" y="4616450"/>
          <p14:tracePt t="79049" x="10174288" y="4616450"/>
          <p14:tracePt t="79061" x="10160000" y="4602163"/>
          <p14:tracePt t="79069" x="10145713" y="4602163"/>
          <p14:tracePt t="79077" x="10145713" y="4586288"/>
          <p14:tracePt t="79085" x="10129838" y="4586288"/>
          <p14:tracePt t="79093" x="10129838" y="4572000"/>
          <p14:tracePt t="79101" x="10115550" y="4572000"/>
          <p14:tracePt t="79109" x="10115550" y="4557713"/>
          <p14:tracePt t="79125" x="10099675" y="4541838"/>
          <p14:tracePt t="79141" x="10085388" y="4527550"/>
          <p14:tracePt t="79151" x="10085388" y="4511675"/>
          <p14:tracePt t="79167" x="10071100" y="4497388"/>
          <p14:tracePt t="79173" x="10071100" y="4483100"/>
          <p14:tracePt t="79190" x="10071100" y="4467225"/>
          <p14:tracePt t="79197" x="10055225" y="4452938"/>
          <p14:tracePt t="79205" x="10055225" y="4437063"/>
          <p14:tracePt t="79222" x="10040938" y="4422775"/>
          <p14:tracePt t="79229" x="10040938" y="4406900"/>
          <p14:tracePt t="79245" x="10040938" y="4392613"/>
          <p14:tracePt t="79254" x="10040938" y="4378325"/>
          <p14:tracePt t="79262" x="10040938" y="4362450"/>
          <p14:tracePt t="79269" x="10040938" y="4348163"/>
          <p14:tracePt t="79277" x="10040938" y="4332288"/>
          <p14:tracePt t="79285" x="10040938" y="4318000"/>
          <p14:tracePt t="79294" x="10040938" y="4303713"/>
          <p14:tracePt t="79301" x="10040938" y="4287838"/>
          <p14:tracePt t="79309" x="10040938" y="4257675"/>
          <p14:tracePt t="79318" x="10040938" y="4243388"/>
          <p14:tracePt t="79326" x="10040938" y="4229100"/>
          <p14:tracePt t="79334" x="10055225" y="4198938"/>
          <p14:tracePt t="79342" x="10071100" y="4183063"/>
          <p14:tracePt t="79352" x="10071100" y="4168775"/>
          <p14:tracePt t="79358" x="10099675" y="4138613"/>
          <p14:tracePt t="79368" x="10099675" y="4124325"/>
          <p14:tracePt t="79374" x="10115550" y="4108450"/>
          <p14:tracePt t="79384" x="10129838" y="4094163"/>
          <p14:tracePt t="79390" x="10145713" y="4078288"/>
          <p14:tracePt t="79400" x="10160000" y="4064000"/>
          <p14:tracePt t="79406" x="10174288" y="4049713"/>
          <p14:tracePt t="79414" x="10190163" y="4033838"/>
          <p14:tracePt t="79423" x="10220325" y="4033838"/>
          <p14:tracePt t="79430" x="10234613" y="4019550"/>
          <p14:tracePt t="79438" x="10248900" y="4003675"/>
          <p14:tracePt t="79446" x="10264775" y="4003675"/>
          <p14:tracePt t="79455" x="10279063" y="3989388"/>
          <p14:tracePt t="79462" x="10294938" y="3989388"/>
          <p14:tracePt t="79471" x="10325100" y="3989388"/>
          <p14:tracePt t="79478" x="10325100" y="3975100"/>
          <p14:tracePt t="79486" x="10339388" y="3975100"/>
          <p14:tracePt t="79494" x="10353675" y="3975100"/>
          <p14:tracePt t="79502" x="10369550" y="3975100"/>
          <p14:tracePt t="79518" x="10383838" y="3975100"/>
          <p14:tracePt t="79534" x="10399713" y="3975100"/>
          <p14:tracePt t="79543" x="10414000" y="3975100"/>
          <p14:tracePt t="79558" x="10428288" y="3975100"/>
          <p14:tracePt t="79575" x="10444163" y="3975100"/>
          <p14:tracePt t="79590" x="10458450" y="3975100"/>
          <p14:tracePt t="79607" x="10474325" y="3975100"/>
          <p14:tracePt t="79630" x="10488613" y="3975100"/>
          <p14:tracePt t="79647" x="10488613" y="3959225"/>
          <p14:tracePt t="79671" x="10488613" y="3944938"/>
          <p14:tracePt t="81236" x="10474325" y="3929063"/>
          <p14:tracePt t="81243" x="10458450" y="3914775"/>
          <p14:tracePt t="81251" x="10428288" y="3898900"/>
          <p14:tracePt t="81260" x="10414000" y="3870325"/>
          <p14:tracePt t="81267" x="10399713" y="3854450"/>
          <p14:tracePt t="81276" x="10369550" y="3840163"/>
          <p14:tracePt t="81287" x="10353675" y="3810000"/>
          <p14:tracePt t="81291" x="10325100" y="3795713"/>
          <p14:tracePt t="81302" x="10309225" y="3779838"/>
          <p14:tracePt t="81307" x="10294938" y="3765550"/>
          <p14:tracePt t="81318" x="10279063" y="3749675"/>
          <p14:tracePt t="81323" x="10264775" y="3735388"/>
          <p14:tracePt t="81334" x="10264775" y="3721100"/>
          <p14:tracePt t="81339" x="10248900" y="3705225"/>
          <p14:tracePt t="81356" x="10248900" y="3690938"/>
          <p14:tracePt t="81364" x="10234613" y="3675063"/>
          <p14:tracePt t="81372" x="10234613" y="3660775"/>
          <p14:tracePt t="81380" x="10234613" y="3644900"/>
          <p14:tracePt t="81388" x="10234613" y="3630613"/>
          <p14:tracePt t="81396" x="10234613" y="3616325"/>
          <p14:tracePt t="81404" x="10234613" y="3600450"/>
          <p14:tracePt t="81412" x="10234613" y="3586163"/>
          <p14:tracePt t="81420" x="10234613" y="3570288"/>
          <p14:tracePt t="81428" x="10234613" y="3556000"/>
          <p14:tracePt t="81436" x="10234613" y="3541713"/>
          <p14:tracePt t="81452" x="10234613" y="3525838"/>
          <p14:tracePt t="81468" x="10234613" y="3511550"/>
          <p14:tracePt t="81500" x="10234613" y="3495675"/>
          <p14:tracePt t="81556" x="10234613" y="3481388"/>
          <p14:tracePt t="81580" x="10248900" y="3481388"/>
          <p14:tracePt t="81589" x="10248900" y="3467100"/>
          <p14:tracePt t="81596" x="10248900" y="3451225"/>
          <p14:tracePt t="81612" x="10264775" y="3436938"/>
          <p14:tracePt t="81628" x="10264775" y="3421063"/>
          <p14:tracePt t="81644" x="10279063" y="3406775"/>
          <p14:tracePt t="81653" x="10279063" y="3390900"/>
          <p14:tracePt t="81669" x="10294938" y="3390900"/>
          <p14:tracePt t="81677" x="10294938" y="3376613"/>
          <p14:tracePt t="81685" x="10294938" y="3362325"/>
          <p14:tracePt t="81701" x="10309225" y="3346450"/>
          <p14:tracePt t="81717" x="10309225" y="3332163"/>
          <p14:tracePt t="81725" x="10309225" y="3316288"/>
          <p14:tracePt t="81741" x="10325100" y="3302000"/>
          <p14:tracePt t="81751" x="10325100" y="3287713"/>
          <p14:tracePt t="81757" x="10325100" y="3271838"/>
          <p14:tracePt t="81768" x="10325100" y="3257550"/>
          <p14:tracePt t="81773" x="10325100" y="3241675"/>
          <p14:tracePt t="81784" x="10325100" y="3227388"/>
          <p14:tracePt t="81789" x="10325100" y="3213100"/>
          <p14:tracePt t="81806" x="10325100" y="3197225"/>
          <p14:tracePt t="81822" x="10325100" y="3182938"/>
          <p14:tracePt t="81845" x="10325100" y="3167063"/>
          <p14:tracePt t="81861" x="10325100" y="3152775"/>
          <p14:tracePt t="82086" x="10309225" y="3152775"/>
          <p14:tracePt t="82094" x="10309225" y="3167063"/>
          <p14:tracePt t="82102" x="10294938" y="3167063"/>
          <p14:tracePt t="82110" x="10264775" y="3182938"/>
          <p14:tracePt t="82121" x="10234613" y="3197225"/>
          <p14:tracePt t="82126" x="10204450" y="3213100"/>
          <p14:tracePt t="82137" x="10174288" y="3227388"/>
          <p14:tracePt t="82142" x="10129838" y="3241675"/>
          <p14:tracePt t="82151" x="10085388" y="3257550"/>
          <p14:tracePt t="82158" x="10040938" y="3271838"/>
          <p14:tracePt t="82167" x="9980613" y="3287713"/>
          <p14:tracePt t="82175" x="9920288" y="3302000"/>
          <p14:tracePt t="82185" x="9875838" y="3316288"/>
          <p14:tracePt t="82190" x="9831388" y="3332163"/>
          <p14:tracePt t="82202" x="9771063" y="3346450"/>
          <p14:tracePt t="82206" x="9726613" y="3362325"/>
          <p14:tracePt t="82218" x="9652000" y="3376613"/>
          <p14:tracePt t="82222" x="9591675" y="3390900"/>
          <p14:tracePt t="82231" x="9532938" y="3406775"/>
          <p14:tracePt t="82239" x="9458325" y="3406775"/>
          <p14:tracePt t="82246" x="9398000" y="3421063"/>
          <p14:tracePt t="82255" x="9337675" y="3421063"/>
          <p14:tracePt t="82262" x="9263063" y="3421063"/>
          <p14:tracePt t="82271" x="9188450" y="3421063"/>
          <p14:tracePt t="82279" x="9113838" y="3421063"/>
          <p14:tracePt t="82287" x="9055100" y="3421063"/>
          <p14:tracePt t="82295" x="8978900" y="3421063"/>
          <p14:tracePt t="82303" x="8934450" y="3421063"/>
          <p14:tracePt t="82311" x="8890000" y="3406775"/>
          <p14:tracePt t="82319" x="8859838" y="3390900"/>
          <p14:tracePt t="82327" x="8815388" y="3376613"/>
          <p14:tracePt t="82334" x="8785225" y="3376613"/>
          <p14:tracePt t="82343" x="8755063" y="3362325"/>
          <p14:tracePt t="82351" x="8724900" y="3362325"/>
          <p14:tracePt t="82359" x="8710613" y="3362325"/>
          <p14:tracePt t="82367" x="8696325" y="3346450"/>
          <p14:tracePt t="82384" x="8680450" y="3346450"/>
          <p14:tracePt t="82576" x="8696325" y="3346450"/>
          <p14:tracePt t="82585" x="8710613" y="3346450"/>
          <p14:tracePt t="82592" x="8724900" y="3346450"/>
          <p14:tracePt t="82600" x="8755063" y="3332163"/>
          <p14:tracePt t="82607" x="8785225" y="3332163"/>
          <p14:tracePt t="82618" x="8829675" y="3332163"/>
          <p14:tracePt t="82624" x="8875713" y="3316288"/>
          <p14:tracePt t="82634" x="8934450" y="3302000"/>
          <p14:tracePt t="82639" x="8978900" y="3302000"/>
          <p14:tracePt t="82651" x="9055100" y="3287713"/>
          <p14:tracePt t="82655" x="9113838" y="3287713"/>
          <p14:tracePt t="82664" x="9188450" y="3287713"/>
          <p14:tracePt t="82672" x="9263063" y="3271838"/>
          <p14:tracePt t="82679" x="9337675" y="3271838"/>
          <p14:tracePt t="82688" x="9412288" y="3271838"/>
          <p14:tracePt t="82696" x="9502775" y="3271838"/>
          <p14:tracePt t="82704" x="9577388" y="3257550"/>
          <p14:tracePt t="82712" x="9652000" y="3257550"/>
          <p14:tracePt t="82720" x="9726613" y="3241675"/>
          <p14:tracePt t="82728" x="9786938" y="3241675"/>
          <p14:tracePt t="82736" x="9845675" y="3227388"/>
          <p14:tracePt t="82744" x="9875838" y="3213100"/>
          <p14:tracePt t="82752" x="9920288" y="3213100"/>
          <p14:tracePt t="82760" x="9966325" y="3182938"/>
          <p14:tracePt t="82768" x="10010775" y="3182938"/>
          <p14:tracePt t="82776" x="10040938" y="3167063"/>
          <p14:tracePt t="82784" x="10071100" y="3152775"/>
          <p14:tracePt t="82792" x="10085388" y="3136900"/>
          <p14:tracePt t="82801" x="10115550" y="3122613"/>
          <p14:tracePt t="82808" x="10129838" y="3108325"/>
          <p14:tracePt t="82817" x="10145713" y="3092450"/>
          <p14:tracePt t="82824" x="10160000" y="3078163"/>
          <p14:tracePt t="82840" x="10174288" y="3062288"/>
          <p14:tracePt t="82851" x="10174288" y="3048000"/>
          <p14:tracePt t="82856" x="10190163" y="3048000"/>
          <p14:tracePt t="82867" x="10190163" y="3033713"/>
          <p14:tracePt t="82872" x="10204450" y="3017838"/>
          <p14:tracePt t="82880" x="10204450" y="3003550"/>
          <p14:tracePt t="82900" x="10220325" y="2987675"/>
          <p14:tracePt t="82904" x="10220325" y="2973388"/>
          <p14:tracePt t="82912" x="10220325" y="2959100"/>
          <p14:tracePt t="82920" x="10234613" y="2943225"/>
          <p14:tracePt t="82928" x="10234613" y="2928938"/>
          <p14:tracePt t="82936" x="10234613" y="2913063"/>
          <p14:tracePt t="82945" x="10248900" y="2898775"/>
          <p14:tracePt t="82952" x="10248900" y="2882900"/>
          <p14:tracePt t="82968" x="10248900" y="2868613"/>
          <p14:tracePt t="82977" x="10248900" y="2854325"/>
          <p14:tracePt t="82984" x="10248900" y="2838450"/>
          <p14:tracePt t="82993" x="10248900" y="2824163"/>
          <p14:tracePt t="83001" x="10248900" y="2808288"/>
          <p14:tracePt t="83018" x="10248900" y="2794000"/>
          <p14:tracePt t="83025" x="10248900" y="2779713"/>
          <p14:tracePt t="83035" x="10248900" y="2763838"/>
          <p14:tracePt t="83041" x="10248900" y="2733675"/>
          <p14:tracePt t="83051" x="10248900" y="2719388"/>
          <p14:tracePt t="83057" x="10248900" y="2705100"/>
          <p14:tracePt t="83073" x="10248900" y="2689225"/>
          <p14:tracePt t="83084" x="10248900" y="2674938"/>
          <p14:tracePt t="83089" x="10248900" y="2659063"/>
          <p14:tracePt t="83097" x="10248900" y="2644775"/>
          <p14:tracePt t="83105" x="10248900" y="2628900"/>
          <p14:tracePt t="83121" x="10248900" y="2614613"/>
          <p14:tracePt t="83129" x="10248900" y="2600325"/>
          <p14:tracePt t="83137" x="10234613" y="2584450"/>
          <p14:tracePt t="83145" x="10234613" y="2570163"/>
          <p14:tracePt t="83153" x="10234613" y="2554288"/>
          <p14:tracePt t="83161" x="10234613" y="2540000"/>
          <p14:tracePt t="83169" x="10220325" y="2525713"/>
          <p14:tracePt t="83177" x="10220325" y="2509838"/>
          <p14:tracePt t="83193" x="10220325" y="2495550"/>
          <p14:tracePt t="83201" x="10220325" y="2479675"/>
          <p14:tracePt t="83209" x="10204450" y="2465388"/>
          <p14:tracePt t="83217" x="10204450" y="2451100"/>
          <p14:tracePt t="83242" x="10204450" y="2435225"/>
          <p14:tracePt t="83338" x="10220325" y="2435225"/>
          <p14:tracePt t="83346" x="10234613" y="2435225"/>
          <p14:tracePt t="83354" x="10248900" y="2435225"/>
          <p14:tracePt t="83362" x="10264775" y="2465388"/>
          <p14:tracePt t="83375" x="10294938" y="2479675"/>
          <p14:tracePt t="83378" x="10309225" y="2495550"/>
          <p14:tracePt t="83386" x="10325100" y="2509838"/>
          <p14:tracePt t="83394" x="10339388" y="2525713"/>
          <p14:tracePt t="83401" x="10353675" y="2540000"/>
          <p14:tracePt t="83410" x="10369550" y="2554288"/>
          <p14:tracePt t="83417" x="10383838" y="2554288"/>
          <p14:tracePt t="83426" x="10383838" y="2570163"/>
          <p14:tracePt t="83442" x="10399713" y="2584450"/>
          <p14:tracePt t="83579" x="10399713" y="2570163"/>
          <p14:tracePt t="83587" x="10399713" y="2554288"/>
          <p14:tracePt t="83595" x="10399713" y="2540000"/>
          <p14:tracePt t="83603" x="10399713" y="2525713"/>
          <p14:tracePt t="83611" x="10399713" y="2509838"/>
          <p14:tracePt t="83623" x="10399713" y="2479675"/>
          <p14:tracePt t="83626" x="10399713" y="2451100"/>
          <p14:tracePt t="83634" x="10399713" y="2435225"/>
          <p14:tracePt t="83642" x="10399713" y="2420938"/>
          <p14:tracePt t="83659" x="10399713" y="2405063"/>
          <p14:tracePt t="83723" x="10399713" y="2420938"/>
          <p14:tracePt t="83734" x="10399713" y="2435225"/>
          <p14:tracePt t="83739" x="10399713" y="2451100"/>
          <p14:tracePt t="83747" x="10399713" y="2479675"/>
          <p14:tracePt t="83756" x="10399713" y="2495550"/>
          <p14:tracePt t="83763" x="10399713" y="2509838"/>
          <p14:tracePt t="83771" x="10399713" y="2525713"/>
          <p14:tracePt t="83779" x="10399713" y="2540000"/>
          <p14:tracePt t="83787" x="10399713" y="2554288"/>
          <p14:tracePt t="83795" x="10414000" y="2570163"/>
          <p14:tracePt t="83811" x="10414000" y="2584450"/>
          <p14:tracePt t="83843" x="10414000" y="2600325"/>
          <p14:tracePt t="83940" x="10414000" y="2584450"/>
          <p14:tracePt t="83964" x="10414000" y="2570163"/>
          <p14:tracePt t="83988" x="10414000" y="2554288"/>
          <p14:tracePt t="84172" x="10414000" y="2570163"/>
          <p14:tracePt t="84197" x="10414000" y="2584450"/>
          <p14:tracePt t="84212" x="10414000" y="2600325"/>
          <p14:tracePt t="84236" x="10428288" y="2600325"/>
          <p14:tracePt t="85529" x="10428288" y="2614613"/>
          <p14:tracePt t="85624" x="10428288" y="2628900"/>
          <p14:tracePt t="85641" x="10428288" y="2644775"/>
          <p14:tracePt t="85665" x="10428288" y="2659063"/>
          <p14:tracePt t="85674" x="10428288" y="2674938"/>
          <p14:tracePt t="85697" x="10428288" y="2689225"/>
          <p14:tracePt t="85713" x="10428288" y="2705100"/>
          <p14:tracePt t="85729" x="10428288" y="2719388"/>
          <p14:tracePt t="85753" x="10428288" y="2733675"/>
          <p14:tracePt t="85785" x="10428288" y="2749550"/>
          <p14:tracePt t="85802" x="10444163" y="2749550"/>
          <p14:tracePt t="85866" x="10444163" y="2763838"/>
          <p14:tracePt t="85885" x="10444163" y="2779713"/>
          <p14:tracePt t="85889" x="10444163" y="2794000"/>
          <p14:tracePt t="85898" x="10444163" y="2808288"/>
          <p14:tracePt t="85907" x="10444163" y="2824163"/>
          <p14:tracePt t="85914" x="10444163" y="2838450"/>
          <p14:tracePt t="85922" x="10444163" y="2854325"/>
          <p14:tracePt t="85930" x="10444163" y="2868613"/>
          <p14:tracePt t="85945" x="10444163" y="2882900"/>
          <p14:tracePt t="85954" x="10444163" y="2898775"/>
          <p14:tracePt t="85978" x="10444163" y="2913063"/>
          <p14:tracePt t="86283" x="10444163" y="2928938"/>
          <p14:tracePt t="86291" x="10444163" y="2943225"/>
          <p14:tracePt t="86307" x="10444163" y="2959100"/>
          <p14:tracePt t="86315" x="10444163" y="2973388"/>
          <p14:tracePt t="86323" x="10444163" y="2987675"/>
          <p14:tracePt t="86334" x="10444163" y="3003550"/>
          <p14:tracePt t="86339" x="10444163" y="3017838"/>
          <p14:tracePt t="86363" x="10444163" y="3033713"/>
          <p14:tracePt t="86411" x="10444163" y="3048000"/>
          <p14:tracePt t="86468" x="10428288" y="3048000"/>
          <p14:tracePt t="86797" x="10414000" y="3048000"/>
          <p14:tracePt t="86805" x="10414000" y="3062288"/>
          <p14:tracePt t="86813" x="10399713" y="3078163"/>
          <p14:tracePt t="86820" x="10399713" y="3092450"/>
          <p14:tracePt t="86828" x="10383838" y="3092450"/>
          <p14:tracePt t="86837" x="10369550" y="3108325"/>
          <p14:tracePt t="86844" x="10369550" y="3122613"/>
          <p14:tracePt t="86861" x="10353675" y="3122613"/>
          <p14:tracePt t="86869" x="10353675" y="3136900"/>
          <p14:tracePt t="86901" x="10339388" y="3136900"/>
          <p14:tracePt t="87278" x="10353675" y="3136900"/>
          <p14:tracePt t="87303" x="10369550" y="3136900"/>
          <p14:tracePt t="87310" x="10369550" y="3122613"/>
          <p14:tracePt t="87326" x="10383838" y="3122613"/>
          <p14:tracePt t="87342" x="10399713" y="3122613"/>
          <p14:tracePt t="87358" x="10414000" y="3108325"/>
          <p14:tracePt t="87415" x="10428288" y="3108325"/>
          <p14:tracePt t="87479" x="10428288" y="3092450"/>
          <p14:tracePt t="87527" x="10428288" y="3078163"/>
          <p14:tracePt t="87543" x="10428288" y="3062288"/>
          <p14:tracePt t="87559" x="10428288" y="3048000"/>
          <p14:tracePt t="87575" x="10428288" y="3033713"/>
          <p14:tracePt t="87584" x="10428288" y="3017838"/>
          <p14:tracePt t="87601" x="10428288" y="3003550"/>
          <p14:tracePt t="87607" x="10444163" y="3003550"/>
          <p14:tracePt t="87618" x="10444163" y="2987675"/>
          <p14:tracePt t="87631" x="10458450" y="2973388"/>
          <p14:tracePt t="87647" x="10458450" y="2959100"/>
          <p14:tracePt t="87672" x="10474325" y="2959100"/>
          <p14:tracePt t="87688" x="10474325" y="2943225"/>
          <p14:tracePt t="87720" x="10488613" y="2943225"/>
          <p14:tracePt t="87784" x="10502900" y="2943225"/>
          <p14:tracePt t="87808" x="10518775" y="2943225"/>
          <p14:tracePt t="87816" x="10533063" y="2943225"/>
          <p14:tracePt t="87824" x="10548938" y="2943225"/>
          <p14:tracePt t="87837" x="10563225" y="2943225"/>
          <p14:tracePt t="87851" x="10579100" y="2943225"/>
          <p14:tracePt t="87856" x="10593388" y="2943225"/>
          <p14:tracePt t="87864" x="10607675" y="2943225"/>
          <p14:tracePt t="87884" x="10623550" y="2943225"/>
          <p14:tracePt t="87904" x="10637838" y="2943225"/>
          <p14:tracePt t="88097" x="10637838" y="2928938"/>
          <p14:tracePt t="88137" x="10637838" y="2913063"/>
          <p14:tracePt t="88145" x="10637838" y="2898775"/>
          <p14:tracePt t="88161" x="10637838" y="2882900"/>
          <p14:tracePt t="88169" x="10637838" y="2868613"/>
          <p14:tracePt t="88177" x="10637838" y="2854325"/>
          <p14:tracePt t="88185" x="10637838" y="2838450"/>
          <p14:tracePt t="88209" x="10637838" y="2824163"/>
          <p14:tracePt t="88225" x="10637838" y="2808288"/>
          <p14:tracePt t="88289" x="10623550" y="2808288"/>
          <p14:tracePt t="88298" x="10623550" y="2794000"/>
          <p14:tracePt t="88306" x="10607675" y="2794000"/>
          <p14:tracePt t="88324" x="10593388" y="2779713"/>
          <p14:tracePt t="88338" x="10563225" y="2779713"/>
          <p14:tracePt t="88346" x="10548938" y="2763838"/>
          <p14:tracePt t="88354" x="10533063" y="2763838"/>
          <p14:tracePt t="88362" x="10502900" y="2763838"/>
          <p14:tracePt t="88370" x="10474325" y="2763838"/>
          <p14:tracePt t="88378" x="10458450" y="2763838"/>
          <p14:tracePt t="88386" x="10428288" y="2763838"/>
          <p14:tracePt t="88394" x="10399713" y="2763838"/>
          <p14:tracePt t="88401" x="10383838" y="2763838"/>
          <p14:tracePt t="88410" x="10353675" y="2763838"/>
          <p14:tracePt t="88418" x="10339388" y="2763838"/>
          <p14:tracePt t="88435" x="10325100" y="2779713"/>
          <p14:tracePt t="88442" x="10309225" y="2779713"/>
          <p14:tracePt t="88482" x="10294938" y="2779713"/>
          <p14:tracePt t="88490" x="10294938" y="2794000"/>
          <p14:tracePt t="88514" x="10294938" y="2808288"/>
          <p14:tracePt t="88523" x="10279063" y="2808288"/>
          <p14:tracePt t="88530" x="10279063" y="2824163"/>
          <p14:tracePt t="88538" x="10279063" y="2838450"/>
          <p14:tracePt t="88551" x="10279063" y="2854325"/>
          <p14:tracePt t="88554" x="10264775" y="2882900"/>
          <p14:tracePt t="88563" x="10264775" y="2898775"/>
          <p14:tracePt t="88570" x="10264775" y="2928938"/>
          <p14:tracePt t="88578" x="10264775" y="2943225"/>
          <p14:tracePt t="88586" x="10264775" y="2973388"/>
          <p14:tracePt t="88594" x="10264775" y="2987675"/>
          <p14:tracePt t="88602" x="10264775" y="3003550"/>
          <p14:tracePt t="88610" x="10264775" y="3017838"/>
          <p14:tracePt t="88618" x="10264775" y="3033713"/>
          <p14:tracePt t="88642" x="10264775" y="3048000"/>
          <p14:tracePt t="88666" x="10264775" y="3062288"/>
          <p14:tracePt t="88675" x="10279063" y="3062288"/>
          <p14:tracePt t="88685" x="10279063" y="3078163"/>
          <p14:tracePt t="88691" x="10294938" y="3078163"/>
          <p14:tracePt t="88701" x="10309225" y="3078163"/>
          <p14:tracePt t="88714" x="10325100" y="3078163"/>
          <p14:tracePt t="88723" x="10339388" y="3078163"/>
          <p14:tracePt t="88731" x="10353675" y="3078163"/>
          <p14:tracePt t="88739" x="10369550" y="3078163"/>
          <p14:tracePt t="88747" x="10383838" y="3078163"/>
          <p14:tracePt t="88755" x="10399713" y="3078163"/>
          <p14:tracePt t="88763" x="10414000" y="3078163"/>
          <p14:tracePt t="88779" x="10444163" y="3078163"/>
          <p14:tracePt t="88787" x="10458450" y="3078163"/>
          <p14:tracePt t="88795" x="10474325" y="3078163"/>
          <p14:tracePt t="88803" x="10488613" y="3078163"/>
          <p14:tracePt t="88811" x="10502900" y="3078163"/>
          <p14:tracePt t="88819" x="10518775" y="3078163"/>
          <p14:tracePt t="88827" x="10533063" y="3062288"/>
          <p14:tracePt t="88843" x="10548938" y="3062288"/>
          <p14:tracePt t="88851" x="10563225" y="3048000"/>
          <p14:tracePt t="88859" x="10579100" y="3048000"/>
          <p14:tracePt t="88868" x="10593388" y="3033713"/>
          <p14:tracePt t="88885" x="10607675" y="3033713"/>
          <p14:tracePt t="88891" x="10623550" y="3017838"/>
          <p14:tracePt t="88907" x="10637838" y="3003550"/>
          <p14:tracePt t="88923" x="10653713" y="2987675"/>
          <p14:tracePt t="88939" x="10668000" y="2973388"/>
          <p14:tracePt t="88947" x="10668000" y="2959100"/>
          <p14:tracePt t="88955" x="10682288" y="2959100"/>
          <p14:tracePt t="88963" x="10682288" y="2943225"/>
          <p14:tracePt t="88971" x="10682288" y="2928938"/>
          <p14:tracePt t="88979" x="10682288" y="2913063"/>
          <p14:tracePt t="88987" x="10682288" y="2898775"/>
          <p14:tracePt t="88995" x="10682288" y="2882900"/>
          <p14:tracePt t="89004" x="10682288" y="2868613"/>
          <p14:tracePt t="89011" x="10682288" y="2854325"/>
          <p14:tracePt t="89019" x="10682288" y="2838450"/>
          <p14:tracePt t="89027" x="10682288" y="2824163"/>
          <p14:tracePt t="89035" x="10668000" y="2794000"/>
          <p14:tracePt t="89044" x="10653713" y="2779713"/>
          <p14:tracePt t="89052" x="10637838" y="2763838"/>
          <p14:tracePt t="89060" x="10623550" y="2749550"/>
          <p14:tracePt t="89067" x="10593388" y="2733675"/>
          <p14:tracePt t="89076" x="10579100" y="2719388"/>
          <p14:tracePt t="89084" x="10563225" y="2705100"/>
          <p14:tracePt t="89092" x="10533063" y="2689225"/>
          <p14:tracePt t="89102" x="10502900" y="2659063"/>
          <p14:tracePt t="89107" x="10488613" y="2659063"/>
          <p14:tracePt t="89118" x="10458450" y="2644775"/>
          <p14:tracePt t="89123" x="10428288" y="2644775"/>
          <p14:tracePt t="89134" x="10399713" y="2628900"/>
          <p14:tracePt t="89139" x="10369550" y="2628900"/>
          <p14:tracePt t="89151" x="10339388" y="2628900"/>
          <p14:tracePt t="89156" x="10309225" y="2628900"/>
          <p14:tracePt t="89164" x="10279063" y="2628900"/>
          <p14:tracePt t="89172" x="10248900" y="2628900"/>
          <p14:tracePt t="89180" x="10220325" y="2628900"/>
          <p14:tracePt t="89189" x="10190163" y="2628900"/>
          <p14:tracePt t="89196" x="10160000" y="2644775"/>
          <p14:tracePt t="89204" x="10145713" y="2659063"/>
          <p14:tracePt t="89212" x="10129838" y="2674938"/>
          <p14:tracePt t="89221" x="10115550" y="2705100"/>
          <p14:tracePt t="89228" x="10099675" y="2719388"/>
          <p14:tracePt t="89236" x="10085388" y="2733675"/>
          <p14:tracePt t="89252" x="10071100" y="2749550"/>
          <p14:tracePt t="89268" x="10071100" y="2763838"/>
          <p14:tracePt t="89284" x="10071100" y="2779713"/>
          <p14:tracePt t="89292" x="10071100" y="2794000"/>
          <p14:tracePt t="89301" x="10071100" y="2808288"/>
          <p14:tracePt t="89309" x="10071100" y="2824163"/>
          <p14:tracePt t="89318" x="10071100" y="2854325"/>
          <p14:tracePt t="89325" x="10071100" y="2868613"/>
          <p14:tracePt t="89335" x="10071100" y="2898775"/>
          <p14:tracePt t="89340" x="10071100" y="2928938"/>
          <p14:tracePt t="89351" x="10085388" y="2943225"/>
          <p14:tracePt t="89356" x="10085388" y="2973388"/>
          <p14:tracePt t="89367" x="10085388" y="2987675"/>
          <p14:tracePt t="89372" x="10099675" y="3003550"/>
          <p14:tracePt t="89380" x="10099675" y="3017838"/>
          <p14:tracePt t="89389" x="10099675" y="3033713"/>
          <p14:tracePt t="89397" x="10115550" y="3048000"/>
          <p14:tracePt t="89413" x="10115550" y="3062288"/>
          <p14:tracePt t="89421" x="10129838" y="3062288"/>
          <p14:tracePt t="89429" x="10129838" y="3078163"/>
          <p14:tracePt t="89437" x="10145713" y="3078163"/>
          <p14:tracePt t="89445" x="10160000" y="3092450"/>
          <p14:tracePt t="89461" x="10174288" y="3108325"/>
          <p14:tracePt t="89469" x="10190163" y="3108325"/>
          <p14:tracePt t="89476" x="10204450" y="3108325"/>
          <p14:tracePt t="89485" x="10220325" y="3122613"/>
          <p14:tracePt t="89493" x="10248900" y="3122613"/>
          <p14:tracePt t="89501" x="10264775" y="3122613"/>
          <p14:tracePt t="89509" x="10279063" y="3136900"/>
          <p14:tracePt t="89518" x="10294938" y="3136900"/>
          <p14:tracePt t="89525" x="10325100" y="3152775"/>
          <p14:tracePt t="89535" x="10353675" y="3152775"/>
          <p14:tracePt t="89541" x="10369550" y="3167063"/>
          <p14:tracePt t="89551" x="10383838" y="3167063"/>
          <p14:tracePt t="89557" x="10399713" y="3167063"/>
          <p14:tracePt t="89569" x="10428288" y="3167063"/>
          <p14:tracePt t="89573" x="10444163" y="3167063"/>
          <p14:tracePt t="89584" x="10458450" y="3167063"/>
          <p14:tracePt t="89589" x="10474325" y="3167063"/>
          <p14:tracePt t="89597" x="10488613" y="3167063"/>
          <p14:tracePt t="89606" x="10502900" y="3167063"/>
          <p14:tracePt t="89613" x="10518775" y="3167063"/>
          <p14:tracePt t="89622" x="10533063" y="3167063"/>
          <p14:tracePt t="89630" x="10548938" y="3167063"/>
          <p14:tracePt t="89638" x="10563225" y="3167063"/>
          <p14:tracePt t="89646" x="10563225" y="3152775"/>
          <p14:tracePt t="89654" x="10579100" y="3152775"/>
          <p14:tracePt t="89662" x="10593388" y="3136900"/>
          <p14:tracePt t="89670" x="10607675" y="3136900"/>
          <p14:tracePt t="89678" x="10607675" y="3122613"/>
          <p14:tracePt t="89686" x="10623550" y="3108325"/>
          <p14:tracePt t="89694" x="10623550" y="3092450"/>
          <p14:tracePt t="89701" x="10637838" y="3078163"/>
          <p14:tracePt t="89710" x="10637838" y="3062288"/>
          <p14:tracePt t="89718" x="10653713" y="3048000"/>
          <p14:tracePt t="89726" x="10668000" y="3033713"/>
          <p14:tracePt t="89734" x="10668000" y="3017838"/>
          <p14:tracePt t="89742" x="10668000" y="2987675"/>
          <p14:tracePt t="89751" x="10668000" y="2973388"/>
          <p14:tracePt t="89758" x="10668000" y="2959100"/>
          <p14:tracePt t="89767" x="10668000" y="2928938"/>
          <p14:tracePt t="89774" x="10668000" y="2913063"/>
          <p14:tracePt t="89784" x="10668000" y="2898775"/>
          <p14:tracePt t="89790" x="10668000" y="2882900"/>
          <p14:tracePt t="89800" x="10668000" y="2868613"/>
          <p14:tracePt t="89806" x="10653713" y="2854325"/>
          <p14:tracePt t="89816" x="10637838" y="2838450"/>
          <p14:tracePt t="89822" x="10623550" y="2824163"/>
          <p14:tracePt t="89833" x="10607675" y="2808288"/>
          <p14:tracePt t="89838" x="10593388" y="2808288"/>
          <p14:tracePt t="89849" x="10579100" y="2794000"/>
          <p14:tracePt t="89854" x="10548938" y="2779713"/>
          <p14:tracePt t="89866" x="10533063" y="2779713"/>
          <p14:tracePt t="89870" x="10502900" y="2763838"/>
          <p14:tracePt t="89883" x="10488613" y="2763838"/>
          <p14:tracePt t="89886" x="10458450" y="2749550"/>
          <p14:tracePt t="89899" x="10444163" y="2749550"/>
          <p14:tracePt t="89902" x="10414000" y="2749550"/>
          <p14:tracePt t="89916" x="10399713" y="2749550"/>
          <p14:tracePt t="89918" x="10369550" y="2749550"/>
          <p14:tracePt t="89933" x="10339388" y="2749550"/>
          <p14:tracePt t="89935" x="10325100" y="2749550"/>
          <p14:tracePt t="89950" x="10294938" y="2749550"/>
          <p14:tracePt t="89952" x="10279063" y="2749550"/>
          <p14:tracePt t="89966" x="10248900" y="2763838"/>
          <p14:tracePt t="89968" x="10234613" y="2763838"/>
          <p14:tracePt t="89982" x="10220325" y="2779713"/>
          <p14:tracePt t="89985" x="10204450" y="2794000"/>
          <p14:tracePt t="89999" x="10190163" y="2808288"/>
          <p14:tracePt t="90000" x="10174288" y="2824163"/>
          <p14:tracePt t="90006" x="10160000" y="2838450"/>
          <p14:tracePt t="90016" x="10145713" y="2854325"/>
          <p14:tracePt t="90023" x="10129838" y="2868613"/>
          <p14:tracePt t="90033" x="10129838" y="2882900"/>
          <p14:tracePt t="90039" x="10115550" y="2898775"/>
          <p14:tracePt t="90055" x="10115550" y="2913063"/>
          <p14:tracePt t="90066" x="10115550" y="2928938"/>
          <p14:tracePt t="90071" x="10115550" y="2943225"/>
          <p14:tracePt t="90087" x="10115550" y="2959100"/>
          <p14:tracePt t="90099" x="10115550" y="2973388"/>
          <p14:tracePt t="90103" x="10115550" y="2987675"/>
          <p14:tracePt t="90116" x="10115550" y="3003550"/>
          <p14:tracePt t="90119" x="10115550" y="3017838"/>
          <p14:tracePt t="90135" x="10115550" y="3033713"/>
          <p14:tracePt t="90150" x="10115550" y="3048000"/>
          <p14:tracePt t="90166" x="10115550" y="3062288"/>
          <p14:tracePt t="90199" x="10115550" y="3078163"/>
          <p14:tracePt t="90304" x="10129838" y="3078163"/>
          <p14:tracePt t="90866" x="10145713" y="3092450"/>
          <p14:tracePt t="90874" x="10160000" y="3122613"/>
          <p14:tracePt t="90885" x="10174288" y="3136900"/>
          <p14:tracePt t="90889" x="10204450" y="3167063"/>
          <p14:tracePt t="90897" x="10220325" y="3197225"/>
          <p14:tracePt t="90908" x="10248900" y="3227388"/>
          <p14:tracePt t="90913" x="10264775" y="3241675"/>
          <p14:tracePt t="90922" x="10264775" y="3257550"/>
          <p14:tracePt t="90929" x="10279063" y="3287713"/>
          <p14:tracePt t="90938" x="10294938" y="3287713"/>
          <p14:tracePt t="90946" x="10294938" y="3302000"/>
          <p14:tracePt t="90961" x="10309225" y="3316288"/>
          <p14:tracePt t="90994" x="10309225" y="3332163"/>
          <p14:tracePt t="91098" x="10325100" y="3332163"/>
          <p14:tracePt t="91178" x="10339388" y="3332163"/>
          <p14:tracePt t="91226" x="10353675" y="3316288"/>
          <p14:tracePt t="91259" x="10369550" y="3316288"/>
          <p14:tracePt t="91269" x="10369550" y="3302000"/>
          <p14:tracePt t="91286" x="10383838" y="3287713"/>
          <p14:tracePt t="91516" x="10369550" y="3287713"/>
          <p14:tracePt t="91524" x="10369550" y="3302000"/>
          <p14:tracePt t="91535" x="10353675" y="3316288"/>
          <p14:tracePt t="91547" x="10339388" y="3332163"/>
          <p14:tracePt t="91556" x="10325100" y="3346450"/>
          <p14:tracePt t="91564" x="10309225" y="3362325"/>
          <p14:tracePt t="91579" x="10294938" y="3376613"/>
          <p14:tracePt t="91588" x="10279063" y="3390900"/>
          <p14:tracePt t="91604" x="10264775" y="3406775"/>
          <p14:tracePt t="91627" x="10248900" y="3421063"/>
          <p14:tracePt t="91736" x="10234613" y="3421063"/>
          <p14:tracePt t="91812" x="10220325" y="3436938"/>
          <p14:tracePt t="91837" x="10204450" y="3436938"/>
          <p14:tracePt t="91845" x="10190163" y="3436938"/>
          <p14:tracePt t="91852" x="10190163" y="3451225"/>
          <p14:tracePt t="91870" x="10174288" y="3451225"/>
          <p14:tracePt t="91876" x="10160000" y="3451225"/>
          <p14:tracePt t="91885" x="10160000" y="3467100"/>
          <p14:tracePt t="91901" x="10145713" y="3467100"/>
          <p14:tracePt t="91918" x="10145713" y="3481388"/>
          <p14:tracePt t="91965" x="10129838" y="3481388"/>
          <p14:tracePt t="92037" x="10115550" y="3481388"/>
          <p14:tracePt t="92053" x="10099675" y="3481388"/>
          <p14:tracePt t="92072" x="10085388" y="3481388"/>
          <p14:tracePt t="92077" x="10085388" y="3495675"/>
          <p14:tracePt t="92087" x="10071100" y="3495675"/>
          <p14:tracePt t="92102" x="10055225" y="3495675"/>
          <p14:tracePt t="92109" x="10040938" y="3495675"/>
          <p14:tracePt t="92119" x="10040938" y="3511550"/>
          <p14:tracePt t="92125" x="10025063" y="3511550"/>
          <p14:tracePt t="92141" x="10010775" y="3525838"/>
          <p14:tracePt t="92157" x="9994900" y="3525838"/>
          <p14:tracePt t="92173" x="9980613" y="3525838"/>
          <p14:tracePt t="92189" x="9980613" y="3541713"/>
          <p14:tracePt t="92197" x="9966325" y="3541713"/>
          <p14:tracePt t="92206" x="9950450" y="3541713"/>
          <p14:tracePt t="92222" x="9936163" y="3556000"/>
          <p14:tracePt t="92238" x="9920288" y="3556000"/>
          <p14:tracePt t="92246" x="9906000" y="3556000"/>
          <p14:tracePt t="92254" x="9906000" y="3570288"/>
          <p14:tracePt t="92262" x="9891713" y="3570288"/>
          <p14:tracePt t="92270" x="9875838" y="3570288"/>
          <p14:tracePt t="92285" x="9861550" y="3586163"/>
          <p14:tracePt t="92293" x="9845675" y="3586163"/>
          <p14:tracePt t="92310" x="9831388" y="3586163"/>
          <p14:tracePt t="92326" x="9817100" y="3586163"/>
          <p14:tracePt t="92342" x="9801225" y="3586163"/>
          <p14:tracePt t="92351" x="9801225" y="3600450"/>
          <p14:tracePt t="92358" x="9786938" y="3600450"/>
          <p14:tracePt t="92382" x="9771063" y="3600450"/>
          <p14:tracePt t="92397" x="9756775" y="3600450"/>
          <p14:tracePt t="92422" x="9740900" y="3600450"/>
          <p14:tracePt t="92439" x="9726613" y="3600450"/>
          <p14:tracePt t="92446" x="9712325" y="3600450"/>
          <p14:tracePt t="92462" x="9696450" y="3600450"/>
          <p14:tracePt t="92470" x="9682163" y="3600450"/>
          <p14:tracePt t="92487" x="9666288" y="3600450"/>
          <p14:tracePt t="92495" x="9652000" y="3600450"/>
          <p14:tracePt t="92510" x="9637713" y="3600450"/>
          <p14:tracePt t="92518" x="9621838" y="3600450"/>
          <p14:tracePt t="92527" x="9607550" y="3600450"/>
          <p14:tracePt t="92535" x="9591675" y="3600450"/>
          <p14:tracePt t="92542" x="9577388" y="3600450"/>
          <p14:tracePt t="92552" x="9563100" y="3600450"/>
          <p14:tracePt t="92568" x="9532938" y="3600450"/>
          <p14:tracePt t="92575" x="9517063" y="3600450"/>
          <p14:tracePt t="92591" x="9502775" y="3600450"/>
          <p14:tracePt t="92602" x="9486900" y="3600450"/>
          <p14:tracePt t="92607" x="9472613" y="3600450"/>
          <p14:tracePt t="92614" x="9458325" y="3600450"/>
          <p14:tracePt t="92631" x="9442450" y="3600450"/>
          <p14:tracePt t="92639" x="9428163" y="3600450"/>
          <p14:tracePt t="92647" x="9412288" y="3600450"/>
          <p14:tracePt t="92663" x="9398000" y="3600450"/>
          <p14:tracePt t="92679" x="9383713" y="3586163"/>
          <p14:tracePt t="92695" x="9367838" y="3586163"/>
          <p14:tracePt t="92711" x="9353550" y="3586163"/>
          <p14:tracePt t="92727" x="9337675" y="3586163"/>
          <p14:tracePt t="92735" x="9337675" y="3570288"/>
          <p14:tracePt t="92743" x="9323388" y="3570288"/>
          <p14:tracePt t="92766" x="9309100" y="3570288"/>
          <p14:tracePt t="92784" x="9309100" y="3556000"/>
          <p14:tracePt t="92791" x="9293225" y="3556000"/>
          <p14:tracePt t="92800" x="9278938" y="3556000"/>
          <p14:tracePt t="92823" x="9263063" y="3556000"/>
          <p14:tracePt t="92831" x="9248775" y="3556000"/>
          <p14:tracePt t="92839" x="9248775" y="3541713"/>
          <p14:tracePt t="92847" x="9232900" y="3541713"/>
          <p14:tracePt t="92863" x="9218613" y="3541713"/>
          <p14:tracePt t="92879" x="9204325" y="3525838"/>
          <p14:tracePt t="92896" x="9188450" y="3525838"/>
          <p14:tracePt t="92912" x="9174163" y="3525838"/>
          <p14:tracePt t="92928" x="9158288" y="3511550"/>
          <p14:tracePt t="92944" x="9144000" y="3511550"/>
          <p14:tracePt t="92952" x="9129713" y="3495675"/>
          <p14:tracePt t="92976" x="9113838" y="3495675"/>
          <p14:tracePt t="92984" x="9099550" y="3495675"/>
          <p14:tracePt t="93002" x="9099550" y="3481388"/>
          <p14:tracePt t="93018" x="9083675" y="3481388"/>
          <p14:tracePt t="93040" x="9069388" y="3481388"/>
          <p14:tracePt t="93048" x="9069388" y="3467100"/>
          <p14:tracePt t="93064" x="9055100" y="3467100"/>
          <p14:tracePt t="93089" x="9055100" y="3451225"/>
          <p14:tracePt t="93097" x="9039225" y="3451225"/>
          <p14:tracePt t="93121" x="9024938" y="3451225"/>
          <p14:tracePt t="93129" x="9024938" y="3436938"/>
          <p14:tracePt t="93152" x="9009063" y="3436938"/>
          <p14:tracePt t="93169" x="8994775" y="3421063"/>
          <p14:tracePt t="93193" x="8978900" y="3421063"/>
          <p14:tracePt t="93208" x="8978900" y="3406775"/>
          <p14:tracePt t="93218" x="8964613" y="3406775"/>
          <p14:tracePt t="93235" x="8950325" y="3406775"/>
          <p14:tracePt t="93252" x="8950325" y="3390900"/>
          <p14:tracePt t="93257" x="8934450" y="3390900"/>
          <p14:tracePt t="93273" x="8934450" y="3376613"/>
          <p14:tracePt t="93289" x="8920163" y="3376613"/>
          <p14:tracePt t="93305" x="8904288" y="3376613"/>
          <p14:tracePt t="93313" x="8904288" y="3362325"/>
          <p14:tracePt t="93329" x="8890000" y="3362325"/>
          <p14:tracePt t="93345" x="8875713" y="3362325"/>
          <p14:tracePt t="93353" x="8875713" y="3346450"/>
          <p14:tracePt t="93369" x="8859838" y="3346450"/>
          <p14:tracePt t="93378" x="8859838" y="3332163"/>
          <p14:tracePt t="93385" x="8845550" y="3332163"/>
          <p14:tracePt t="93402" x="8829675" y="3316288"/>
          <p14:tracePt t="93418" x="8829675" y="3302000"/>
          <p14:tracePt t="93426" x="8815388" y="3302000"/>
          <p14:tracePt t="94092" x="8815388" y="3287713"/>
          <p14:tracePt t="94102" x="8815388" y="3271838"/>
          <p14:tracePt t="94129" x="8815388" y="3257550"/>
          <p14:tracePt t="94132" x="8815388" y="3241675"/>
          <p14:tracePt t="94140" x="8801100" y="3241675"/>
          <p14:tracePt t="94156" x="8801100" y="3227388"/>
          <p14:tracePt t="94172" x="8801100" y="3213100"/>
          <p14:tracePt t="94183" x="8785225" y="3213100"/>
          <p14:tracePt t="94187" x="8785225" y="3197225"/>
          <p14:tracePt t="94201" x="8785225" y="3182938"/>
          <p14:tracePt t="94204" x="8785225" y="3167063"/>
          <p14:tracePt t="94219" x="8770938" y="3152775"/>
          <p14:tracePt t="94233" x="8770938" y="3136900"/>
          <p14:tracePt t="94243" x="8770938" y="3122613"/>
          <p14:tracePt t="94251" x="8755063" y="3122613"/>
          <p14:tracePt t="94260" x="8755063" y="3108325"/>
          <p14:tracePt t="94276" x="8755063" y="3092450"/>
          <p14:tracePt t="94285" x="8740775" y="3092450"/>
          <p14:tracePt t="94292" x="8740775" y="3078163"/>
          <p14:tracePt t="94308" x="8740775" y="3062288"/>
          <p14:tracePt t="94324" x="8724900" y="3048000"/>
          <p14:tracePt t="94348" x="8724900" y="3033713"/>
          <p14:tracePt t="94364" x="8710613" y="3033713"/>
          <p14:tracePt t="94372" x="8710613" y="3017838"/>
          <p14:tracePt t="94380" x="8696325" y="3017838"/>
          <p14:tracePt t="94388" x="8696325" y="3003550"/>
          <p14:tracePt t="94404" x="8680450" y="2987675"/>
          <p14:tracePt t="94421" x="8666163" y="2973388"/>
          <p14:tracePt t="94436" x="8650288" y="2973388"/>
          <p14:tracePt t="94444" x="8636000" y="2959100"/>
          <p14:tracePt t="94461" x="8621713" y="2943225"/>
          <p14:tracePt t="94476" x="8605838" y="2943225"/>
          <p14:tracePt t="94485" x="8591550" y="2928938"/>
          <p14:tracePt t="94501" x="8575675" y="2928938"/>
          <p14:tracePt t="94509" x="8561388" y="2928938"/>
          <p14:tracePt t="94525" x="8547100" y="2928938"/>
          <p14:tracePt t="94535" x="8531225" y="2928938"/>
          <p14:tracePt t="94541" x="8516938" y="2928938"/>
          <p14:tracePt t="94556" x="8501063" y="2928938"/>
          <p14:tracePt t="94568" x="8486775" y="2913063"/>
          <p14:tracePt t="94572" x="8470900" y="2913063"/>
          <p14:tracePt t="94589" x="8456613" y="2913063"/>
          <p14:tracePt t="94601" x="8442325" y="2913063"/>
          <p14:tracePt t="94605" x="8426450" y="2913063"/>
          <p14:tracePt t="94613" x="8412163" y="2913063"/>
          <p14:tracePt t="94629" x="8396288" y="2913063"/>
          <p14:tracePt t="94637" x="8382000" y="2913063"/>
          <p14:tracePt t="94645" x="8367713" y="2913063"/>
          <p14:tracePt t="94653" x="8351838" y="2913063"/>
          <p14:tracePt t="94669" x="8337550" y="2913063"/>
          <p14:tracePt t="94677" x="8321675" y="2913063"/>
          <p14:tracePt t="94693" x="8307388" y="2913063"/>
          <p14:tracePt t="94702" x="8293100" y="2913063"/>
          <p14:tracePt t="94710" x="8293100" y="2928938"/>
          <p14:tracePt t="94718" x="8277225" y="2928938"/>
          <p14:tracePt t="94725" x="8262938" y="2928938"/>
          <p14:tracePt t="94735" x="8247063" y="2928938"/>
          <p14:tracePt t="94742" x="8232775" y="2928938"/>
          <p14:tracePt t="94751" x="8216900" y="2943225"/>
          <p14:tracePt t="94757" x="8202613" y="2943225"/>
          <p14:tracePt t="94774" x="8188325" y="2959100"/>
          <p14:tracePt t="94784" x="8172450" y="2959100"/>
          <p14:tracePt t="94790" x="8158163" y="2959100"/>
          <p14:tracePt t="94797" x="8142288" y="2973388"/>
          <p14:tracePt t="94813" x="8128000" y="2973388"/>
          <p14:tracePt t="94822" x="8113713" y="2987675"/>
          <p14:tracePt t="94829" x="8097838" y="2987675"/>
          <p14:tracePt t="94846" x="8083550" y="2987675"/>
          <p14:tracePt t="94854" x="8067675" y="3003550"/>
          <p14:tracePt t="94870" x="8053388" y="3017838"/>
          <p14:tracePt t="94878" x="8039100" y="3017838"/>
          <p14:tracePt t="94894" x="8023225" y="3033713"/>
          <p14:tracePt t="94910" x="8008938" y="3048000"/>
          <p14:tracePt t="94918" x="7993063" y="3048000"/>
          <p14:tracePt t="94926" x="7978775" y="3048000"/>
          <p14:tracePt t="94935" x="7978775" y="3062288"/>
          <p14:tracePt t="94942" x="7962900" y="3062288"/>
          <p14:tracePt t="94952" x="7948613" y="3078163"/>
          <p14:tracePt t="94958" x="7934325" y="3092450"/>
          <p14:tracePt t="94974" x="7918450" y="3108325"/>
          <p14:tracePt t="94985" x="7904163" y="3108325"/>
          <p14:tracePt t="94990" x="7904163" y="3122613"/>
          <p14:tracePt t="95001" x="7888288" y="3122613"/>
          <p14:tracePt t="95006" x="7874000" y="3136900"/>
          <p14:tracePt t="95022" x="7859713" y="3152775"/>
          <p14:tracePt t="95038" x="7843838" y="3167063"/>
          <p14:tracePt t="95055" x="7829550" y="3182938"/>
          <p14:tracePt t="95071" x="7829550" y="3197225"/>
          <p14:tracePt t="95079" x="7813675" y="3197225"/>
          <p14:tracePt t="95087" x="7813675" y="3213100"/>
          <p14:tracePt t="95103" x="7813675" y="3227388"/>
          <p14:tracePt t="95112" x="7799388" y="3241675"/>
          <p14:tracePt t="95624" x="7785100" y="3241675"/>
          <p14:tracePt t="95638" x="7769225" y="3241675"/>
          <p14:tracePt t="95641" x="7754938" y="3241675"/>
          <p14:tracePt t="95652" x="7739063" y="3257550"/>
          <p14:tracePt t="95656" x="7724775" y="3257550"/>
          <p14:tracePt t="95664" x="7708900" y="3257550"/>
          <p14:tracePt t="95672" x="7694613" y="3271838"/>
          <p14:tracePt t="95689" x="7680325" y="3287713"/>
          <p14:tracePt t="95689" x="7664450" y="3287713"/>
          <p14:tracePt t="95696" x="7650163" y="3302000"/>
          <p14:tracePt t="95704" x="7634288" y="3316288"/>
          <p14:tracePt t="95712" x="7620000" y="3332163"/>
          <p14:tracePt t="95721" x="7605713" y="3346450"/>
          <p14:tracePt t="95728" x="7589838" y="3346450"/>
          <p14:tracePt t="95736" x="7575550" y="3362325"/>
          <p14:tracePt t="95744" x="7559675" y="3376613"/>
          <p14:tracePt t="95752" x="7545388" y="3390900"/>
          <p14:tracePt t="95761" x="7545388" y="3406775"/>
          <p14:tracePt t="95769" x="7531100" y="3406775"/>
          <p14:tracePt t="95777" x="7515225" y="3421063"/>
          <p14:tracePt t="95793" x="7500938" y="3436938"/>
          <p14:tracePt t="95801" x="7500938" y="3451225"/>
          <p14:tracePt t="95809" x="7485063" y="3451225"/>
          <p14:tracePt t="95818" x="7485063" y="3467100"/>
          <p14:tracePt t="95825" x="7470775" y="3481388"/>
          <p14:tracePt t="95835" x="7470775" y="3495675"/>
          <p14:tracePt t="95841" x="7454900" y="3511550"/>
          <p14:tracePt t="95851" x="7454900" y="3525838"/>
          <p14:tracePt t="95857" x="7454900" y="3541713"/>
          <p14:tracePt t="95867" x="7440613" y="3556000"/>
          <p14:tracePt t="95873" x="7440613" y="3570288"/>
          <p14:tracePt t="95881" x="7440613" y="3586163"/>
          <p14:tracePt t="95889" x="7426325" y="3600450"/>
          <p14:tracePt t="95897" x="7426325" y="3616325"/>
          <p14:tracePt t="95905" x="7426325" y="3630613"/>
          <p14:tracePt t="95913" x="7426325" y="3644900"/>
          <p14:tracePt t="95929" x="7426325" y="3660775"/>
          <p14:tracePt t="95937" x="7426325" y="3675063"/>
          <p14:tracePt t="95945" x="7426325" y="3690938"/>
          <p14:tracePt t="95953" x="7426325" y="3705225"/>
          <p14:tracePt t="95969" x="7426325" y="3721100"/>
          <p14:tracePt t="95978" x="7426325" y="3735388"/>
          <p14:tracePt t="95993" x="7440613" y="3749675"/>
          <p14:tracePt t="96009" x="7454900" y="3749675"/>
          <p14:tracePt t="96019" x="7470775" y="3765550"/>
          <p14:tracePt t="96025" x="7485063" y="3765550"/>
          <p14:tracePt t="96035" x="7500938" y="3779838"/>
          <p14:tracePt t="96041" x="7515225" y="3779838"/>
          <p14:tracePt t="96051" x="7531100" y="3779838"/>
          <p14:tracePt t="96057" x="7545388" y="3779838"/>
          <p14:tracePt t="96074" x="7559675" y="3779838"/>
          <p14:tracePt t="96084" x="7575550" y="3779838"/>
          <p14:tracePt t="96089" x="7589838" y="3779838"/>
          <p14:tracePt t="96097" x="7605713" y="3779838"/>
          <p14:tracePt t="96106" x="7620000" y="3779838"/>
          <p14:tracePt t="96113" x="7634288" y="3779838"/>
          <p14:tracePt t="96130" x="7650163" y="3779838"/>
          <p14:tracePt t="96138" x="7664450" y="3779838"/>
          <p14:tracePt t="96146" x="7680325" y="3779838"/>
          <p14:tracePt t="96154" x="7694613" y="3779838"/>
          <p14:tracePt t="96162" x="7708900" y="3779838"/>
          <p14:tracePt t="96170" x="7724775" y="3749675"/>
          <p14:tracePt t="96178" x="7739063" y="3749675"/>
          <p14:tracePt t="96186" x="7754938" y="3735388"/>
          <p14:tracePt t="96194" x="7754938" y="3721100"/>
          <p14:tracePt t="96202" x="7769225" y="3705225"/>
          <p14:tracePt t="96211" x="7785100" y="3675063"/>
          <p14:tracePt t="96218" x="7799388" y="3660775"/>
          <p14:tracePt t="96227" x="7813675" y="3644900"/>
          <p14:tracePt t="96234" x="7829550" y="3630613"/>
          <p14:tracePt t="96242" x="7843838" y="3600450"/>
          <p14:tracePt t="96251" x="7859713" y="3586163"/>
          <p14:tracePt t="96259" x="7859713" y="3556000"/>
          <p14:tracePt t="96269" x="7874000" y="3541713"/>
          <p14:tracePt t="96274" x="7874000" y="3525838"/>
          <p14:tracePt t="96285" x="7888288" y="3495675"/>
          <p14:tracePt t="96290" x="7888288" y="3481388"/>
          <p14:tracePt t="96301" x="7888288" y="3467100"/>
          <p14:tracePt t="96306" x="7904163" y="3451225"/>
          <p14:tracePt t="96322" x="7904163" y="3436938"/>
          <p14:tracePt t="96330" x="7904163" y="3421063"/>
          <p14:tracePt t="96354" x="7904163" y="3406775"/>
          <p14:tracePt t="96378" x="7904163" y="3390900"/>
          <p14:tracePt t="96394" x="7888288" y="3376613"/>
          <p14:tracePt t="96403" x="7874000" y="3376613"/>
          <p14:tracePt t="96410" x="7874000" y="3362325"/>
          <p14:tracePt t="96418" x="7859713" y="3362325"/>
          <p14:tracePt t="96427" x="7859713" y="3346450"/>
          <p14:tracePt t="96435" x="7843838" y="3332163"/>
          <p14:tracePt t="96443" x="7829550" y="3332163"/>
          <p14:tracePt t="96451" x="7813675" y="3332163"/>
          <p14:tracePt t="96459" x="7813675" y="3316288"/>
          <p14:tracePt t="96468" x="7799388" y="3316288"/>
          <p14:tracePt t="96475" x="7785100" y="3302000"/>
          <p14:tracePt t="96485" x="7769225" y="3302000"/>
          <p14:tracePt t="96502" x="7754938" y="3302000"/>
          <p14:tracePt t="96507" x="7739063" y="3302000"/>
          <p14:tracePt t="96518" x="7739063" y="3287713"/>
          <p14:tracePt t="96523" x="7724775" y="3287713"/>
          <p14:tracePt t="96531" x="7708900" y="3287713"/>
          <p14:tracePt t="96539" x="7694613" y="3287713"/>
          <p14:tracePt t="96547" x="7680325" y="3287713"/>
          <p14:tracePt t="96563" x="7664450" y="3287713"/>
          <p14:tracePt t="96579" x="7650163" y="3287713"/>
          <p14:tracePt t="96595" x="7634288" y="3287713"/>
          <p14:tracePt t="96611" x="7620000" y="3287713"/>
          <p14:tracePt t="96619" x="7605713" y="3287713"/>
          <p14:tracePt t="96636" x="7589838" y="3302000"/>
          <p14:tracePt t="96644" x="7575550" y="3302000"/>
          <p14:tracePt t="96651" x="7559675" y="3302000"/>
          <p14:tracePt t="96659" x="7545388" y="3316288"/>
          <p14:tracePt t="96676" x="7531100" y="3332163"/>
          <p14:tracePt t="96685" x="7515225" y="3332163"/>
          <p14:tracePt t="96701" x="7500938" y="3346450"/>
          <p14:tracePt t="96707" x="7485063" y="3346450"/>
          <p14:tracePt t="96719" x="7485063" y="3362325"/>
          <p14:tracePt t="96731" x="7470775" y="3362325"/>
          <p14:tracePt t="96740" x="7470775" y="3376613"/>
          <p14:tracePt t="96787" x="7470775" y="3390900"/>
          <p14:tracePt t="96828" x="7454900" y="3390900"/>
          <p14:tracePt t="96836" x="7454900" y="3406775"/>
          <p14:tracePt t="96860" x="7454900" y="3421063"/>
          <p14:tracePt t="96868" x="7454900" y="3436938"/>
          <p14:tracePt t="96885" x="7440613" y="3451225"/>
          <p14:tracePt t="96892" x="7440613" y="3467100"/>
          <p14:tracePt t="96908" x="7440613" y="3481388"/>
          <p14:tracePt t="96924" x="7440613" y="3495675"/>
          <p14:tracePt t="96949" x="7440613" y="3511550"/>
          <p14:tracePt t="96957" x="7440613" y="3525838"/>
          <p14:tracePt t="96980" x="7440613" y="3541713"/>
          <p14:tracePt t="96988" x="7440613" y="3556000"/>
          <p14:tracePt t="97005" x="7440613" y="3570288"/>
          <p14:tracePt t="97021" x="7440613" y="3586163"/>
          <p14:tracePt t="97029" x="7440613" y="3600450"/>
          <p14:tracePt t="97044" x="7440613" y="3616325"/>
          <p14:tracePt t="97052" x="7440613" y="3630613"/>
          <p14:tracePt t="97060" x="7454900" y="3630613"/>
          <p14:tracePt t="97069" x="7454900" y="3644900"/>
          <p14:tracePt t="97085" x="7454900" y="3660775"/>
          <p14:tracePt t="97117" x="7454900" y="3675063"/>
          <p14:tracePt t="97125" x="7470775" y="3675063"/>
          <p14:tracePt t="97149" x="7470775" y="3690938"/>
          <p14:tracePt t="97157" x="7485063" y="3690938"/>
          <p14:tracePt t="97173" x="7485063" y="3705225"/>
          <p14:tracePt t="97189" x="7500938" y="3705225"/>
          <p14:tracePt t="97198" x="7500938" y="3721100"/>
          <p14:tracePt t="97217" x="7515225" y="3721100"/>
          <p14:tracePt t="97221" x="7515225" y="3735388"/>
          <p14:tracePt t="97229" x="7531100" y="3735388"/>
          <p14:tracePt t="97245" x="7545388" y="3735388"/>
          <p14:tracePt t="97253" x="7545388" y="3749675"/>
          <p14:tracePt t="97262" x="7559675" y="3749675"/>
          <p14:tracePt t="97277" x="7575550" y="3749675"/>
          <p14:tracePt t="97286" x="7575550" y="3765550"/>
          <p14:tracePt t="97302" x="7589838" y="3765550"/>
          <p14:tracePt t="97320" x="7605713" y="3765550"/>
          <p14:tracePt t="97335" x="7620000" y="3765550"/>
          <p14:tracePt t="97352" x="7634288" y="3765550"/>
          <p14:tracePt t="97368" x="7650163" y="3765550"/>
          <p14:tracePt t="97381" x="7664450" y="3765550"/>
          <p14:tracePt t="97390" x="7680325" y="3749675"/>
          <p14:tracePt t="97398" x="7680325" y="3735388"/>
          <p14:tracePt t="97406" x="7694613" y="3735388"/>
          <p14:tracePt t="97414" x="7708900" y="3721100"/>
          <p14:tracePt t="97422" x="7724775" y="3705225"/>
          <p14:tracePt t="97430" x="7739063" y="3690938"/>
          <p14:tracePt t="97438" x="7739063" y="3675063"/>
          <p14:tracePt t="97446" x="7754938" y="3660775"/>
          <p14:tracePt t="97454" x="7754938" y="3644900"/>
          <p14:tracePt t="97462" x="7769225" y="3630613"/>
          <p14:tracePt t="97478" x="7785100" y="3616325"/>
          <p14:tracePt t="97486" x="7785100" y="3600450"/>
          <p14:tracePt t="97494" x="7785100" y="3586163"/>
          <p14:tracePt t="97502" x="7799388" y="3586163"/>
          <p14:tracePt t="97510" x="7799388" y="3570288"/>
          <p14:tracePt t="97526" x="7799388" y="3556000"/>
          <p14:tracePt t="97550" x="7799388" y="3541713"/>
          <p14:tracePt t="97678" x="7799388" y="3525838"/>
          <p14:tracePt t="98168" x="7785100" y="3525838"/>
          <p14:tracePt t="98176" x="7769225" y="3525838"/>
          <p14:tracePt t="98185" x="7754938" y="3525838"/>
          <p14:tracePt t="98193" x="7739063" y="3541713"/>
          <p14:tracePt t="98202" x="7724775" y="3541713"/>
          <p14:tracePt t="98208" x="7694613" y="3556000"/>
          <p14:tracePt t="98221" x="7680325" y="3570288"/>
          <p14:tracePt t="98224" x="7664450" y="3570288"/>
          <p14:tracePt t="98235" x="7634288" y="3586163"/>
          <p14:tracePt t="98240" x="7620000" y="3600450"/>
          <p14:tracePt t="98251" x="7605713" y="3600450"/>
          <p14:tracePt t="98256" x="7575550" y="3616325"/>
          <p14:tracePt t="98264" x="7559675" y="3630613"/>
          <p14:tracePt t="98272" x="7531100" y="3630613"/>
          <p14:tracePt t="98280" x="7515225" y="3644900"/>
          <p14:tracePt t="98289" x="7515225" y="3660775"/>
          <p14:tracePt t="98297" x="7500938" y="3660775"/>
          <p14:tracePt t="98305" x="7485063" y="3675063"/>
          <p14:tracePt t="98313" x="7470775" y="3675063"/>
          <p14:tracePt t="98321" x="7454900" y="3690938"/>
          <p14:tracePt t="98337" x="7440613" y="3705225"/>
          <p14:tracePt t="98344" x="7440613" y="3721100"/>
          <p14:tracePt t="98352" x="7426325" y="3721100"/>
          <p14:tracePt t="98360" x="7426325" y="3735388"/>
          <p14:tracePt t="98369" x="7410450" y="3735388"/>
          <p14:tracePt t="98385" x="7396163" y="3749675"/>
          <p14:tracePt t="98393" x="7396163" y="3765550"/>
          <p14:tracePt t="98409" x="7380288" y="3765550"/>
          <p14:tracePt t="98418" x="7380288" y="3779838"/>
          <p14:tracePt t="98425" x="7366000" y="3779838"/>
          <p14:tracePt t="98435" x="7366000" y="3795713"/>
          <p14:tracePt t="98452" x="7351713" y="3810000"/>
          <p14:tracePt t="98468" x="7351713" y="3824288"/>
          <p14:tracePt t="98473" x="7335838" y="3824288"/>
          <p14:tracePt t="98481" x="7335838" y="3840163"/>
          <p14:tracePt t="98513" x="7335838" y="3854450"/>
          <p14:tracePt t="98529" x="7321550" y="3854450"/>
          <p14:tracePt t="98594" x="7321550" y="3870325"/>
          <p14:tracePt t="98634" x="7321550" y="3884613"/>
          <p14:tracePt t="98666" x="7305675" y="3898900"/>
          <p14:tracePt t="98681" x="7305675" y="3914775"/>
          <p14:tracePt t="98714" x="7305675" y="3929063"/>
          <p14:tracePt t="98746" x="7305675" y="3944938"/>
          <p14:tracePt t="98834" x="7305675" y="3959225"/>
          <p14:tracePt t="98866" x="7305675" y="3975100"/>
          <p14:tracePt t="98899" x="7305675" y="3989388"/>
          <p14:tracePt t="98923" x="7321550" y="3989388"/>
          <p14:tracePt t="98931" x="7321550" y="4003675"/>
          <p14:tracePt t="98979" x="7321550" y="4019550"/>
          <p14:tracePt t="98987" x="7335838" y="4019550"/>
          <p14:tracePt t="99027" x="7335838" y="4033838"/>
          <p14:tracePt t="99043" x="7351713" y="4033838"/>
          <p14:tracePt t="99075" x="7366000" y="4049713"/>
          <p14:tracePt t="99107" x="7380288" y="4064000"/>
          <p14:tracePt t="99123" x="7396163" y="4064000"/>
          <p14:tracePt t="99131" x="7396163" y="4078288"/>
          <p14:tracePt t="99155" x="7410450" y="4078288"/>
          <p14:tracePt t="99187" x="7426325" y="4078288"/>
          <p14:tracePt t="99212" x="7440613" y="4078288"/>
          <p14:tracePt t="99219" x="7440613" y="4094163"/>
          <p14:tracePt t="99228" x="7454900" y="4094163"/>
          <p14:tracePt t="99243" x="7470775" y="4094163"/>
          <p14:tracePt t="99251" x="7485063" y="4094163"/>
          <p14:tracePt t="99260" x="7500938" y="4094163"/>
          <p14:tracePt t="99268" x="7515225" y="4094163"/>
          <p14:tracePt t="99276" x="7531100" y="4094163"/>
          <p14:tracePt t="99285" x="7545388" y="4094163"/>
          <p14:tracePt t="99292" x="7559675" y="4094163"/>
          <p14:tracePt t="99301" x="7575550" y="4094163"/>
          <p14:tracePt t="99318" x="7589838" y="4094163"/>
          <p14:tracePt t="99323" x="7605713" y="4094163"/>
          <p14:tracePt t="99334" x="7620000" y="4094163"/>
          <p14:tracePt t="99340" x="7634288" y="4094163"/>
          <p14:tracePt t="99348" x="7650163" y="4094163"/>
          <p14:tracePt t="99356" x="7664450" y="4094163"/>
          <p14:tracePt t="99367" x="7680325" y="4094163"/>
          <p14:tracePt t="99371" x="7694613" y="4094163"/>
          <p14:tracePt t="99380" x="7708900" y="4094163"/>
          <p14:tracePt t="99388" x="7724775" y="4094163"/>
          <p14:tracePt t="99396" x="7754938" y="4094163"/>
          <p14:tracePt t="99404" x="7769225" y="4094163"/>
          <p14:tracePt t="99420" x="7799388" y="4094163"/>
          <p14:tracePt t="99428" x="7813675" y="4094163"/>
          <p14:tracePt t="99436" x="7829550" y="4094163"/>
          <p14:tracePt t="99444" x="7843838" y="4094163"/>
          <p14:tracePt t="99452" x="7859713" y="4094163"/>
          <p14:tracePt t="99460" x="7874000" y="4078288"/>
          <p14:tracePt t="99468" x="7904163" y="4078288"/>
          <p14:tracePt t="99476" x="7918450" y="4078288"/>
          <p14:tracePt t="99486" x="7934325" y="4078288"/>
          <p14:tracePt t="99492" x="7948613" y="4064000"/>
          <p14:tracePt t="99501" x="7962900" y="4064000"/>
          <p14:tracePt t="99508" x="7978775" y="4064000"/>
          <p14:tracePt t="99518" x="7993063" y="4064000"/>
          <p14:tracePt t="99534" x="8008938" y="4049713"/>
          <p14:tracePt t="99540" x="8023225" y="4049713"/>
          <p14:tracePt t="99551" x="8039100" y="4049713"/>
          <p14:tracePt t="99564" x="8053388" y="4049713"/>
          <p14:tracePt t="99573" x="8067675" y="4049713"/>
          <p14:tracePt t="99589" x="8083550" y="4049713"/>
          <p14:tracePt t="99605" x="8097838" y="4049713"/>
          <p14:tracePt t="99621" x="8113713" y="4033838"/>
          <p14:tracePt t="99628" x="8128000" y="4033838"/>
          <p14:tracePt t="99644" x="8142288" y="4033838"/>
          <p14:tracePt t="99661" x="8158163" y="4033838"/>
          <p14:tracePt t="99677" x="8172450" y="4033838"/>
          <p14:tracePt t="99693" x="8188325" y="4033838"/>
          <p14:tracePt t="99709" x="8202613" y="4033838"/>
          <p14:tracePt t="99725" x="8216900" y="4033838"/>
          <p14:tracePt t="99735" x="8232775" y="4033838"/>
          <p14:tracePt t="99741" x="8232775" y="4019550"/>
          <p14:tracePt t="99752" x="8247063" y="4019550"/>
          <p14:tracePt t="99765" x="8262938" y="4019550"/>
          <p14:tracePt t="99773" x="8277225" y="4019550"/>
          <p14:tracePt t="99789" x="8293100" y="4019550"/>
          <p14:tracePt t="99797" x="8307388" y="4019550"/>
          <p14:tracePt t="99813" x="8321675" y="4019550"/>
          <p14:tracePt t="99829" x="8337550" y="4019550"/>
          <p14:tracePt t="99845" x="8351838" y="4019550"/>
          <p14:tracePt t="99853" x="8367713" y="4019550"/>
          <p14:tracePt t="99869" x="8382000" y="4019550"/>
          <p14:tracePt t="99878" x="8396288" y="4019550"/>
          <p14:tracePt t="99893" x="8412163" y="4019550"/>
          <p14:tracePt t="99909" x="8426450" y="4019550"/>
          <p14:tracePt t="99918" x="8442325" y="4019550"/>
          <p14:tracePt t="99935" x="8456613" y="4019550"/>
          <p14:tracePt t="99951" x="8470900" y="4019550"/>
          <p14:tracePt t="99968" x="8486775" y="4019550"/>
          <p14:tracePt t="99973" x="8501063" y="4019550"/>
          <p14:tracePt t="99990" x="8516938" y="4019550"/>
          <p14:tracePt t="99998" x="8531225" y="4019550"/>
          <p14:tracePt t="100006" x="8547100" y="4019550"/>
          <p14:tracePt t="100014" x="8547100" y="4003675"/>
          <p14:tracePt t="100022" x="8561388" y="4003675"/>
          <p14:tracePt t="100035" x="8575675" y="4003675"/>
          <p14:tracePt t="100038" x="8591550" y="4003675"/>
          <p14:tracePt t="100054" x="8605838" y="4003675"/>
          <p14:tracePt t="100070" x="8621713" y="4003675"/>
          <p14:tracePt t="100086" x="8621713" y="3989388"/>
          <p14:tracePt t="100094" x="8636000" y="3989388"/>
          <p14:tracePt t="100118" x="8650288" y="3989388"/>
          <p14:tracePt t="100135" x="8666163" y="3989388"/>
          <p14:tracePt t="100166" x="8680450" y="3989388"/>
          <p14:tracePt t="100184" x="8680450" y="3975100"/>
          <p14:tracePt t="100200" x="8696325" y="3975100"/>
          <p14:tracePt t="100230" x="8710613" y="3975100"/>
          <p14:tracePt t="100262" x="8724900" y="3975100"/>
          <p14:tracePt t="100295" x="8740775" y="3975100"/>
          <p14:tracePt t="100327" x="8755063" y="3975100"/>
          <p14:tracePt t="100343" x="8770938" y="3975100"/>
          <p14:tracePt t="100367" x="8785225" y="3975100"/>
          <p14:tracePt t="100375" x="8801100" y="3975100"/>
          <p14:tracePt t="100399" x="8815388" y="3975100"/>
          <p14:tracePt t="100423" x="8829675" y="3975100"/>
          <p14:tracePt t="100439" x="8845550" y="3975100"/>
          <p14:tracePt t="100463" x="8859838" y="3975100"/>
          <p14:tracePt t="100487" x="8875713" y="3975100"/>
          <p14:tracePt t="100503" x="8890000" y="3975100"/>
          <p14:tracePt t="100519" x="8904288" y="3975100"/>
          <p14:tracePt t="100528" x="8920163" y="3975100"/>
          <p14:tracePt t="100543" x="8934450" y="3975100"/>
          <p14:tracePt t="100552" x="8950325" y="3975100"/>
          <p14:tracePt t="100568" x="8964613" y="3975100"/>
          <p14:tracePt t="100585" x="8978900" y="3975100"/>
          <p14:tracePt t="100608" x="8994775" y="3975100"/>
          <p14:tracePt t="100624" x="9009063" y="3975100"/>
          <p14:tracePt t="100640" x="9024938" y="3975100"/>
          <p14:tracePt t="100656" x="9039225" y="3975100"/>
          <p14:tracePt t="100672" x="9055100" y="3975100"/>
          <p14:tracePt t="100688" x="9069388" y="3975100"/>
          <p14:tracePt t="100704" x="9083675" y="3975100"/>
          <p14:tracePt t="100720" x="9099550" y="3975100"/>
          <p14:tracePt t="100728" x="9113838" y="3975100"/>
          <p14:tracePt t="100744" x="9129713" y="3975100"/>
          <p14:tracePt t="100752" x="9144000" y="3975100"/>
          <p14:tracePt t="100760" x="9158288" y="3975100"/>
          <p14:tracePt t="100768" x="9174163" y="3989388"/>
          <p14:tracePt t="100785" x="9188450" y="3989388"/>
          <p14:tracePt t="100792" x="9218613" y="3989388"/>
          <p14:tracePt t="100801" x="9232900" y="3989388"/>
          <p14:tracePt t="100808" x="9263063" y="3989388"/>
          <p14:tracePt t="100818" x="9293225" y="4003675"/>
          <p14:tracePt t="100824" x="9309100" y="4003675"/>
          <p14:tracePt t="100835" x="9337675" y="4003675"/>
          <p14:tracePt t="100840" x="9367838" y="4003675"/>
          <p14:tracePt t="100851" x="9398000" y="4019550"/>
          <p14:tracePt t="100856" x="9412288" y="4019550"/>
          <p14:tracePt t="100864" x="9442450" y="4033838"/>
          <p14:tracePt t="100873" x="9458325" y="4033838"/>
          <p14:tracePt t="100885" x="9486900" y="4033838"/>
          <p14:tracePt t="100888" x="9517063" y="4049713"/>
          <p14:tracePt t="100896" x="9532938" y="4049713"/>
          <p14:tracePt t="100905" x="9577388" y="4064000"/>
          <p14:tracePt t="100912" x="9607550" y="4078288"/>
          <p14:tracePt t="100921" x="9637713" y="4108450"/>
          <p14:tracePt t="101330" x="9652000" y="4108450"/>
          <p14:tracePt t="101339" x="9682163" y="4108450"/>
          <p14:tracePt t="101347" x="9696450" y="4108450"/>
          <p14:tracePt t="101354" x="9712325" y="4108450"/>
          <p14:tracePt t="101362" x="9740900" y="4124325"/>
          <p14:tracePt t="101373" x="9771063" y="4124325"/>
          <p14:tracePt t="101378" x="9801225" y="4124325"/>
          <p14:tracePt t="101389" x="9831388" y="4138613"/>
          <p14:tracePt t="101394" x="9861550" y="4138613"/>
          <p14:tracePt t="101403" x="9875838" y="4152900"/>
          <p14:tracePt t="101411" x="9891713" y="4152900"/>
          <p14:tracePt t="101418" x="9920288" y="4152900"/>
          <p14:tracePt t="101426" x="9936163" y="4168775"/>
          <p14:tracePt t="101434" x="9950450" y="4168775"/>
          <p14:tracePt t="101442" x="9966325" y="4168775"/>
          <p14:tracePt t="101458" x="9980613" y="4168775"/>
          <p14:tracePt t="101474" x="9994900" y="4168775"/>
          <p14:tracePt t="101485" x="9994900" y="4183063"/>
          <p14:tracePt t="101490" x="10010775" y="4183063"/>
          <p14:tracePt t="101514" x="10025063" y="4183063"/>
          <p14:tracePt t="101539" x="10040938" y="4183063"/>
          <p14:tracePt t="101563" x="10055225" y="4183063"/>
          <p14:tracePt t="101571" x="10055225" y="4198938"/>
          <p14:tracePt t="101587" x="10071100" y="4198938"/>
          <p14:tracePt t="101611" x="10085388" y="4198938"/>
          <p14:tracePt t="101635" x="10099675" y="4213225"/>
          <p14:tracePt t="101652" x="10115550" y="4213225"/>
          <p14:tracePt t="101669" x="10129838" y="4213225"/>
          <p14:tracePt t="101685" x="10145713" y="4213225"/>
          <p14:tracePt t="101691" x="10160000" y="4213225"/>
          <p14:tracePt t="101702" x="10174288" y="4229100"/>
          <p14:tracePt t="101707" x="10190163" y="4229100"/>
          <p14:tracePt t="101723" x="10204450" y="4229100"/>
          <p14:tracePt t="101731" x="10220325" y="4229100"/>
          <p14:tracePt t="101739" x="10234613" y="4229100"/>
          <p14:tracePt t="101747" x="10248900" y="4229100"/>
          <p14:tracePt t="101755" x="10248900" y="4243388"/>
          <p14:tracePt t="101763" x="10264775" y="4243388"/>
          <p14:tracePt t="101772" x="10279063" y="4243388"/>
          <p14:tracePt t="101787" x="10294938" y="4243388"/>
          <p14:tracePt t="101804" x="10309225" y="4243388"/>
          <p14:tracePt t="101819" x="10325100" y="4243388"/>
          <p14:tracePt t="101836" x="10339388" y="4243388"/>
          <p14:tracePt t="101852" x="10353675" y="4243388"/>
          <p14:tracePt t="101883" x="10369550" y="4243388"/>
          <p14:tracePt t="101901" x="10369550" y="4257675"/>
          <p14:tracePt t="102133" x="10383838" y="4257675"/>
          <p14:tracePt t="102152" x="10399713" y="4257675"/>
          <p14:tracePt t="102174" x="10414000" y="4257675"/>
          <p14:tracePt t="102189" x="10428288" y="4257675"/>
          <p14:tracePt t="102205" x="10444163" y="4257675"/>
          <p14:tracePt t="102229" x="10458450" y="4257675"/>
          <p14:tracePt t="102237" x="10474325" y="4257675"/>
          <p14:tracePt t="102261" x="10488613" y="4257675"/>
          <p14:tracePt t="102269" x="10502900" y="4257675"/>
          <p14:tracePt t="102277" x="10518775" y="4257675"/>
          <p14:tracePt t="102285" x="10533063" y="4257675"/>
          <p14:tracePt t="102293" x="10548938" y="4257675"/>
          <p14:tracePt t="102302" x="10563225" y="4257675"/>
          <p14:tracePt t="102309" x="10579100" y="4257675"/>
          <p14:tracePt t="102318" x="10607675" y="4257675"/>
          <p14:tracePt t="102325" x="10637838" y="4257675"/>
          <p14:tracePt t="102335" x="10653713" y="4257675"/>
          <p14:tracePt t="102341" x="10682288" y="4257675"/>
          <p14:tracePt t="102352" x="10698163" y="4257675"/>
          <p14:tracePt t="102357" x="10728325" y="4243388"/>
          <p14:tracePt t="102367" x="10742613" y="4243388"/>
          <p14:tracePt t="102373" x="10756900" y="4243388"/>
          <p14:tracePt t="102381" x="10772775" y="4229100"/>
          <p14:tracePt t="102390" x="10787063" y="4229100"/>
          <p14:tracePt t="102397" x="10802938" y="4229100"/>
          <p14:tracePt t="102406" x="10817225" y="4213225"/>
          <p14:tracePt t="102429" x="10833100" y="4198938"/>
          <p14:tracePt t="102446" x="10847388" y="4183063"/>
          <p14:tracePt t="102461" x="10847388" y="4168775"/>
          <p14:tracePt t="102469" x="10847388" y="4152900"/>
          <p14:tracePt t="102478" x="10861675" y="4138613"/>
          <p14:tracePt t="102485" x="10861675" y="4124325"/>
          <p14:tracePt t="102494" x="10861675" y="4108450"/>
          <p14:tracePt t="102510" x="10861675" y="4078288"/>
          <p14:tracePt t="102519" x="10861675" y="4064000"/>
          <p14:tracePt t="102526" x="10861675" y="4033838"/>
          <p14:tracePt t="102535" x="10861675" y="4019550"/>
          <p14:tracePt t="102542" x="10861675" y="4003675"/>
          <p14:tracePt t="102552" x="10861675" y="3989388"/>
          <p14:tracePt t="102558" x="10861675" y="3975100"/>
          <p14:tracePt t="102568" x="10861675" y="3959225"/>
          <p14:tracePt t="102584" x="10861675" y="3944938"/>
          <p14:tracePt t="102590" x="10861675" y="3929063"/>
          <p14:tracePt t="102606" x="10861675" y="3914775"/>
          <p14:tracePt t="102614" x="10847388" y="3898900"/>
          <p14:tracePt t="102622" x="10833100" y="3898900"/>
          <p14:tracePt t="102630" x="10802938" y="3884613"/>
          <p14:tracePt t="102638" x="10787063" y="3884613"/>
          <p14:tracePt t="102646" x="10756900" y="3870325"/>
          <p14:tracePt t="102654" x="10728325" y="3870325"/>
          <p14:tracePt t="102662" x="10698163" y="3854450"/>
          <p14:tracePt t="102670" x="10668000" y="3854450"/>
          <p14:tracePt t="102679" x="10607675" y="3854450"/>
          <p14:tracePt t="102686" x="10593388" y="3854450"/>
          <p14:tracePt t="102695" x="10563225" y="3854450"/>
          <p14:tracePt t="102702" x="10518775" y="3854450"/>
          <p14:tracePt t="102711" x="10488613" y="3854450"/>
          <p14:tracePt t="102718" x="10474325" y="3854450"/>
          <p14:tracePt t="102728" x="10444163" y="3854450"/>
          <p14:tracePt t="102734" x="10414000" y="3854450"/>
          <p14:tracePt t="102743" x="10399713" y="3854450"/>
          <p14:tracePt t="102752" x="10369550" y="3854450"/>
          <p14:tracePt t="102759" x="10353675" y="3854450"/>
          <p14:tracePt t="102768" x="10325100" y="3854450"/>
          <p14:tracePt t="102775" x="10309225" y="3854450"/>
          <p14:tracePt t="102785" x="10294938" y="3854450"/>
          <p14:tracePt t="102791" x="10279063" y="3870325"/>
          <p14:tracePt t="102801" x="10264775" y="3870325"/>
          <p14:tracePt t="102807" x="10248900" y="3884613"/>
          <p14:tracePt t="102817" x="10220325" y="3898900"/>
          <p14:tracePt t="102831" x="10204450" y="3914775"/>
          <p14:tracePt t="102839" x="10190163" y="3929063"/>
          <p14:tracePt t="102852" x="10174288" y="3929063"/>
          <p14:tracePt t="102863" x="10160000" y="3944938"/>
          <p14:tracePt t="102879" x="10145713" y="3959225"/>
          <p14:tracePt t="102903" x="10145713" y="3975100"/>
          <p14:tracePt t="102911" x="10129838" y="3989388"/>
          <p14:tracePt t="102919" x="10129838" y="4003675"/>
          <p14:tracePt t="102928" x="10129838" y="4019550"/>
          <p14:tracePt t="102935" x="10129838" y="4033838"/>
          <p14:tracePt t="102943" x="10115550" y="4064000"/>
          <p14:tracePt t="102951" x="10099675" y="4078288"/>
          <p14:tracePt t="102959" x="10099675" y="4108450"/>
          <p14:tracePt t="102968" x="10099675" y="4124325"/>
          <p14:tracePt t="102975" x="10085388" y="4138613"/>
          <p14:tracePt t="102985" x="10085388" y="4168775"/>
          <p14:tracePt t="102991" x="10085388" y="4198938"/>
          <p14:tracePt t="103002" x="10085388" y="4213225"/>
          <p14:tracePt t="103007" x="10071100" y="4229100"/>
          <p14:tracePt t="103018" x="10071100" y="4257675"/>
          <p14:tracePt t="103023" x="10071100" y="4273550"/>
          <p14:tracePt t="103031" x="10071100" y="4303713"/>
          <p14:tracePt t="103040" x="10071100" y="4318000"/>
          <p14:tracePt t="103048" x="10071100" y="4348163"/>
          <p14:tracePt t="103056" x="10071100" y="4378325"/>
          <p14:tracePt t="103068" x="10071100" y="4392613"/>
          <p14:tracePt t="103071" x="10071100" y="4422775"/>
          <p14:tracePt t="103080" x="10071100" y="4437063"/>
          <p14:tracePt t="103088" x="10085388" y="4452938"/>
          <p14:tracePt t="103096" x="10085388" y="4483100"/>
          <p14:tracePt t="103104" x="10099675" y="4497388"/>
          <p14:tracePt t="103112" x="10099675" y="4511675"/>
          <p14:tracePt t="103120" x="10115550" y="4511675"/>
          <p14:tracePt t="103128" x="10115550" y="4527550"/>
          <p14:tracePt t="103144" x="10129838" y="4541838"/>
          <p14:tracePt t="103160" x="10145713" y="4557713"/>
          <p14:tracePt t="103168" x="10160000" y="4557713"/>
          <p14:tracePt t="103185" x="10174288" y="4557713"/>
          <p14:tracePt t="103192" x="10190163" y="4557713"/>
          <p14:tracePt t="103202" x="10220325" y="4572000"/>
          <p14:tracePt t="103208" x="10234613" y="4572000"/>
          <p14:tracePt t="103219" x="10248900" y="4572000"/>
          <p14:tracePt t="103224" x="10279063" y="4572000"/>
          <p14:tracePt t="103235" x="10294938" y="4572000"/>
          <p14:tracePt t="103240" x="10325100" y="4572000"/>
          <p14:tracePt t="103251" x="10339388" y="4572000"/>
          <p14:tracePt t="103256" x="10369550" y="4572000"/>
          <p14:tracePt t="103264" x="10399713" y="4572000"/>
          <p14:tracePt t="103272" x="10428288" y="4572000"/>
          <p14:tracePt t="103280" x="10458450" y="4572000"/>
          <p14:tracePt t="103289" x="10474325" y="4572000"/>
          <p14:tracePt t="103296" x="10502900" y="4557713"/>
          <p14:tracePt t="103305" x="10533063" y="4557713"/>
          <p14:tracePt t="103312" x="10548938" y="4541838"/>
          <p14:tracePt t="103321" x="10579100" y="4527550"/>
          <p14:tracePt t="103329" x="10607675" y="4511675"/>
          <p14:tracePt t="103336" x="10623550" y="4497388"/>
          <p14:tracePt t="103345" x="10637838" y="4483100"/>
          <p14:tracePt t="103352" x="10653713" y="4467225"/>
          <p14:tracePt t="103361" x="10668000" y="4452938"/>
          <p14:tracePt t="103368" x="10682288" y="4437063"/>
          <p14:tracePt t="103377" x="10682288" y="4422775"/>
          <p14:tracePt t="103385" x="10698163" y="4406900"/>
          <p14:tracePt t="103393" x="10698163" y="4392613"/>
          <p14:tracePt t="103401" x="10712450" y="4362450"/>
          <p14:tracePt t="103409" x="10712450" y="4348163"/>
          <p14:tracePt t="103418" x="10712450" y="4332288"/>
          <p14:tracePt t="103425" x="10712450" y="4303713"/>
          <p14:tracePt t="103435" x="10712450" y="4287838"/>
          <p14:tracePt t="103441" x="10712450" y="4273550"/>
          <p14:tracePt t="103451" x="10712450" y="4257675"/>
          <p14:tracePt t="103457" x="10712450" y="4243388"/>
          <p14:tracePt t="103468" x="10712450" y="4229100"/>
          <p14:tracePt t="103481" x="10712450" y="4213225"/>
          <p14:tracePt t="103489" x="10712450" y="4198938"/>
          <p14:tracePt t="103505" x="10712450" y="4183063"/>
          <p14:tracePt t="103521" x="10712450" y="4168775"/>
          <p14:tracePt t="103537" x="10712450" y="4152900"/>
          <p14:tracePt t="103553" x="10712450" y="4138613"/>
          <p14:tracePt t="103577" x="10712450" y="4124325"/>
          <p14:tracePt t="103585" x="10698163" y="4124325"/>
          <p14:tracePt t="103594" x="10698163" y="4108450"/>
          <p14:tracePt t="103617" x="10682288" y="4108450"/>
          <p14:tracePt t="103636" x="10682288" y="4094163"/>
          <p14:tracePt t="103652" x="10668000" y="4094163"/>
          <p14:tracePt t="103657" x="10653713" y="4064000"/>
          <p14:tracePt t="104019" x="10653713" y="4019550"/>
          <p14:tracePt t="104027" x="10653713" y="3975100"/>
          <p14:tracePt t="104036" x="10653713" y="3929063"/>
          <p14:tracePt t="104043" x="10653713" y="3854450"/>
          <p14:tracePt t="104051" x="10653713" y="3795713"/>
          <p14:tracePt t="104059" x="10653713" y="3735388"/>
          <p14:tracePt t="104068" x="10653713" y="3660775"/>
          <p14:tracePt t="104075" x="10653713" y="3600450"/>
          <p14:tracePt t="104085" x="10653713" y="3570288"/>
          <p14:tracePt t="104091" x="10668000" y="3511550"/>
          <p14:tracePt t="104102" x="10682288" y="3467100"/>
          <p14:tracePt t="104107" x="10698163" y="3436938"/>
          <p14:tracePt t="104117" x="10712450" y="3406775"/>
          <p14:tracePt t="104122" x="10712450" y="3376613"/>
          <p14:tracePt t="104131" x="10742613" y="3346450"/>
          <p14:tracePt t="104139" x="10742613" y="3332163"/>
          <p14:tracePt t="104147" x="10756900" y="3316288"/>
          <p14:tracePt t="104155" x="10756900" y="3302000"/>
          <p14:tracePt t="104163" x="10772775" y="3271838"/>
          <p14:tracePt t="104171" x="10787063" y="3257550"/>
          <p14:tracePt t="104179" x="10787063" y="3241675"/>
          <p14:tracePt t="104187" x="10802938" y="3227388"/>
          <p14:tracePt t="104195" x="10802938" y="3197225"/>
          <p14:tracePt t="104203" x="10817225" y="3167063"/>
          <p14:tracePt t="104211" x="10817225" y="3152775"/>
          <p14:tracePt t="104219" x="10833100" y="3122613"/>
          <p14:tracePt t="104227" x="10833100" y="3092450"/>
          <p14:tracePt t="104235" x="10833100" y="3062288"/>
          <p14:tracePt t="104243" x="10847388" y="3033713"/>
          <p14:tracePt t="104251" x="10847388" y="3003550"/>
          <p14:tracePt t="104259" x="10861675" y="2959100"/>
          <p14:tracePt t="104268" x="10861675" y="2913063"/>
          <p14:tracePt t="104276" x="10861675" y="2882900"/>
          <p14:tracePt t="104285" x="10861675" y="2838450"/>
          <p14:tracePt t="104292" x="10861675" y="2808288"/>
          <p14:tracePt t="104301" x="10861675" y="2779713"/>
          <p14:tracePt t="104308" x="10861675" y="2749550"/>
          <p14:tracePt t="104318" x="10861675" y="2719388"/>
          <p14:tracePt t="104323" x="10861675" y="2689225"/>
          <p14:tracePt t="104334" x="10861675" y="2674938"/>
          <p14:tracePt t="104339" x="10861675" y="2644775"/>
          <p14:tracePt t="104350" x="10861675" y="2628900"/>
          <p14:tracePt t="104356" x="10861675" y="2614613"/>
          <p14:tracePt t="104367" x="10861675" y="2600325"/>
          <p14:tracePt t="104372" x="10861675" y="2584450"/>
          <p14:tracePt t="104383" x="10847388" y="2570163"/>
          <p14:tracePt t="104388" x="10833100" y="2554288"/>
          <p14:tracePt t="104400" x="10817225" y="2540000"/>
          <p14:tracePt t="104404" x="10787063" y="2509838"/>
          <p14:tracePt t="104417" x="10772775" y="2495550"/>
          <p14:tracePt t="104420" x="10742613" y="2479675"/>
          <p14:tracePt t="104433" x="10712450" y="2465388"/>
          <p14:tracePt t="104435" x="10682288" y="2451100"/>
          <p14:tracePt t="104450" x="10668000" y="2435225"/>
          <p14:tracePt t="104452" x="10637838" y="2420938"/>
          <p14:tracePt t="104467" x="10607675" y="2405063"/>
          <p14:tracePt t="104469" x="10579100" y="2405063"/>
          <p14:tracePt t="104483" x="10548938" y="2405063"/>
          <p14:tracePt t="104485" x="10518775" y="2390775"/>
          <p14:tracePt t="104500" x="10488613" y="2390775"/>
          <p14:tracePt t="104502" x="10474325" y="2390775"/>
          <p14:tracePt t="104518" x="10444163" y="2374900"/>
          <p14:tracePt t="104520" x="10414000" y="2374900"/>
          <p14:tracePt t="104534" x="10399713" y="2374900"/>
          <p14:tracePt t="104535" x="10383838" y="2360613"/>
          <p14:tracePt t="104550" x="10369550" y="2360613"/>
          <p14:tracePt t="104551" x="10353675" y="2360613"/>
          <p14:tracePt t="104556" x="10339388" y="2346325"/>
          <p14:tracePt t="104566" x="10325100" y="2346325"/>
          <p14:tracePt t="104580" x="10325100" y="2330450"/>
          <p14:tracePt t="104596" x="10309225" y="2330450"/>
          <p14:tracePt t="104701" x="10294938" y="2330450"/>
          <p14:tracePt t="104725" x="10279063" y="2330450"/>
          <p14:tracePt t="104757" x="10264775" y="2330450"/>
          <p14:tracePt t="104781" x="10264775" y="2346325"/>
          <p14:tracePt t="104789" x="10264775" y="2360613"/>
          <p14:tracePt t="104797" x="10248900" y="2360613"/>
          <p14:tracePt t="104805" x="10248900" y="2374900"/>
          <p14:tracePt t="104813" x="10248900" y="2390775"/>
          <p14:tracePt t="104829" x="10248900" y="2405063"/>
          <p14:tracePt t="104845" x="10248900" y="2420938"/>
          <p14:tracePt t="104869" x="10248900" y="2435225"/>
          <p14:tracePt t="104933" x="10248900" y="2451100"/>
          <p14:tracePt t="104952" x="10264775" y="2451100"/>
          <p14:tracePt t="104966" x="10279063" y="2451100"/>
          <p14:tracePt t="104982" x="10294938" y="2465388"/>
          <p14:tracePt t="104990" x="10309225" y="2465388"/>
          <p14:tracePt t="104998" x="10325100" y="2465388"/>
          <p14:tracePt t="105006" x="10339388" y="2465388"/>
          <p14:tracePt t="105022" x="10353675" y="2465388"/>
          <p14:tracePt t="105030" x="10369550" y="2465388"/>
          <p14:tracePt t="105046" x="10383838" y="2465388"/>
          <p14:tracePt t="105070" x="10399713" y="2451100"/>
          <p14:tracePt t="105150" x="10399713" y="2435225"/>
          <p14:tracePt t="105287" x="10383838" y="2435225"/>
          <p14:tracePt t="106539" x="10369550" y="2435225"/>
          <p14:tracePt t="106547" x="10353675" y="2435225"/>
          <p14:tracePt t="106555" x="10339388" y="2435225"/>
          <p14:tracePt t="106563" x="10325100" y="2435225"/>
          <p14:tracePt t="106575" x="10294938" y="2435225"/>
          <p14:tracePt t="106579" x="10264775" y="2435225"/>
          <p14:tracePt t="106587" x="10248900" y="2435225"/>
          <p14:tracePt t="106595" x="10220325" y="2435225"/>
          <p14:tracePt t="106603" x="10190163" y="2435225"/>
          <p14:tracePt t="106611" x="10174288" y="2435225"/>
          <p14:tracePt t="106619" x="10160000" y="2451100"/>
          <p14:tracePt t="106627" x="10129838" y="2451100"/>
          <p14:tracePt t="106635" x="10099675" y="2465388"/>
          <p14:tracePt t="106643" x="10085388" y="2465388"/>
          <p14:tracePt t="106651" x="10071100" y="2479675"/>
          <p14:tracePt t="106659" x="10040938" y="2479675"/>
          <p14:tracePt t="106668" x="10025063" y="2495550"/>
          <p14:tracePt t="106675" x="10010775" y="2495550"/>
          <p14:tracePt t="106685" x="9994900" y="2509838"/>
          <p14:tracePt t="106691" x="9980613" y="2509838"/>
          <p14:tracePt t="106701" x="9950450" y="2525713"/>
          <p14:tracePt t="106707" x="9936163" y="2525713"/>
          <p14:tracePt t="106717" x="9920288" y="2540000"/>
          <p14:tracePt t="106723" x="9906000" y="2554288"/>
          <p14:tracePt t="106733" x="9891713" y="2554288"/>
          <p14:tracePt t="106739" x="9875838" y="2570163"/>
          <p14:tracePt t="106750" x="9861550" y="2570163"/>
          <p14:tracePt t="106755" x="9845675" y="2570163"/>
          <p14:tracePt t="106767" x="9831388" y="2584450"/>
          <p14:tracePt t="106771" x="9817100" y="2584450"/>
          <p14:tracePt t="106783" x="9801225" y="2584450"/>
          <p14:tracePt t="106787" x="9786938" y="2600325"/>
          <p14:tracePt t="106800" x="9771063" y="2600325"/>
          <p14:tracePt t="107574" x="9771063" y="2570163"/>
          <p14:tracePt t="107586" x="9771063" y="2540000"/>
          <p14:tracePt t="107590" x="9771063" y="2525713"/>
          <p14:tracePt t="107598" x="9771063" y="2479675"/>
          <p14:tracePt t="107608" x="9771063" y="2451100"/>
          <p14:tracePt t="107614" x="9771063" y="2405063"/>
          <p14:tracePt t="107622" x="9771063" y="2374900"/>
          <p14:tracePt t="107630" x="9786938" y="2346325"/>
          <p14:tracePt t="107639" x="9786938" y="2330450"/>
          <p14:tracePt t="107646" x="9786938" y="2300288"/>
          <p14:tracePt t="107654" x="9801225" y="2286000"/>
          <p14:tracePt t="107662" x="9801225" y="2271713"/>
          <p14:tracePt t="107678" x="9817100" y="2255838"/>
          <p14:tracePt t="107686" x="9817100" y="2241550"/>
          <p14:tracePt t="107695" x="9817100" y="2225675"/>
          <p14:tracePt t="107702" x="9817100" y="2211388"/>
          <p14:tracePt t="107710" x="9831388" y="2197100"/>
          <p14:tracePt t="107718" x="9831388" y="2181225"/>
          <p14:tracePt t="107726" x="9831388" y="2151063"/>
          <p14:tracePt t="107735" x="9845675" y="2136775"/>
          <p14:tracePt t="107743" x="9845675" y="2106613"/>
          <p14:tracePt t="107752" x="9845675" y="2092325"/>
          <p14:tracePt t="107759" x="9861550" y="2062163"/>
          <p14:tracePt t="107775" x="9875838" y="2032000"/>
          <p14:tracePt t="107790" x="9891713" y="2017713"/>
          <p14:tracePt t="107801" x="9891713" y="2001838"/>
          <p14:tracePt t="107814" x="9906000" y="2001838"/>
          <p14:tracePt t="107823" x="9906000" y="1987550"/>
          <p14:tracePt t="107839" x="9920288" y="1987550"/>
          <p14:tracePt t="107855" x="9936163" y="1987550"/>
          <p14:tracePt t="107871" x="9950450" y="1987550"/>
          <p14:tracePt t="107887" x="9966325" y="1987550"/>
          <p14:tracePt t="107895" x="9966325" y="2001838"/>
          <p14:tracePt t="107903" x="9966325" y="2032000"/>
          <p14:tracePt t="107911" x="9980613" y="2046288"/>
          <p14:tracePt t="107919" x="9994900" y="2076450"/>
          <p14:tracePt t="107927" x="9994900" y="2120900"/>
          <p14:tracePt t="107935" x="9994900" y="2181225"/>
          <p14:tracePt t="107943" x="9994900" y="2241550"/>
          <p14:tracePt t="107952" x="9994900" y="2316163"/>
          <p14:tracePt t="107959" x="9994900" y="2405063"/>
          <p14:tracePt t="107968" x="9994900" y="2479675"/>
          <p14:tracePt t="107975" x="9994900" y="2584450"/>
          <p14:tracePt t="107985" x="9994900" y="2674938"/>
          <p14:tracePt t="107991" x="9994900" y="2749550"/>
          <p14:tracePt t="108002" x="9980613" y="2838450"/>
          <p14:tracePt t="108007" x="9980613" y="2868613"/>
          <p14:tracePt t="108015" x="9950450" y="2987675"/>
          <p14:tracePt t="108024" x="9950450" y="3048000"/>
          <p14:tracePt t="108034" x="9936163" y="3108325"/>
          <p14:tracePt t="108039" x="9920288" y="3152775"/>
          <p14:tracePt t="108047" x="9906000" y="3227388"/>
          <p14:tracePt t="108056" x="9906000" y="3271838"/>
          <p14:tracePt t="108064" x="9891713" y="3302000"/>
          <p14:tracePt t="108072" x="9875838" y="3346450"/>
          <p14:tracePt t="108080" x="9845675" y="3421063"/>
          <p14:tracePt t="108088" x="9845675" y="3451225"/>
          <p14:tracePt t="108095" x="9831388" y="3481388"/>
          <p14:tracePt t="108103" x="9817100" y="3511550"/>
          <p14:tracePt t="108112" x="9801225" y="3541713"/>
          <p14:tracePt t="108119" x="9786938" y="3556000"/>
          <p14:tracePt t="108128" x="9771063" y="3570288"/>
          <p14:tracePt t="108135" x="9756775" y="3586163"/>
          <p14:tracePt t="108144" x="9740900" y="3600450"/>
          <p14:tracePt t="108160" x="9726613" y="3616325"/>
          <p14:tracePt t="108168" x="9712325" y="3616325"/>
          <p14:tracePt t="108176" x="9696450" y="3630613"/>
          <p14:tracePt t="109837" x="9696450" y="3616325"/>
          <p14:tracePt t="109845" x="9712325" y="3586163"/>
          <p14:tracePt t="109853" x="9726613" y="3541713"/>
          <p14:tracePt t="109861" x="9740900" y="3525838"/>
          <p14:tracePt t="109869" x="9771063" y="3467100"/>
          <p14:tracePt t="109877" x="9801225" y="3421063"/>
          <p14:tracePt t="109885" x="9801225" y="3406775"/>
          <p14:tracePt t="109893" x="9831388" y="3362325"/>
          <p14:tracePt t="109902" x="9861550" y="3302000"/>
          <p14:tracePt t="109909" x="9875838" y="3287713"/>
          <p14:tracePt t="109918" x="9906000" y="3241675"/>
          <p14:tracePt t="109925" x="9920288" y="3213100"/>
          <p14:tracePt t="109935" x="9950450" y="3167063"/>
          <p14:tracePt t="109941" x="9980613" y="3136900"/>
          <p14:tracePt t="109952" x="9994900" y="3108325"/>
          <p14:tracePt t="109957" x="10025063" y="3092450"/>
          <p14:tracePt t="109965" x="10040938" y="3062288"/>
          <p14:tracePt t="109973" x="10055225" y="3048000"/>
          <p14:tracePt t="109981" x="10085388" y="3033713"/>
          <p14:tracePt t="109989" x="10099675" y="3003550"/>
          <p14:tracePt t="110002" x="10115550" y="2987675"/>
          <p14:tracePt t="110005" x="10129838" y="2973388"/>
          <p14:tracePt t="110013" x="10145713" y="2959100"/>
          <p14:tracePt t="110021" x="10160000" y="2943225"/>
          <p14:tracePt t="110029" x="10174288" y="2928938"/>
          <p14:tracePt t="110038" x="10190163" y="2928938"/>
          <p14:tracePt t="110045" x="10204450" y="2913063"/>
          <p14:tracePt t="110053" x="10204450" y="2898775"/>
          <p14:tracePt t="110069" x="10220325" y="2882900"/>
          <p14:tracePt t="110174" x="10220325" y="2868613"/>
          <p14:tracePt t="110696" x="10220325" y="2854325"/>
          <p14:tracePt t="110704" x="10220325" y="2838450"/>
          <p14:tracePt t="110712" x="10220325" y="2808288"/>
          <p14:tracePt t="110725" x="10220325" y="2794000"/>
          <p14:tracePt t="110728" x="10220325" y="2749550"/>
          <p14:tracePt t="110735" x="10234613" y="2719388"/>
          <p14:tracePt t="110743" x="10234613" y="2674938"/>
          <p14:tracePt t="110752" x="10234613" y="2628900"/>
          <p14:tracePt t="110760" x="10248900" y="2600325"/>
          <p14:tracePt t="110769" x="10248900" y="2570163"/>
          <p14:tracePt t="110776" x="10264775" y="2540000"/>
          <p14:tracePt t="110785" x="10264775" y="2525713"/>
          <p14:tracePt t="110792" x="10264775" y="2509838"/>
          <p14:tracePt t="110802" x="10264775" y="2495550"/>
          <p14:tracePt t="110808" x="10264775" y="2479675"/>
          <p14:tracePt t="110832" x="10264775" y="2465388"/>
          <p14:tracePt t="110848" x="10264775" y="2451100"/>
          <p14:tracePt t="110872" x="10264775" y="2435225"/>
          <p14:tracePt t="110888" x="10264775" y="2420938"/>
          <p14:tracePt t="110896" x="10264775" y="2405063"/>
          <p14:tracePt t="110912" x="10248900" y="2390775"/>
          <p14:tracePt t="110928" x="10248900" y="2374900"/>
          <p14:tracePt t="110936" x="10234613" y="2374900"/>
          <p14:tracePt t="110953" x="10220325" y="2360613"/>
          <p14:tracePt t="110961" x="10204450" y="2360613"/>
          <p14:tracePt t="110976" x="10174288" y="2360613"/>
          <p14:tracePt t="110985" x="10145713" y="2360613"/>
          <p14:tracePt t="110993" x="10115550" y="2360613"/>
          <p14:tracePt t="111002" x="10071100" y="2360613"/>
          <p14:tracePt t="111009" x="10025063" y="2360613"/>
          <p14:tracePt t="111018" x="9966325" y="2360613"/>
          <p14:tracePt t="111025" x="9906000" y="2360613"/>
          <p14:tracePt t="111035" x="9831388" y="2374900"/>
          <p14:tracePt t="111040" x="9740900" y="2405063"/>
          <p14:tracePt t="111052" x="9652000" y="2420938"/>
          <p14:tracePt t="111056" x="9547225" y="2451100"/>
          <p14:tracePt t="111065" x="9442450" y="2479675"/>
          <p14:tracePt t="111073" x="9337675" y="2509838"/>
          <p14:tracePt t="111085" x="9232900" y="2540000"/>
          <p14:tracePt t="111089" x="9144000" y="2554288"/>
          <p14:tracePt t="111097" x="9039225" y="2584450"/>
          <p14:tracePt t="111105" x="8920163" y="2600325"/>
          <p14:tracePt t="111113" x="8829675" y="2614613"/>
          <p14:tracePt t="111121" x="8740775" y="2628900"/>
          <p14:tracePt t="111129" x="8650288" y="2628900"/>
          <p14:tracePt t="111137" x="8575675" y="2644775"/>
          <p14:tracePt t="111145" x="8501063" y="2644775"/>
          <p14:tracePt t="111153" x="8426450" y="2644775"/>
          <p14:tracePt t="111162" x="8382000" y="2644775"/>
          <p14:tracePt t="111852" x="8367713" y="2644775"/>
          <p14:tracePt t="111859" x="8351838" y="2644775"/>
          <p14:tracePt t="111869" x="8307388" y="2644775"/>
          <p14:tracePt t="111875" x="8277225" y="2644775"/>
          <p14:tracePt t="111883" x="8247063" y="2644775"/>
          <p14:tracePt t="111892" x="8216900" y="2644775"/>
          <p14:tracePt t="111901" x="8172450" y="2659063"/>
          <p14:tracePt t="111907" x="8142288" y="2659063"/>
          <p14:tracePt t="111915" x="8067675" y="2674938"/>
          <p14:tracePt t="111923" x="7993063" y="2674938"/>
          <p14:tracePt t="111931" x="7904163" y="2689225"/>
          <p14:tracePt t="111940" x="7813675" y="2705100"/>
          <p14:tracePt t="111948" x="7724775" y="2719388"/>
          <p14:tracePt t="111955" x="7634288" y="2733675"/>
          <p14:tracePt t="111964" x="7559675" y="2749550"/>
          <p14:tracePt t="111972" x="7470775" y="2763838"/>
          <p14:tracePt t="111980" x="7380288" y="2794000"/>
          <p14:tracePt t="111987" x="7305675" y="2808288"/>
          <p14:tracePt t="111996" x="7246938" y="2824163"/>
          <p14:tracePt t="112004" x="7172325" y="2824163"/>
          <p14:tracePt t="112012" x="7142163" y="2838450"/>
          <p14:tracePt t="112019" x="7081838" y="2854325"/>
          <p14:tracePt t="112027" x="7037388" y="2868613"/>
          <p14:tracePt t="112035" x="6992938" y="2882900"/>
          <p14:tracePt t="112044" x="6946900" y="2898775"/>
          <p14:tracePt t="112052" x="6918325" y="2913063"/>
          <p14:tracePt t="112059" x="6888163" y="2913063"/>
          <p14:tracePt t="112068" x="6858000" y="2928938"/>
          <p14:tracePt t="112076" x="6827838" y="2928938"/>
          <p14:tracePt t="112085" x="6797675" y="2943225"/>
          <p14:tracePt t="112092" x="6769100" y="2959100"/>
          <p14:tracePt t="112102" x="6738938" y="2973388"/>
          <p14:tracePt t="112108" x="6723063" y="2987675"/>
          <p14:tracePt t="112118" x="6692900" y="2987675"/>
          <p14:tracePt t="112124" x="6664325" y="3017838"/>
          <p14:tracePt t="112133" x="6634163" y="3017838"/>
          <p14:tracePt t="112140" x="6589713" y="3048000"/>
          <p14:tracePt t="112150" x="6573838" y="3062288"/>
          <p14:tracePt t="112156" x="6529388" y="3092450"/>
          <p14:tracePt t="112167" x="6484938" y="3122613"/>
          <p14:tracePt t="112172" x="6454775" y="3136900"/>
          <p14:tracePt t="112184" x="6410325" y="3167063"/>
          <p14:tracePt t="112188" x="6364288" y="3197225"/>
          <p14:tracePt t="112200" x="6319838" y="3227388"/>
          <p14:tracePt t="112204" x="6275388" y="3257550"/>
          <p14:tracePt t="112217" x="6230938" y="3271838"/>
          <p14:tracePt t="112220" x="6200775" y="3287713"/>
          <p14:tracePt t="112233" x="6156325" y="3302000"/>
          <p14:tracePt t="112236" x="6110288" y="3316288"/>
          <p14:tracePt t="112250" x="6081713" y="3346450"/>
          <p14:tracePt t="112252" x="6051550" y="3346450"/>
          <p14:tracePt t="112267" x="6021388" y="3362325"/>
          <p14:tracePt t="112269" x="6007100" y="3376613"/>
          <p14:tracePt t="112284" x="5991225" y="3376613"/>
          <p14:tracePt t="112285" x="5961063" y="3390900"/>
          <p14:tracePt t="113031" x="5946775" y="3406775"/>
          <p14:tracePt t="113039" x="5930900" y="3436938"/>
          <p14:tracePt t="113047" x="5872163" y="3495675"/>
          <p14:tracePt t="113055" x="5781675" y="3600450"/>
          <p14:tracePt t="113063" x="5707063" y="3690938"/>
          <p14:tracePt t="113076" x="5662613" y="3735388"/>
          <p14:tracePt t="113079" x="5513388" y="3898900"/>
          <p14:tracePt t="113087" x="5408613" y="4019550"/>
          <p14:tracePt t="113095" x="5319713" y="4152900"/>
          <p14:tracePt t="113103" x="5259388" y="4213225"/>
          <p14:tracePt t="113111" x="5168900" y="4332288"/>
          <p14:tracePt t="113119" x="5065713" y="4437063"/>
          <p14:tracePt t="113127" x="4991100" y="4527550"/>
          <p14:tracePt t="113135" x="4914900" y="4632325"/>
          <p14:tracePt t="113143" x="4840288" y="4721225"/>
          <p14:tracePt t="113152" x="4781550" y="4811713"/>
          <p14:tracePt t="113160" x="4721225" y="4900613"/>
          <p14:tracePt t="113169" x="4676775" y="4975225"/>
          <p14:tracePt t="113175" x="4632325" y="5049838"/>
          <p14:tracePt t="113185" x="4586288" y="5094288"/>
          <p14:tracePt t="113191" x="4557713" y="5168900"/>
          <p14:tracePt t="113202" x="4511675" y="5229225"/>
          <p14:tracePt t="113207" x="4483100" y="5289550"/>
          <p14:tracePt t="113218" x="4467225" y="5348288"/>
          <p14:tracePt t="113223" x="4437063" y="5408613"/>
          <p14:tracePt t="113231" x="4406900" y="5468938"/>
          <p14:tracePt t="113239" x="4378325" y="5543550"/>
          <p14:tracePt t="113251" x="4362450" y="5618163"/>
          <p14:tracePt t="113255" x="4332288" y="5692775"/>
          <p14:tracePt t="113263" x="4318000" y="5767388"/>
          <p14:tracePt t="113272" x="4287838" y="5827713"/>
          <p14:tracePt t="113280" x="4273550" y="5902325"/>
          <p14:tracePt t="113288" x="4257675" y="5946775"/>
          <p14:tracePt t="113296" x="4243388" y="6007100"/>
          <p14:tracePt t="113304" x="4229100" y="6065838"/>
          <p14:tracePt t="113312" x="4229100" y="6110288"/>
          <p14:tracePt t="113320" x="4213225" y="6156325"/>
          <p14:tracePt t="113328" x="4213225" y="6184900"/>
          <p14:tracePt t="113335" x="4213225" y="6200775"/>
          <p14:tracePt t="113344" x="4198938" y="6230938"/>
          <p14:tracePt t="113352" x="4198938" y="6245225"/>
          <p14:tracePt t="113369" x="4198938" y="6261100"/>
          <p14:tracePt t="113392" x="4198938" y="6275388"/>
          <p14:tracePt t="113609" x="4183063" y="6275388"/>
          <p14:tracePt t="113625" x="4168775" y="6275388"/>
          <p14:tracePt t="113633" x="4138613" y="6275388"/>
          <p14:tracePt t="113641" x="4124325" y="6275388"/>
          <p14:tracePt t="113652" x="4108450" y="6261100"/>
          <p14:tracePt t="113656" x="4078288" y="6261100"/>
          <p14:tracePt t="113665" x="4049713" y="6245225"/>
          <p14:tracePt t="113673" x="4033838" y="6245225"/>
          <p14:tracePt t="113685" x="4003675" y="6230938"/>
          <p14:tracePt t="113689" x="3989388" y="6230938"/>
          <p14:tracePt t="113697" x="3975100" y="6215063"/>
          <p14:tracePt t="113705" x="3944938" y="6215063"/>
          <p14:tracePt t="113713" x="3929063" y="6215063"/>
          <p14:tracePt t="113721" x="3898900" y="6200775"/>
          <p14:tracePt t="113729" x="3884613" y="6200775"/>
          <p14:tracePt t="113737" x="3870325" y="6184900"/>
          <p14:tracePt t="113745" x="3854450" y="6184900"/>
          <p14:tracePt t="113753" x="3824288" y="6170613"/>
          <p14:tracePt t="113761" x="3810000" y="6170613"/>
          <p14:tracePt t="113769" x="3795713" y="6156325"/>
          <p14:tracePt t="113777" x="3765550" y="6156325"/>
          <p14:tracePt t="113785" x="3735388" y="6140450"/>
          <p14:tracePt t="113793" x="3705225" y="6126163"/>
          <p14:tracePt t="113802" x="3675063" y="6110288"/>
          <p14:tracePt t="113809" x="3644900" y="6096000"/>
          <p14:tracePt t="113818" x="3600450" y="6065838"/>
          <p14:tracePt t="113825" x="3586163" y="6051550"/>
          <p14:tracePt t="113835" x="3556000" y="6035675"/>
          <p14:tracePt t="113841" x="3525838" y="6007100"/>
          <p14:tracePt t="113852" x="3511550" y="5991225"/>
          <p14:tracePt t="113857" x="3481388" y="5976938"/>
          <p14:tracePt t="113868" x="3451225" y="5946775"/>
          <p14:tracePt t="113873" x="3436938" y="5930900"/>
          <p14:tracePt t="113883" x="3406775" y="5902325"/>
          <p14:tracePt t="113890" x="3390900" y="5886450"/>
          <p14:tracePt t="113900" x="3376613" y="5872163"/>
          <p14:tracePt t="113906" x="3346450" y="5842000"/>
          <p14:tracePt t="113917" x="3332163" y="5827713"/>
          <p14:tracePt t="113921" x="3316288" y="5797550"/>
          <p14:tracePt t="113933" x="3302000" y="5781675"/>
          <p14:tracePt t="113937" x="3287713" y="5753100"/>
          <p14:tracePt t="113950" x="3271838" y="5737225"/>
          <p14:tracePt t="113953" x="3257550" y="5722938"/>
          <p14:tracePt t="113967" x="3241675" y="5707063"/>
          <p14:tracePt t="113970" x="3227388" y="5692775"/>
          <p14:tracePt t="113984" x="3197225" y="5676900"/>
          <p14:tracePt t="113986" x="3182938" y="5662613"/>
          <p14:tracePt t="114000" x="3167063" y="5662613"/>
          <p14:tracePt t="114002" x="3152775" y="5648325"/>
          <p14:tracePt t="114017" x="3136900" y="5632450"/>
          <p14:tracePt t="114019" x="3108325" y="5618163"/>
          <p14:tracePt t="114035" x="3092450" y="5602288"/>
          <p14:tracePt t="114050" x="3062288" y="5588000"/>
          <p14:tracePt t="114053" x="3048000" y="5573713"/>
          <p14:tracePt t="114067" x="3033713" y="5557838"/>
          <p14:tracePt t="114070" x="3017838" y="5543550"/>
          <p14:tracePt t="114084" x="2987675" y="5513388"/>
          <p14:tracePt t="114085" x="2973388" y="5499100"/>
          <p14:tracePt t="114090" x="2959100" y="5483225"/>
          <p14:tracePt t="114101" x="2943225" y="5453063"/>
          <p14:tracePt t="114106" x="2928938" y="5438775"/>
          <p14:tracePt t="114117" x="2913063" y="5422900"/>
          <p14:tracePt t="114122" x="2898775" y="5408613"/>
          <p14:tracePt t="114133" x="2882900" y="5394325"/>
          <p14:tracePt t="114138" x="2868613" y="5364163"/>
          <p14:tracePt t="114150" x="2854325" y="5348288"/>
          <p14:tracePt t="114154" x="2854325" y="5334000"/>
          <p14:tracePt t="114167" x="2838450" y="5319713"/>
          <p14:tracePt t="114170" x="2824163" y="5303838"/>
          <p14:tracePt t="114184" x="2808288" y="5273675"/>
          <p14:tracePt t="114187" x="2794000" y="5229225"/>
          <p14:tracePt t="114200" x="2779713" y="5199063"/>
          <p14:tracePt t="114203" x="2779713" y="5154613"/>
          <p14:tracePt t="114217" x="2763838" y="5094288"/>
          <p14:tracePt t="114220" x="2763838" y="5035550"/>
          <p14:tracePt t="114234" x="2763838" y="4975225"/>
          <p14:tracePt t="114235" x="2763838" y="4900613"/>
          <p14:tracePt t="114250" x="2763838" y="4840288"/>
          <p14:tracePt t="114253" x="2763838" y="4765675"/>
          <p14:tracePt t="114267" x="2763838" y="4706938"/>
          <p14:tracePt t="114269" x="2763838" y="4616450"/>
          <p14:tracePt t="114284" x="2763838" y="4541838"/>
          <p14:tracePt t="114285" x="2763838" y="4483100"/>
          <p14:tracePt t="114300" x="2763838" y="4406900"/>
          <p14:tracePt t="114301" x="2763838" y="4318000"/>
          <p14:tracePt t="114307" x="2763838" y="4243388"/>
          <p14:tracePt t="114317" x="2763838" y="4152900"/>
          <p14:tracePt t="114323" x="2763838" y="4064000"/>
          <p14:tracePt t="114334" x="2779713" y="3975100"/>
          <p14:tracePt t="114339" x="2779713" y="3898900"/>
          <p14:tracePt t="114350" x="2794000" y="3870325"/>
          <p14:tracePt t="114355" x="2794000" y="3810000"/>
          <p14:tracePt t="114367" x="2808288" y="3749675"/>
          <p14:tracePt t="114371" x="2808288" y="3690938"/>
          <p14:tracePt t="114384" x="2824163" y="3660775"/>
          <p14:tracePt t="114387" x="2824163" y="3630613"/>
          <p14:tracePt t="114400" x="2824163" y="3600450"/>
          <p14:tracePt t="114403" x="2838450" y="3570288"/>
          <p14:tracePt t="114417" x="2838450" y="3541713"/>
          <p14:tracePt t="114419" x="2838450" y="3525838"/>
          <p14:tracePt t="114434" x="2854325" y="3511550"/>
          <p14:tracePt t="114437" x="2854325" y="3495675"/>
          <p14:tracePt t="114450" x="2854325" y="3467100"/>
          <p14:tracePt t="114452" x="2854325" y="3451225"/>
          <p14:tracePt t="114467" x="2868613" y="3436938"/>
          <p14:tracePt t="114469" x="2868613" y="3406775"/>
          <p14:tracePt t="114484" x="2868613" y="3390900"/>
          <p14:tracePt t="114485" x="2882900" y="3362325"/>
          <p14:tracePt t="114500" x="2882900" y="3332163"/>
          <p14:tracePt t="114502" x="2898775" y="3302000"/>
          <p14:tracePt t="114517" x="2913063" y="3257550"/>
          <p14:tracePt t="114518" x="2913063" y="3227388"/>
          <p14:tracePt t="114523" x="2928938" y="3167063"/>
          <p14:tracePt t="114534" x="2943225" y="3152775"/>
          <p14:tracePt t="114540" x="2959100" y="3108325"/>
          <p14:tracePt t="114550" x="2959100" y="3062288"/>
          <p14:tracePt t="114556" x="2973388" y="3003550"/>
          <p14:tracePt t="114567" x="2973388" y="2987675"/>
          <p14:tracePt t="114571" x="2987675" y="2943225"/>
          <p14:tracePt t="114584" x="2987675" y="2898775"/>
          <p14:tracePt t="114588" x="3003550" y="2854325"/>
          <p14:tracePt t="114600" x="3003550" y="2808288"/>
          <p14:tracePt t="114604" x="3017838" y="2779713"/>
          <p14:tracePt t="114617" x="3017838" y="2733675"/>
          <p14:tracePt t="114620" x="3033713" y="2705100"/>
          <p14:tracePt t="114634" x="3033713" y="2674938"/>
          <p14:tracePt t="114636" x="3048000" y="2644775"/>
          <p14:tracePt t="114651" x="3048000" y="2628900"/>
          <p14:tracePt t="114653" x="3048000" y="2614613"/>
          <p14:tracePt t="114667" x="3062288" y="2600325"/>
          <p14:tracePt t="114670" x="3062288" y="2584450"/>
          <p14:tracePt t="114685" x="3062288" y="2570163"/>
          <p14:tracePt t="114702" x="3062288" y="2554288"/>
          <p14:tracePt t="115672" x="3062288" y="2570163"/>
          <p14:tracePt t="115680" x="3062288" y="2614613"/>
          <p14:tracePt t="115687" x="3062288" y="2659063"/>
          <p14:tracePt t="115696" x="3062288" y="2705100"/>
          <p14:tracePt t="115711" x="3048000" y="2824163"/>
          <p14:tracePt t="115719" x="3048000" y="2868613"/>
          <p14:tracePt t="115727" x="3048000" y="2973388"/>
          <p14:tracePt t="115735" x="3048000" y="3092450"/>
          <p14:tracePt t="115744" x="3048000" y="3213100"/>
          <p14:tracePt t="115752" x="3048000" y="3302000"/>
          <p14:tracePt t="115760" x="3048000" y="3421063"/>
          <p14:tracePt t="115769" x="3033713" y="3541713"/>
          <p14:tracePt t="115775" x="3033713" y="3644900"/>
          <p14:tracePt t="115786" x="3017838" y="3765550"/>
          <p14:tracePt t="115791" x="3017838" y="3870325"/>
          <p14:tracePt t="115803" x="3017838" y="3989388"/>
          <p14:tracePt t="115807" x="3017838" y="4094163"/>
          <p14:tracePt t="115819" x="3003550" y="4213225"/>
          <p14:tracePt t="115824" x="3003550" y="4332288"/>
          <p14:tracePt t="115832" x="3003550" y="4422775"/>
          <p14:tracePt t="115840" x="3003550" y="4527550"/>
          <p14:tracePt t="115848" x="3003550" y="4616450"/>
          <p14:tracePt t="115856" x="3003550" y="4706938"/>
          <p14:tracePt t="115869" x="3003550" y="4795838"/>
          <p14:tracePt t="115872" x="3003550" y="4870450"/>
          <p14:tracePt t="115880" x="3003550" y="4930775"/>
          <p14:tracePt t="115888" x="3003550" y="5005388"/>
          <p14:tracePt t="115896" x="3003550" y="5080000"/>
          <p14:tracePt t="115904" x="3033713" y="5124450"/>
          <p14:tracePt t="115912" x="3048000" y="5199063"/>
          <p14:tracePt t="115920" x="3062288" y="5245100"/>
          <p14:tracePt t="115928" x="3078163" y="5303838"/>
          <p14:tracePt t="115936" x="3108325" y="5364163"/>
          <p14:tracePt t="115944" x="3122613" y="5378450"/>
          <p14:tracePt t="115952" x="3136900" y="5422900"/>
          <p14:tracePt t="115961" x="3152775" y="5468938"/>
          <p14:tracePt t="115969" x="3182938" y="5513388"/>
          <p14:tracePt t="115976" x="3197225" y="5543550"/>
          <p14:tracePt t="115985" x="3213100" y="5573713"/>
          <p14:tracePt t="115992" x="3227388" y="5588000"/>
          <p14:tracePt t="116002" x="3257550" y="5618163"/>
          <p14:tracePt t="116008" x="3271838" y="5632450"/>
          <p14:tracePt t="116019" x="3302000" y="5662613"/>
          <p14:tracePt t="116024" x="3332163" y="5676900"/>
          <p14:tracePt t="116034" x="3376613" y="5707063"/>
          <p14:tracePt t="116040" x="3406775" y="5737225"/>
          <p14:tracePt t="116050" x="3467100" y="5753100"/>
          <p14:tracePt t="116056" x="3511550" y="5797550"/>
          <p14:tracePt t="116067" x="3586163" y="5827713"/>
          <p14:tracePt t="116072" x="3660775" y="5872163"/>
          <p14:tracePt t="116084" x="3735388" y="5916613"/>
          <p14:tracePt t="116088" x="3810000" y="5961063"/>
          <p14:tracePt t="116100" x="3870325" y="5991225"/>
          <p14:tracePt t="116104" x="3944938" y="6021388"/>
          <p14:tracePt t="116117" x="4019550" y="6065838"/>
          <p14:tracePt t="116121" x="4078288" y="6096000"/>
          <p14:tracePt t="116134" x="4152900" y="6110288"/>
          <p14:tracePt t="116136" x="4229100" y="6140450"/>
          <p14:tracePt t="116150" x="4243388" y="6140450"/>
          <p14:tracePt t="116152" x="4303713" y="6170613"/>
          <p14:tracePt t="116167" x="4362450" y="6184900"/>
          <p14:tracePt t="116169" x="4392613" y="6184900"/>
          <p14:tracePt t="116183" x="4422775" y="6184900"/>
          <p14:tracePt t="116185" x="4452938" y="6200775"/>
          <p14:tracePt t="116200" x="4483100" y="6200775"/>
          <p14:tracePt t="116202" x="4497388" y="6200775"/>
          <p14:tracePt t="116217" x="4511675" y="6200775"/>
          <p14:tracePt t="116219" x="4527550" y="6200775"/>
          <p14:tracePt t="116234" x="4541838" y="6200775"/>
          <p14:tracePt t="116235" x="4557713" y="6200775"/>
          <p14:tracePt t="116250" x="4572000" y="6200775"/>
          <p14:tracePt t="116257" x="4586288" y="6184900"/>
          <p14:tracePt t="116273" x="4602163" y="6170613"/>
          <p14:tracePt t="116305" x="4616450" y="6156325"/>
          <p14:tracePt t="116667" x="4602163" y="6156325"/>
          <p14:tracePt t="116675" x="4586288" y="6156325"/>
          <p14:tracePt t="116686" x="4572000" y="6156325"/>
          <p14:tracePt t="116698" x="4541838" y="6156325"/>
          <p14:tracePt t="116706" x="4527550" y="6156325"/>
          <p14:tracePt t="116714" x="4511675" y="6170613"/>
          <p14:tracePt t="116722" x="4483100" y="6170613"/>
          <p14:tracePt t="116730" x="4467225" y="6184900"/>
          <p14:tracePt t="116738" x="4437063" y="6184900"/>
          <p14:tracePt t="116746" x="4406900" y="6184900"/>
          <p14:tracePt t="116754" x="4392613" y="6200775"/>
          <p14:tracePt t="116762" x="4378325" y="6200775"/>
          <p14:tracePt t="116770" x="4348163" y="6200775"/>
          <p14:tracePt t="116778" x="4332288" y="6200775"/>
          <p14:tracePt t="116794" x="4318000" y="6200775"/>
          <p14:tracePt t="116811" x="4303713" y="6200775"/>
          <p14:tracePt t="116835" x="4287838" y="6200775"/>
          <p14:tracePt t="116859" x="4287838" y="6184900"/>
          <p14:tracePt t="116875" x="4287838" y="6170613"/>
          <p14:tracePt t="116886" x="4287838" y="6156325"/>
          <p14:tracePt t="116891" x="4287838" y="6140450"/>
          <p14:tracePt t="116907" x="4287838" y="6110288"/>
          <p14:tracePt t="116915" x="4303713" y="6096000"/>
          <p14:tracePt t="116923" x="4332288" y="6065838"/>
          <p14:tracePt t="116935" x="4362450" y="6051550"/>
          <p14:tracePt t="116939" x="4392613" y="6035675"/>
          <p14:tracePt t="116947" x="4437063" y="6007100"/>
          <p14:tracePt t="116955" x="4483100" y="5991225"/>
          <p14:tracePt t="116963" x="4527550" y="5961063"/>
          <p14:tracePt t="116971" x="4572000" y="5946775"/>
          <p14:tracePt t="116979" x="4602163" y="5946775"/>
          <p14:tracePt t="116987" x="4646613" y="5930900"/>
          <p14:tracePt t="116995" x="4691063" y="5916613"/>
          <p14:tracePt t="117003" x="4721225" y="5916613"/>
          <p14:tracePt t="117011" x="4751388" y="5916613"/>
          <p14:tracePt t="117019" x="4781550" y="5916613"/>
          <p14:tracePt t="117028" x="4795838" y="5916613"/>
          <p14:tracePt t="117035" x="4811713" y="5916613"/>
          <p14:tracePt t="117044" x="4826000" y="5916613"/>
          <p14:tracePt t="117052" x="4840288" y="5916613"/>
          <p14:tracePt t="117069" x="4856163" y="5916613"/>
          <p14:tracePt t="117086" x="4870450" y="5916613"/>
          <p14:tracePt t="117102" x="4886325" y="5916613"/>
          <p14:tracePt t="117119" x="4886325" y="5930900"/>
          <p14:tracePt t="117123" x="4900613" y="5930900"/>
          <p14:tracePt t="117148" x="4914900" y="5946775"/>
          <p14:tracePt t="117220" x="4914900" y="5961063"/>
          <p14:tracePt t="117252" x="4914900" y="5976938"/>
          <p14:tracePt t="117261" x="4900613" y="5976938"/>
          <p14:tracePt t="117271" x="4886325" y="5976938"/>
          <p14:tracePt t="117276" x="4870450" y="5976938"/>
          <p14:tracePt t="117286" x="4856163" y="5991225"/>
          <p14:tracePt t="117292" x="4826000" y="5991225"/>
          <p14:tracePt t="117302" x="4781550" y="5991225"/>
          <p14:tracePt t="117308" x="4751388" y="5991225"/>
          <p14:tracePt t="117319" x="4721225" y="5991225"/>
          <p14:tracePt t="117324" x="4691063" y="6007100"/>
          <p14:tracePt t="117335" x="4646613" y="6007100"/>
          <p14:tracePt t="117340" x="4602163" y="6007100"/>
          <p14:tracePt t="117348" x="4557713" y="6007100"/>
          <p14:tracePt t="117356" x="4527550" y="6007100"/>
          <p14:tracePt t="117369" x="4467225" y="6007100"/>
          <p14:tracePt t="117372" x="4437063" y="6007100"/>
          <p14:tracePt t="117380" x="4362450" y="6007100"/>
          <p14:tracePt t="117389" x="4318000" y="6007100"/>
          <p14:tracePt t="117396" x="4273550" y="6007100"/>
          <p14:tracePt t="117404" x="4229100" y="6007100"/>
          <p14:tracePt t="117412" x="4213225" y="6007100"/>
          <p14:tracePt t="117421" x="4168775" y="5991225"/>
          <p14:tracePt t="117429" x="4138613" y="5976938"/>
          <p14:tracePt t="117437" x="4094163" y="5961063"/>
          <p14:tracePt t="117445" x="4049713" y="5946775"/>
          <p14:tracePt t="117453" x="4019550" y="5930900"/>
          <p14:tracePt t="117461" x="3989388" y="5916613"/>
          <p14:tracePt t="117469" x="3959225" y="5902325"/>
          <p14:tracePt t="117477" x="3929063" y="5886450"/>
          <p14:tracePt t="117485" x="3914775" y="5856288"/>
          <p14:tracePt t="117493" x="3884613" y="5842000"/>
          <p14:tracePt t="117502" x="3854450" y="5827713"/>
          <p14:tracePt t="117509" x="3840163" y="5797550"/>
          <p14:tracePt t="117518" x="3795713" y="5767388"/>
          <p14:tracePt t="117525" x="3779838" y="5767388"/>
          <p14:tracePt t="117535" x="3749675" y="5737225"/>
          <p14:tracePt t="117541" x="3721100" y="5707063"/>
          <p14:tracePt t="117551" x="3690938" y="5692775"/>
          <p14:tracePt t="117557" x="3660775" y="5662613"/>
          <p14:tracePt t="117567" x="3630613" y="5648325"/>
          <p14:tracePt t="117573" x="3616325" y="5632450"/>
          <p14:tracePt t="117584" x="3586163" y="5618163"/>
          <p14:tracePt t="117589" x="3570288" y="5588000"/>
          <p14:tracePt t="117600" x="3541713" y="5573713"/>
          <p14:tracePt t="117605" x="3525838" y="5557838"/>
          <p14:tracePt t="117617" x="3495675" y="5543550"/>
          <p14:tracePt t="117621" x="3481388" y="5527675"/>
          <p14:tracePt t="117634" x="3451225" y="5513388"/>
          <p14:tracePt t="117637" x="3436938" y="5513388"/>
          <p14:tracePt t="117650" x="3421063" y="5499100"/>
          <p14:tracePt t="117653" x="3390900" y="5483225"/>
          <p14:tracePt t="117667" x="3376613" y="5468938"/>
          <p14:tracePt t="117669" x="3346450" y="5453063"/>
          <p14:tracePt t="117684" x="3332163" y="5453063"/>
          <p14:tracePt t="117685" x="3302000" y="5438775"/>
          <p14:tracePt t="117700" x="3287713" y="5438775"/>
          <p14:tracePt t="117702" x="3257550" y="5422900"/>
          <p14:tracePt t="117717" x="3241675" y="5422900"/>
          <p14:tracePt t="117718" x="3227388" y="5408613"/>
          <p14:tracePt t="117734" x="3197225" y="5408613"/>
          <p14:tracePt t="117735" x="3182938" y="5394325"/>
          <p14:tracePt t="117752" x="3152775" y="5378450"/>
          <p14:tracePt t="117767" x="3136900" y="5378450"/>
          <p14:tracePt t="117768" x="3122613" y="5378450"/>
          <p14:tracePt t="117774" x="3108325" y="5364163"/>
          <p14:tracePt t="117784" x="3092450" y="5364163"/>
          <p14:tracePt t="117790" x="3062288" y="5364163"/>
          <p14:tracePt t="117800" x="3048000" y="5348288"/>
          <p14:tracePt t="117806" x="3017838" y="5348288"/>
          <p14:tracePt t="117817" x="3003550" y="5348288"/>
          <p14:tracePt t="117822" x="2987675" y="5348288"/>
          <p14:tracePt t="117834" x="2959100" y="5334000"/>
          <p14:tracePt t="117838" x="2943225" y="5334000"/>
          <p14:tracePt t="117850" x="2928938" y="5334000"/>
          <p14:tracePt t="117854" x="2898775" y="5319713"/>
          <p14:tracePt t="117867" x="2882900" y="5319713"/>
          <p14:tracePt t="117870" x="2868613" y="5303838"/>
          <p14:tracePt t="117884" x="2854325" y="5303838"/>
          <p14:tracePt t="117886" x="2824163" y="5289550"/>
          <p14:tracePt t="117900" x="2808288" y="5273675"/>
          <p14:tracePt t="117917" x="2794000" y="5259388"/>
          <p14:tracePt t="117920" x="2779713" y="5245100"/>
          <p14:tracePt t="117935" x="2763838" y="5229225"/>
          <p14:tracePt t="117951" x="2763838" y="5214938"/>
          <p14:tracePt t="117952" x="2763838" y="5199063"/>
          <p14:tracePt t="117967" x="2749550" y="5199063"/>
          <p14:tracePt t="117969" x="2749550" y="5184775"/>
          <p14:tracePt t="117984" x="2749550" y="5168900"/>
          <p14:tracePt t="117985" x="2749550" y="5154613"/>
          <p14:tracePt t="117990" x="2749550" y="5124450"/>
          <p14:tracePt t="118000" x="2749550" y="5110163"/>
          <p14:tracePt t="118007" x="2749550" y="5094288"/>
          <p14:tracePt t="118017" x="2749550" y="5065713"/>
          <p14:tracePt t="118023" x="2749550" y="5049838"/>
          <p14:tracePt t="118034" x="2749550" y="5019675"/>
          <p14:tracePt t="118038" x="2749550" y="4991100"/>
          <p14:tracePt t="118051" x="2749550" y="4960938"/>
          <p14:tracePt t="118054" x="2749550" y="4930775"/>
          <p14:tracePt t="118067" x="2749550" y="4900613"/>
          <p14:tracePt t="118070" x="2749550" y="4856163"/>
          <p14:tracePt t="118084" x="2749550" y="4795838"/>
          <p14:tracePt t="118087" x="2749550" y="4781550"/>
          <p14:tracePt t="118100" x="2749550" y="4737100"/>
          <p14:tracePt t="118103" x="2749550" y="4691063"/>
          <p14:tracePt t="118117" x="2763838" y="4660900"/>
          <p14:tracePt t="118120" x="2763838" y="4632325"/>
          <p14:tracePt t="118134" x="2779713" y="4602163"/>
          <p14:tracePt t="118136" x="2779713" y="4572000"/>
          <p14:tracePt t="118150" x="2779713" y="4557713"/>
          <p14:tracePt t="118152" x="2794000" y="4527550"/>
          <p14:tracePt t="118167" x="2794000" y="4511675"/>
          <p14:tracePt t="118169" x="2794000" y="4497388"/>
          <p14:tracePt t="118184" x="2794000" y="4483100"/>
          <p14:tracePt t="118185" x="2808288" y="4467225"/>
          <p14:tracePt t="118200" x="2808288" y="4452938"/>
          <p14:tracePt t="118201" x="2808288" y="4437063"/>
          <p14:tracePt t="118215" x="2808288" y="4422775"/>
          <p14:tracePt t="118224" x="2808288" y="4406900"/>
          <p14:tracePt t="118231" x="2824163" y="4392613"/>
          <p14:tracePt t="118239" x="2824163" y="4378325"/>
          <p14:tracePt t="118247" x="2824163" y="4362450"/>
          <p14:tracePt t="118256" x="2824163" y="4332288"/>
          <p14:tracePt t="118263" x="2824163" y="4318000"/>
          <p14:tracePt t="118271" x="2838450" y="4303713"/>
          <p14:tracePt t="118279" x="2838450" y="4273550"/>
          <p14:tracePt t="118287" x="2838450" y="4257675"/>
          <p14:tracePt t="118295" x="2854325" y="4229100"/>
          <p14:tracePt t="118303" x="2854325" y="4198938"/>
          <p14:tracePt t="118311" x="2854325" y="4168775"/>
          <p14:tracePt t="118319" x="2868613" y="4152900"/>
          <p14:tracePt t="118327" x="2868613" y="4124325"/>
          <p14:tracePt t="118335" x="2868613" y="4078288"/>
          <p14:tracePt t="118344" x="2882900" y="4049713"/>
          <p14:tracePt t="118352" x="2882900" y="3989388"/>
          <p14:tracePt t="118360" x="2898775" y="3959225"/>
          <p14:tracePt t="118369" x="2898775" y="3929063"/>
          <p14:tracePt t="118376" x="2898775" y="3884613"/>
          <p14:tracePt t="118385" x="2898775" y="3840163"/>
          <p14:tracePt t="118392" x="2913063" y="3810000"/>
          <p14:tracePt t="118402" x="2913063" y="3735388"/>
          <p14:tracePt t="118408" x="2928938" y="3690938"/>
          <p14:tracePt t="118417" x="2928938" y="3644900"/>
          <p14:tracePt t="118424" x="2928938" y="3586163"/>
          <p14:tracePt t="118434" x="2943225" y="3525838"/>
          <p14:tracePt t="118440" x="2943225" y="3481388"/>
          <p14:tracePt t="118450" x="2959100" y="3421063"/>
          <p14:tracePt t="118456" x="2959100" y="3362325"/>
          <p14:tracePt t="118467" x="2973388" y="3287713"/>
          <p14:tracePt t="118472" x="2973388" y="3227388"/>
          <p14:tracePt t="118484" x="2987675" y="3167063"/>
          <p14:tracePt t="118488" x="2987675" y="3122613"/>
          <p14:tracePt t="118500" x="3003550" y="3078163"/>
          <p14:tracePt t="118503" x="3003550" y="3033713"/>
          <p14:tracePt t="118517" x="3017838" y="2987675"/>
          <p14:tracePt t="118520" x="3017838" y="2973388"/>
          <p14:tracePt t="118534" x="3017838" y="2943225"/>
          <p14:tracePt t="118536" x="3033713" y="2913063"/>
          <p14:tracePt t="118550" x="3033713" y="2898775"/>
          <p14:tracePt t="118553" x="3033713" y="2882900"/>
          <p14:tracePt t="118569" x="3033713" y="2868613"/>
          <p14:tracePt t="118585" x="3033713" y="2854325"/>
          <p14:tracePt t="118602" x="3048000" y="2854325"/>
          <p14:tracePt t="118617" x="3048000" y="2838450"/>
          <p14:tracePt t="118634" x="3062288" y="2838450"/>
          <p14:tracePt t="118648" x="3078163" y="2838450"/>
          <p14:tracePt t="119612" x="3092450" y="2838450"/>
          <p14:tracePt t="119626" x="3122613" y="2838450"/>
          <p14:tracePt t="119628" x="3152775" y="2838450"/>
          <p14:tracePt t="119635" x="3197225" y="2838450"/>
          <p14:tracePt t="119643" x="3271838" y="2838450"/>
          <p14:tracePt t="119651" x="3362325" y="2838450"/>
          <p14:tracePt t="119659" x="3495675" y="2824163"/>
          <p14:tracePt t="119669" x="3570288" y="2824163"/>
          <p14:tracePt t="119676" x="3765550" y="2808288"/>
          <p14:tracePt t="119686" x="3929063" y="2808288"/>
          <p14:tracePt t="119692" x="4094163" y="2794000"/>
          <p14:tracePt t="119702" x="4168775" y="2794000"/>
          <p14:tracePt t="119708" x="4318000" y="2794000"/>
          <p14:tracePt t="119719" x="4467225" y="2794000"/>
          <p14:tracePt t="119724" x="4586288" y="2794000"/>
          <p14:tracePt t="119732" x="4721225" y="2794000"/>
          <p14:tracePt t="119740" x="4826000" y="2808288"/>
          <p14:tracePt t="119748" x="4900613" y="2808288"/>
          <p14:tracePt t="119756" x="4930775" y="2824163"/>
          <p14:tracePt t="119764" x="5035550" y="2838450"/>
          <p14:tracePt t="119772" x="5094288" y="2854325"/>
          <p14:tracePt t="119780" x="5154613" y="2868613"/>
          <p14:tracePt t="119789" x="5214938" y="2898775"/>
          <p14:tracePt t="119796" x="5289550" y="2913063"/>
          <p14:tracePt t="119804" x="5378450" y="2943225"/>
          <p14:tracePt t="119812" x="5468938" y="2973388"/>
          <p14:tracePt t="119820" x="5573713" y="3017838"/>
          <p14:tracePt t="119829" x="5676900" y="3062288"/>
          <p14:tracePt t="119836" x="5797550" y="3108325"/>
          <p14:tracePt t="119845" x="5902325" y="3136900"/>
          <p14:tracePt t="119852" x="6007100" y="3182938"/>
          <p14:tracePt t="119861" x="6110288" y="3213100"/>
          <p14:tracePt t="119869" x="6200775" y="3257550"/>
          <p14:tracePt t="119876" x="6289675" y="3287713"/>
          <p14:tracePt t="119885" x="6364288" y="3316288"/>
          <p14:tracePt t="119893" x="6438900" y="3332163"/>
          <p14:tracePt t="119902" x="6515100" y="3362325"/>
          <p14:tracePt t="119908" x="6573838" y="3376613"/>
          <p14:tracePt t="119918" x="6634163" y="3390900"/>
          <p14:tracePt t="119924" x="6664325" y="3406775"/>
          <p14:tracePt t="119935" x="6723063" y="3406775"/>
          <p14:tracePt t="119941" x="6769100" y="3421063"/>
          <p14:tracePt t="119950" x="6797675" y="3421063"/>
          <p14:tracePt t="119957" x="6843713" y="3436938"/>
          <p14:tracePt t="119967" x="6858000" y="3436938"/>
          <p14:tracePt t="119973" x="6872288" y="3436938"/>
          <p14:tracePt t="119984" x="6888163" y="3436938"/>
          <p14:tracePt t="119989" x="6902450" y="3436938"/>
          <p14:tracePt t="120029" x="6902450" y="3421063"/>
          <p14:tracePt t="120591" x="6918325" y="3421063"/>
          <p14:tracePt t="120603" x="6932613" y="3421063"/>
          <p14:tracePt t="120606" x="6977063" y="3421063"/>
          <p14:tracePt t="120615" x="7023100" y="3421063"/>
          <p14:tracePt t="120622" x="7097713" y="3421063"/>
          <p14:tracePt t="120631" x="7156450" y="3421063"/>
          <p14:tracePt t="120639" x="7216775" y="3421063"/>
          <p14:tracePt t="120647" x="7291388" y="3421063"/>
          <p14:tracePt t="120655" x="7366000" y="3421063"/>
          <p14:tracePt t="120662" x="7440613" y="3421063"/>
          <p14:tracePt t="120671" x="7515225" y="3421063"/>
          <p14:tracePt t="120679" x="7575550" y="3421063"/>
          <p14:tracePt t="120687" x="7634288" y="3421063"/>
          <p14:tracePt t="120695" x="7708900" y="3421063"/>
          <p14:tracePt t="120703" x="7769225" y="3421063"/>
          <p14:tracePt t="120711" x="7799388" y="3421063"/>
          <p14:tracePt t="120719" x="7859713" y="3436938"/>
          <p14:tracePt t="120728" x="7904163" y="3451225"/>
          <p14:tracePt t="120735" x="7948613" y="3451225"/>
          <p14:tracePt t="120743" x="7978775" y="3467100"/>
          <p14:tracePt t="120752" x="8023225" y="3467100"/>
          <p14:tracePt t="120760" x="8053388" y="3481388"/>
          <p14:tracePt t="120769" x="8083550" y="3481388"/>
          <p14:tracePt t="120775" x="8097838" y="3481388"/>
          <p14:tracePt t="120785" x="8128000" y="3481388"/>
          <p14:tracePt t="120791" x="8158163" y="3481388"/>
          <p14:tracePt t="120800" x="8188325" y="3481388"/>
          <p14:tracePt t="120807" x="8216900" y="3481388"/>
          <p14:tracePt t="120817" x="8232775" y="3481388"/>
          <p14:tracePt t="120823" x="8262938" y="3481388"/>
          <p14:tracePt t="120834" x="8277225" y="3481388"/>
          <p14:tracePt t="120840" x="8307388" y="3467100"/>
          <p14:tracePt t="120850" x="8321675" y="3467100"/>
          <p14:tracePt t="120855" x="8337550" y="3451225"/>
          <p14:tracePt t="120867" x="8351838" y="3436938"/>
          <p14:tracePt t="120871" x="8367713" y="3421063"/>
          <p14:tracePt t="120884" x="8382000" y="3406775"/>
          <p14:tracePt t="120887" x="8382000" y="3390900"/>
          <p14:tracePt t="120900" x="8396288" y="3376613"/>
          <p14:tracePt t="120903" x="8396288" y="3346450"/>
          <p14:tracePt t="120917" x="8412163" y="3332163"/>
          <p14:tracePt t="120919" x="8426450" y="3287713"/>
          <p14:tracePt t="120934" x="8426450" y="3257550"/>
          <p14:tracePt t="120935" x="8442325" y="3213100"/>
          <p14:tracePt t="120950" x="8442325" y="3182938"/>
          <p14:tracePt t="120952" x="8442325" y="3152775"/>
          <p14:tracePt t="120967" x="8442325" y="3108325"/>
          <p14:tracePt t="120969" x="8442325" y="3078163"/>
          <p14:tracePt t="120984" x="8442325" y="3033713"/>
          <p14:tracePt t="120986" x="8442325" y="3017838"/>
          <p14:tracePt t="121000" x="8442325" y="2973388"/>
          <p14:tracePt t="121003" x="8442325" y="2943225"/>
          <p14:tracePt t="121017" x="8426450" y="2928938"/>
          <p14:tracePt t="121018" x="8412163" y="2898775"/>
          <p14:tracePt t="121024" x="8396288" y="2882900"/>
          <p14:tracePt t="121034" x="8367713" y="2868613"/>
          <p14:tracePt t="121040" x="8337550" y="2838450"/>
          <p14:tracePt t="121050" x="8307388" y="2824163"/>
          <p14:tracePt t="121056" x="8262938" y="2808288"/>
          <p14:tracePt t="121067" x="8216900" y="2794000"/>
          <p14:tracePt t="121072" x="8188325" y="2779713"/>
          <p14:tracePt t="121084" x="8142288" y="2763838"/>
          <p14:tracePt t="121088" x="8097838" y="2749550"/>
          <p14:tracePt t="121100" x="8053388" y="2749550"/>
          <p14:tracePt t="121104" x="7993063" y="2733675"/>
          <p14:tracePt t="121117" x="7934325" y="2719388"/>
          <p14:tracePt t="121120" x="7859713" y="2719388"/>
          <p14:tracePt t="121134" x="7799388" y="2705100"/>
          <p14:tracePt t="121137" x="7739063" y="2689225"/>
          <p14:tracePt t="121150" x="7680325" y="2689225"/>
          <p14:tracePt t="121152" x="7650163" y="2674938"/>
          <p14:tracePt t="121167" x="7589838" y="2674938"/>
          <p14:tracePt t="121169" x="7531100" y="2659063"/>
          <p14:tracePt t="121184" x="7440613" y="2644775"/>
          <p14:tracePt t="121186" x="7410450" y="2644775"/>
          <p14:tracePt t="121200" x="7366000" y="2644775"/>
          <p14:tracePt t="121202" x="7335838" y="2644775"/>
          <p14:tracePt t="121217" x="7261225" y="2644775"/>
          <p14:tracePt t="121219" x="7246938" y="2644775"/>
          <p14:tracePt t="121234" x="7200900" y="2644775"/>
          <p14:tracePt t="121235" x="7156450" y="2644775"/>
          <p14:tracePt t="121241" x="7112000" y="2644775"/>
          <p14:tracePt t="121250" x="7081838" y="2644775"/>
          <p14:tracePt t="121257" x="7037388" y="2644775"/>
          <p14:tracePt t="121267" x="7007225" y="2659063"/>
          <p14:tracePt t="121272" x="6977063" y="2659063"/>
          <p14:tracePt t="121284" x="6946900" y="2674938"/>
          <p14:tracePt t="121289" x="6918325" y="2689225"/>
          <p14:tracePt t="121301" x="6888163" y="2689225"/>
          <p14:tracePt t="121305" x="6843713" y="2719388"/>
          <p14:tracePt t="121317" x="6813550" y="2733675"/>
          <p14:tracePt t="121321" x="6783388" y="2749550"/>
          <p14:tracePt t="121334" x="6753225" y="2794000"/>
          <p14:tracePt t="121337" x="6723063" y="2824163"/>
          <p14:tracePt t="121350" x="6678613" y="2868613"/>
          <p14:tracePt t="121353" x="6634163" y="2913063"/>
          <p14:tracePt t="121367" x="6604000" y="2973388"/>
          <p14:tracePt t="121369" x="6559550" y="3048000"/>
          <p14:tracePt t="121384" x="6543675" y="3108325"/>
          <p14:tracePt t="121387" x="6499225" y="3182938"/>
          <p14:tracePt t="121401" x="6484938" y="3241675"/>
          <p14:tracePt t="121403" x="6469063" y="3316288"/>
          <p14:tracePt t="121417" x="6438900" y="3390900"/>
          <p14:tracePt t="121419" x="6424613" y="3481388"/>
          <p14:tracePt t="121434" x="6424613" y="3556000"/>
          <p14:tracePt t="121435" x="6424613" y="3630613"/>
          <p14:tracePt t="121451" x="6424613" y="3690938"/>
          <p14:tracePt t="121452" x="6424613" y="3749675"/>
          <p14:tracePt t="121467" x="6424613" y="3824288"/>
          <p14:tracePt t="121468" x="6424613" y="3898900"/>
          <p14:tracePt t="121474" x="6438900" y="3944938"/>
          <p14:tracePt t="121484" x="6469063" y="4003675"/>
          <p14:tracePt t="121489" x="6499225" y="4049713"/>
          <p14:tracePt t="121500" x="6529388" y="4094163"/>
          <p14:tracePt t="121505" x="6559550" y="4138613"/>
          <p14:tracePt t="121517" x="6604000" y="4183063"/>
          <p14:tracePt t="121521" x="6618288" y="4198938"/>
          <p14:tracePt t="121534" x="6664325" y="4213225"/>
          <p14:tracePt t="121537" x="6723063" y="4257675"/>
          <p14:tracePt t="121551" x="6753225" y="4287838"/>
          <p14:tracePt t="121553" x="6797675" y="4303713"/>
          <p14:tracePt t="121567" x="6858000" y="4318000"/>
          <p14:tracePt t="121569" x="6902450" y="4332288"/>
          <p14:tracePt t="121584" x="6962775" y="4348163"/>
          <p14:tracePt t="121586" x="7023100" y="4348163"/>
          <p14:tracePt t="121601" x="7097713" y="4362450"/>
          <p14:tracePt t="121603" x="7172325" y="4378325"/>
          <p14:tracePt t="121617" x="7246938" y="4378325"/>
          <p14:tracePt t="121619" x="7321550" y="4392613"/>
          <p14:tracePt t="121634" x="7396163" y="4392613"/>
          <p14:tracePt t="121636" x="7454900" y="4392613"/>
          <p14:tracePt t="121651" x="7531100" y="4392613"/>
          <p14:tracePt t="121653" x="7589838" y="4392613"/>
          <p14:tracePt t="121667" x="7664450" y="4392613"/>
          <p14:tracePt t="121668" x="7724775" y="4392613"/>
          <p14:tracePt t="121674" x="7785100" y="4392613"/>
          <p14:tracePt t="121684" x="7843838" y="4378325"/>
          <p14:tracePt t="121690" x="7904163" y="4362450"/>
          <p14:tracePt t="121701" x="7948613" y="4348163"/>
          <p14:tracePt t="121706" x="7993063" y="4332288"/>
          <p14:tracePt t="121717" x="8039100" y="4318000"/>
          <p14:tracePt t="121722" x="8097838" y="4287838"/>
          <p14:tracePt t="121734" x="8142288" y="4257675"/>
          <p14:tracePt t="121738" x="8172450" y="4229100"/>
          <p14:tracePt t="121751" x="8216900" y="4198938"/>
          <p14:tracePt t="121754" x="8262938" y="4152900"/>
          <p14:tracePt t="121767" x="8307388" y="4108450"/>
          <p14:tracePt t="121770" x="8337550" y="4064000"/>
          <p14:tracePt t="121784" x="8367713" y="4019550"/>
          <p14:tracePt t="121786" x="8412163" y="3959225"/>
          <p14:tracePt t="121800" x="8442325" y="3898900"/>
          <p14:tracePt t="121802" x="8456613" y="3840163"/>
          <p14:tracePt t="121817" x="8470900" y="3779838"/>
          <p14:tracePt t="121819" x="8486775" y="3705225"/>
          <p14:tracePt t="121834" x="8486775" y="3630613"/>
          <p14:tracePt t="121836" x="8501063" y="3570288"/>
          <p14:tracePt t="121851" x="8501063" y="3495675"/>
          <p14:tracePt t="121852" x="8501063" y="3467100"/>
          <p14:tracePt t="121867" x="8501063" y="3406775"/>
          <p14:tracePt t="121868" x="8501063" y="3346450"/>
          <p14:tracePt t="121875" x="8501063" y="3302000"/>
          <p14:tracePt t="121885" x="8486775" y="3271838"/>
          <p14:tracePt t="121891" x="8456613" y="3213100"/>
          <p14:tracePt t="121900" x="8426450" y="3182938"/>
          <p14:tracePt t="121907" x="8412163" y="3152775"/>
          <p14:tracePt t="121917" x="8367713" y="3122613"/>
          <p14:tracePt t="121923" x="8337550" y="3092450"/>
          <p14:tracePt t="121934" x="8293100" y="3048000"/>
          <p14:tracePt t="121939" x="8247063" y="3003550"/>
          <p14:tracePt t="121951" x="8202613" y="2973388"/>
          <p14:tracePt t="121955" x="8158163" y="2913063"/>
          <p14:tracePt t="121967" x="8113713" y="2882900"/>
          <p14:tracePt t="121971" x="8067675" y="2824163"/>
          <p14:tracePt t="121984" x="8023225" y="2794000"/>
          <p14:tracePt t="121987" x="8008938" y="2763838"/>
          <p14:tracePt t="122001" x="7962900" y="2733675"/>
          <p14:tracePt t="122003" x="7934325" y="2705100"/>
          <p14:tracePt t="122017" x="7888288" y="2674938"/>
          <p14:tracePt t="122019" x="7859713" y="2644775"/>
          <p14:tracePt t="122034" x="7843838" y="2628900"/>
          <p14:tracePt t="122036" x="7813675" y="2614613"/>
          <p14:tracePt t="122051" x="7785100" y="2614613"/>
          <p14:tracePt t="122052" x="7754938" y="2600325"/>
          <p14:tracePt t="122067" x="7739063" y="2584450"/>
          <p14:tracePt t="122070" x="7708900" y="2584450"/>
          <p14:tracePt t="122084" x="7694613" y="2584450"/>
          <p14:tracePt t="122086" x="7664450" y="2584450"/>
          <p14:tracePt t="122101" x="7650163" y="2584450"/>
          <p14:tracePt t="122102" x="7620000" y="2584450"/>
          <p14:tracePt t="122107" x="7589838" y="2584450"/>
          <p14:tracePt t="122117" x="7559675" y="2584450"/>
          <p14:tracePt t="122710" x="7575550" y="2584450"/>
          <p14:tracePt t="122721" x="7605713" y="2584450"/>
          <p14:tracePt t="122725" x="7650163" y="2584450"/>
          <p14:tracePt t="122734" x="7694613" y="2570163"/>
          <p14:tracePt t="122741" x="7739063" y="2554288"/>
          <p14:tracePt t="122756" x="7785100" y="2540000"/>
          <p14:tracePt t="122759" x="7859713" y="2509838"/>
          <p14:tracePt t="122766" x="7948613" y="2479675"/>
          <p14:tracePt t="122774" x="8053388" y="2435225"/>
          <p14:tracePt t="122781" x="8158163" y="2374900"/>
          <p14:tracePt t="122790" x="8337550" y="2300288"/>
          <p14:tracePt t="122798" x="8442325" y="2241550"/>
          <p14:tracePt t="122806" x="8561388" y="2166938"/>
          <p14:tracePt t="122813" x="8680450" y="2076450"/>
          <p14:tracePt t="122822" x="8801100" y="1987550"/>
          <p14:tracePt t="122830" x="8950325" y="1882775"/>
          <p14:tracePt t="122838" x="9069388" y="1778000"/>
          <p14:tracePt t="122846" x="9232900" y="1643063"/>
          <p14:tracePt t="122854" x="9293225" y="1598613"/>
          <p14:tracePt t="122862" x="9412288" y="1479550"/>
          <p14:tracePt t="122869" x="9532938" y="1374775"/>
          <p14:tracePt t="122878" x="9637713" y="1255713"/>
          <p14:tracePt t="122886" x="9740900" y="1150938"/>
          <p14:tracePt t="122894" x="9831388" y="1060450"/>
          <p14:tracePt t="122902" x="9936163" y="955675"/>
          <p14:tracePt t="122910" x="9994900" y="881063"/>
          <p14:tracePt t="122918" x="10071100" y="806450"/>
          <p14:tracePt t="122926" x="10115550" y="747713"/>
          <p14:tracePt t="122935" x="10145713" y="717550"/>
          <p14:tracePt t="122942" x="10174288" y="657225"/>
          <p14:tracePt t="122952" x="10204450" y="612775"/>
          <p14:tracePt t="122958" x="10234613" y="582613"/>
          <p14:tracePt t="122969" x="10248900" y="538163"/>
          <p14:tracePt t="122974" x="10264775" y="508000"/>
          <p14:tracePt t="122984" x="10279063" y="477838"/>
          <p14:tracePt t="122990" x="10294938" y="419100"/>
          <p14:tracePt t="123000" x="10294938" y="388938"/>
          <p14:tracePt t="123006" x="10309225" y="328613"/>
          <p14:tracePt t="123017" x="10309225" y="284163"/>
          <p14:tracePt t="123022" x="10325100" y="223838"/>
          <p14:tracePt t="123033" x="10325100" y="149225"/>
          <p14:tracePt t="123038" x="10325100" y="60325"/>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B994CA-9975-9B4A-9B8E-3483386B8754}"/>
              </a:ext>
            </a:extLst>
          </p:cNvPr>
          <p:cNvPicPr>
            <a:picLocks noChangeAspect="1"/>
          </p:cNvPicPr>
          <p:nvPr/>
        </p:nvPicPr>
        <p:blipFill>
          <a:blip r:embed="rId4"/>
          <a:stretch>
            <a:fillRect/>
          </a:stretch>
        </p:blipFill>
        <p:spPr>
          <a:xfrm>
            <a:off x="1785257" y="189615"/>
            <a:ext cx="8654143" cy="6503309"/>
          </a:xfrm>
          <a:prstGeom prst="rect">
            <a:avLst/>
          </a:prstGeom>
        </p:spPr>
      </p:pic>
      <p:pic>
        <p:nvPicPr>
          <p:cNvPr id="4" name="Audio 3">
            <a:hlinkClick r:id="" action="ppaction://media"/>
            <a:extLst>
              <a:ext uri="{FF2B5EF4-FFF2-40B4-BE49-F238E27FC236}">
                <a16:creationId xmlns:a16="http://schemas.microsoft.com/office/drawing/2014/main" id="{8C8134E0-9045-7248-917A-723A8E41B6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257473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170754">
        <p159:morph option="byObject"/>
      </p:transition>
    </mc:Choice>
    <mc:Fallback>
      <p:transition spd="slow" advTm="1707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5" x="6230938" y="5005388"/>
          <p14:tracePt t="67" x="6319838" y="5005388"/>
          <p14:tracePt t="566" x="6305550" y="5019675"/>
          <p14:tracePt t="574" x="6289675" y="5035550"/>
          <p14:tracePt t="584" x="6289675" y="5065713"/>
          <p14:tracePt t="590" x="6275388" y="5080000"/>
          <p14:tracePt t="598" x="6275388" y="5110163"/>
          <p14:tracePt t="606" x="6261100" y="5124450"/>
          <p14:tracePt t="616" x="6261100" y="5140325"/>
          <p14:tracePt t="622" x="6245225" y="5168900"/>
          <p14:tracePt t="632" x="6245225" y="5184775"/>
          <p14:tracePt t="638" x="6245225" y="5199063"/>
          <p14:tracePt t="649" x="6230938" y="5214938"/>
          <p14:tracePt t="654" x="6230938" y="5229225"/>
          <p14:tracePt t="662" x="6230938" y="5245100"/>
          <p14:tracePt t="670" x="6215063" y="5259388"/>
          <p14:tracePt t="678" x="6215063" y="5273675"/>
          <p14:tracePt t="687" x="6215063" y="5289550"/>
          <p14:tracePt t="694" x="6215063" y="5303838"/>
          <p14:tracePt t="703" x="6200775" y="5319713"/>
          <p14:tracePt t="711" x="6200775" y="5334000"/>
          <p14:tracePt t="719" x="6200775" y="5348288"/>
          <p14:tracePt t="726" x="6200775" y="5364163"/>
          <p14:tracePt t="734" x="6200775" y="5378450"/>
          <p14:tracePt t="750" x="6200775" y="5394325"/>
          <p14:tracePt t="758" x="6200775" y="5408613"/>
          <p14:tracePt t="782" x="6200775" y="5422900"/>
          <p14:tracePt t="807" x="6200775" y="5438775"/>
          <p14:tracePt t="5206" x="6215063" y="5438775"/>
          <p14:tracePt t="5230" x="6230938" y="5438775"/>
          <p14:tracePt t="5254" x="6245225" y="5438775"/>
          <p14:tracePt t="5261" x="6261100" y="5438775"/>
          <p14:tracePt t="5277" x="6275388" y="5438775"/>
          <p14:tracePt t="5294" x="6289675" y="5438775"/>
          <p14:tracePt t="5318" x="6305550" y="5438775"/>
          <p14:tracePt t="5342" x="6319838" y="5438775"/>
          <p14:tracePt t="5350" x="6335713" y="5438775"/>
          <p14:tracePt t="5366" x="6350000" y="5438775"/>
          <p14:tracePt t="5375" x="6364288" y="5438775"/>
          <p14:tracePt t="5390" x="6380163" y="5438775"/>
          <p14:tracePt t="5399" x="6410325" y="5438775"/>
          <p14:tracePt t="5407" x="6424613" y="5438775"/>
          <p14:tracePt t="5422" x="6438900" y="5438775"/>
          <p14:tracePt t="5432" x="6469063" y="5438775"/>
          <p14:tracePt t="5439" x="6484938" y="5438775"/>
          <p14:tracePt t="5449" x="6499225" y="5438775"/>
          <p14:tracePt t="5466" x="6515100" y="5438775"/>
          <p14:tracePt t="5470" x="6529388" y="5438775"/>
          <p14:tracePt t="5482" x="6543675" y="5438775"/>
          <p14:tracePt t="5495" x="6559550" y="5422900"/>
          <p14:tracePt t="5503" x="6573838" y="5422900"/>
          <p14:tracePt t="5515" x="6589713" y="5422900"/>
          <p14:tracePt t="5518" x="6604000" y="5422900"/>
          <p14:tracePt t="5527" x="6618288" y="5422900"/>
          <p14:tracePt t="5543" x="6634163" y="5422900"/>
          <p14:tracePt t="5551" x="6648450" y="5422900"/>
          <p14:tracePt t="5559" x="6664325" y="5422900"/>
          <p14:tracePt t="5567" x="6678613" y="5422900"/>
          <p14:tracePt t="5575" x="6692900" y="5422900"/>
          <p14:tracePt t="5583" x="6708775" y="5422900"/>
          <p14:tracePt t="5590" x="6723063" y="5422900"/>
          <p14:tracePt t="5599" x="6738938" y="5422900"/>
          <p14:tracePt t="5607" x="6753225" y="5408613"/>
          <p14:tracePt t="5623" x="6769100" y="5408613"/>
          <p14:tracePt t="5632" x="6783388" y="5408613"/>
          <p14:tracePt t="5639" x="6797675" y="5408613"/>
          <p14:tracePt t="5649" x="6827838" y="5394325"/>
          <p14:tracePt t="5655" x="6843713" y="5394325"/>
          <p14:tracePt t="5665" x="6858000" y="5378450"/>
          <p14:tracePt t="5671" x="6888163" y="5364163"/>
          <p14:tracePt t="5682" x="6902450" y="5364163"/>
          <p14:tracePt t="5687" x="6918325" y="5348288"/>
          <p14:tracePt t="5695" x="6946900" y="5348288"/>
          <p14:tracePt t="5704" x="6977063" y="5334000"/>
          <p14:tracePt t="5712" x="7007225" y="5319713"/>
          <p14:tracePt t="5720" x="7023100" y="5303838"/>
          <p14:tracePt t="5732" x="7081838" y="5273675"/>
          <p14:tracePt t="5735" x="7097713" y="5273675"/>
          <p14:tracePt t="5743" x="7156450" y="5245100"/>
          <p14:tracePt t="5752" x="7186613" y="5229225"/>
          <p14:tracePt t="5759" x="7231063" y="5214938"/>
          <p14:tracePt t="5768" x="7261225" y="5184775"/>
          <p14:tracePt t="5776" x="7305675" y="5168900"/>
          <p14:tracePt t="5783" x="7366000" y="5140325"/>
          <p14:tracePt t="5791" x="7410450" y="5110163"/>
          <p14:tracePt t="5799" x="7454900" y="5080000"/>
          <p14:tracePt t="5808" x="7500938" y="5035550"/>
          <p14:tracePt t="5815" x="7559675" y="4991100"/>
          <p14:tracePt t="5824" x="7620000" y="4945063"/>
          <p14:tracePt t="5832" x="7680325" y="4900613"/>
          <p14:tracePt t="5840" x="7739063" y="4856163"/>
          <p14:tracePt t="5849" x="7785100" y="4811713"/>
          <p14:tracePt t="5856" x="7843838" y="4751388"/>
          <p14:tracePt t="5865" x="7904163" y="4706938"/>
          <p14:tracePt t="5872" x="7948613" y="4646613"/>
          <p14:tracePt t="5882" x="7993063" y="4616450"/>
          <p14:tracePt t="5888" x="8039100" y="4557713"/>
          <p14:tracePt t="5898" x="8097838" y="4497388"/>
          <p14:tracePt t="5904" x="8142288" y="4437063"/>
          <p14:tracePt t="5914" x="8202613" y="4378325"/>
          <p14:tracePt t="5920" x="8262938" y="4303713"/>
          <p14:tracePt t="5930" x="8321675" y="4229100"/>
          <p14:tracePt t="5936" x="8382000" y="4152900"/>
          <p14:tracePt t="5947" x="8426450" y="4094163"/>
          <p14:tracePt t="5952" x="8470900" y="4003675"/>
          <p14:tracePt t="5964" x="8516938" y="3929063"/>
          <p14:tracePt t="5968" x="8561388" y="3854450"/>
          <p14:tracePt t="5980" x="8591550" y="3779838"/>
          <p14:tracePt t="5984" x="8621713" y="3705225"/>
          <p14:tracePt t="5997" x="8650288" y="3616325"/>
          <p14:tracePt t="6000" x="8666163" y="3541713"/>
          <p14:tracePt t="6014" x="8680450" y="3467100"/>
          <p14:tracePt t="6016" x="8696325" y="3406775"/>
          <p14:tracePt t="6030" x="8696325" y="3332163"/>
          <p14:tracePt t="6032" x="8710613" y="3257550"/>
          <p14:tracePt t="6047" x="8710613" y="3182938"/>
          <p14:tracePt t="6049" x="8710613" y="3108325"/>
          <p14:tracePt t="6064" x="8710613" y="3017838"/>
          <p14:tracePt t="6066" x="8710613" y="2943225"/>
          <p14:tracePt t="6080" x="8710613" y="2854325"/>
          <p14:tracePt t="6083" x="8710613" y="2763838"/>
          <p14:tracePt t="6097" x="8710613" y="2659063"/>
          <p14:tracePt t="6099" x="8710613" y="2540000"/>
          <p14:tracePt t="6114" x="8696325" y="2435225"/>
          <p14:tracePt t="6116" x="8696325" y="2346325"/>
          <p14:tracePt t="6130" x="8696325" y="2300288"/>
          <p14:tracePt t="6131" x="8680450" y="2225675"/>
          <p14:tracePt t="6137" x="8680450" y="2151063"/>
          <p14:tracePt t="6146" x="8680450" y="2092325"/>
          <p14:tracePt t="6152" x="8680450" y="2032000"/>
          <p14:tracePt t="6163" x="8680450" y="1987550"/>
          <p14:tracePt t="6627" x="8680450" y="1971675"/>
          <p14:tracePt t="6635" x="8650288" y="1943100"/>
          <p14:tracePt t="6643" x="8636000" y="1912938"/>
          <p14:tracePt t="6650" x="8605838" y="1866900"/>
          <p14:tracePt t="6658" x="8561388" y="1822450"/>
          <p14:tracePt t="6666" x="8516938" y="1763713"/>
          <p14:tracePt t="6675" x="8470900" y="1689100"/>
          <p14:tracePt t="6682" x="8382000" y="1554163"/>
          <p14:tracePt t="6690" x="8307388" y="1463675"/>
          <p14:tracePt t="6699" x="8216900" y="1330325"/>
          <p14:tracePt t="6707" x="8128000" y="1225550"/>
          <p14:tracePt t="6716" x="8067675" y="1150938"/>
          <p14:tracePt t="6723" x="8008938" y="1046163"/>
          <p14:tracePt t="6732" x="7918450" y="941388"/>
          <p14:tracePt t="6739" x="7843838" y="866775"/>
          <p14:tracePt t="6748" x="7799388" y="792163"/>
          <p14:tracePt t="6755" x="7739063" y="731838"/>
          <p14:tracePt t="6765" x="7694613" y="687388"/>
          <p14:tracePt t="6770" x="7650163" y="657225"/>
          <p14:tracePt t="6779" x="7589838" y="627063"/>
          <p14:tracePt t="6787" x="7531100" y="596900"/>
          <p14:tracePt t="6795" x="7470775" y="582613"/>
          <p14:tracePt t="6803" x="7396163" y="568325"/>
          <p14:tracePt t="6811" x="7321550" y="552450"/>
          <p14:tracePt t="6819" x="7216775" y="552450"/>
          <p14:tracePt t="6827" x="7112000" y="538163"/>
          <p14:tracePt t="6835" x="6992938" y="538163"/>
          <p14:tracePt t="6843" x="6888163" y="522288"/>
          <p14:tracePt t="6851" x="6769100" y="522288"/>
          <p14:tracePt t="6859" x="6648450" y="508000"/>
          <p14:tracePt t="6867" x="6543675" y="508000"/>
          <p14:tracePt t="6876" x="6454775" y="508000"/>
          <p14:tracePt t="6883" x="6364288" y="508000"/>
          <p14:tracePt t="6891" x="6289675" y="508000"/>
          <p14:tracePt t="6899" x="6215063" y="508000"/>
          <p14:tracePt t="6908" x="6140450" y="508000"/>
          <p14:tracePt t="6915" x="6051550" y="508000"/>
          <p14:tracePt t="6923" x="5976938" y="508000"/>
          <p14:tracePt t="6932" x="5902325" y="508000"/>
          <p14:tracePt t="6940" x="5781675" y="508000"/>
          <p14:tracePt t="6949" x="5662613" y="508000"/>
          <p14:tracePt t="6956" x="5602288" y="522288"/>
          <p14:tracePt t="6965" x="5483225" y="552450"/>
          <p14:tracePt t="6972" x="5348288" y="568325"/>
          <p14:tracePt t="6982" x="5140325" y="596900"/>
          <p14:tracePt t="6987" x="5065713" y="612775"/>
          <p14:tracePt t="6998" x="4930775" y="627063"/>
          <p14:tracePt t="7003" x="4795838" y="657225"/>
          <p14:tracePt t="7014" x="4691063" y="673100"/>
          <p14:tracePt t="7019" x="4602163" y="687388"/>
          <p14:tracePt t="7031" x="4497388" y="701675"/>
          <p14:tracePt t="7036" x="4406900" y="717550"/>
          <p14:tracePt t="7047" x="4332288" y="731838"/>
          <p14:tracePt t="7052" x="4257675" y="762000"/>
          <p14:tracePt t="7064" x="4183063" y="776288"/>
          <p14:tracePt t="7068" x="4108450" y="806450"/>
          <p14:tracePt t="7081" x="4064000" y="822325"/>
          <p14:tracePt t="7084" x="3989388" y="850900"/>
          <p14:tracePt t="7097" x="3944938" y="881063"/>
          <p14:tracePt t="7100" x="3884613" y="911225"/>
          <p14:tracePt t="7114" x="3840163" y="955675"/>
          <p14:tracePt t="7116" x="3824288" y="971550"/>
          <p14:tracePt t="7130" x="3779838" y="1001713"/>
          <p14:tracePt t="7132" x="3735388" y="1030288"/>
          <p14:tracePt t="7147" x="3705225" y="1060450"/>
          <p14:tracePt t="7150" x="3675063" y="1090613"/>
          <p14:tracePt t="7164" x="3644900" y="1104900"/>
          <p14:tracePt t="7166" x="3616325" y="1135063"/>
          <p14:tracePt t="7180" x="3586163" y="1150938"/>
          <p14:tracePt t="7183" x="3556000" y="1165225"/>
          <p14:tracePt t="7197" x="3525838" y="1181100"/>
          <p14:tracePt t="7199" x="3481388" y="1209675"/>
          <p14:tracePt t="7214" x="3451225" y="1225550"/>
          <p14:tracePt t="7215" x="3421063" y="1255713"/>
          <p14:tracePt t="7220" x="3376613" y="1270000"/>
          <p14:tracePt t="7231" x="3316288" y="1300163"/>
          <p14:tracePt t="7237" x="3271838" y="1344613"/>
          <p14:tracePt t="7247" x="3227388" y="1358900"/>
          <p14:tracePt t="7253" x="3152775" y="1404938"/>
          <p14:tracePt t="7264" x="3108325" y="1449388"/>
          <p14:tracePt t="7268" x="3048000" y="1493838"/>
          <p14:tracePt t="7281" x="2987675" y="1538288"/>
          <p14:tracePt t="7285" x="2928938" y="1584325"/>
          <p14:tracePt t="7297" x="2882900" y="1643063"/>
          <p14:tracePt t="7300" x="2824163" y="1689100"/>
          <p14:tracePt t="7314" x="2779713" y="1733550"/>
          <p14:tracePt t="7317" x="2763838" y="1763713"/>
          <p14:tracePt t="7331" x="2749550" y="1808163"/>
          <p14:tracePt t="7333" x="2719388" y="1852613"/>
          <p14:tracePt t="7347" x="2689225" y="1882775"/>
          <p14:tracePt t="7350" x="2674938" y="1912938"/>
          <p14:tracePt t="7364" x="2674938" y="1943100"/>
          <p14:tracePt t="7365" x="2659063" y="1971675"/>
          <p14:tracePt t="7381" x="2659063" y="1987550"/>
          <p14:tracePt t="7382" x="2659063" y="2001838"/>
          <p14:tracePt t="7397" x="2659063" y="2032000"/>
          <p14:tracePt t="7399" x="2659063" y="2046288"/>
          <p14:tracePt t="7414" x="2659063" y="2062163"/>
          <p14:tracePt t="7416" x="2659063" y="2092325"/>
          <p14:tracePt t="7431" x="2659063" y="2120900"/>
          <p14:tracePt t="7431" x="2659063" y="2151063"/>
          <p14:tracePt t="7438" x="2659063" y="2166938"/>
          <p14:tracePt t="7447" x="2659063" y="2197100"/>
          <p14:tracePt t="7453" x="2659063" y="2225675"/>
          <p14:tracePt t="7464" x="2659063" y="2241550"/>
          <p14:tracePt t="7469" x="2659063" y="2271713"/>
          <p14:tracePt t="7481" x="2659063" y="2316163"/>
          <p14:tracePt t="7485" x="2659063" y="2330450"/>
          <p14:tracePt t="7497" x="2659063" y="2360613"/>
          <p14:tracePt t="7501" x="2659063" y="2390775"/>
          <p14:tracePt t="7514" x="2659063" y="2420938"/>
          <p14:tracePt t="7517" x="2659063" y="2451100"/>
          <p14:tracePt t="7531" x="2659063" y="2479675"/>
          <p14:tracePt t="7533" x="2659063" y="2509838"/>
          <p14:tracePt t="7547" x="2659063" y="2540000"/>
          <p14:tracePt t="7550" x="2659063" y="2584450"/>
          <p14:tracePt t="7564" x="2659063" y="2614613"/>
          <p14:tracePt t="7566" x="2659063" y="2644775"/>
          <p14:tracePt t="7581" x="2659063" y="2674938"/>
          <p14:tracePt t="7583" x="2659063" y="2705100"/>
          <p14:tracePt t="7597" x="2674938" y="2749550"/>
          <p14:tracePt t="7599" x="2689225" y="2763838"/>
          <p14:tracePt t="7614" x="2705100" y="2794000"/>
          <p14:tracePt t="7616" x="2705100" y="2824163"/>
          <p14:tracePt t="7631" x="2719388" y="2838450"/>
          <p14:tracePt t="7633" x="2733675" y="2854325"/>
          <p14:tracePt t="7647" x="2733675" y="2868613"/>
          <p14:tracePt t="7648" x="2749550" y="2882900"/>
          <p14:tracePt t="7654" x="2749550" y="2898775"/>
          <p14:tracePt t="7664" x="2763838" y="2898775"/>
          <p14:tracePt t="7670" x="2763838" y="2913063"/>
          <p14:tracePt t="7680" x="2779713" y="2928938"/>
          <p14:tracePt t="7694" x="2794000" y="2943225"/>
          <p14:tracePt t="7702" x="2808288" y="2959100"/>
          <p14:tracePt t="7710" x="2824163" y="2959100"/>
          <p14:tracePt t="7718" x="2838450" y="2973388"/>
          <p14:tracePt t="7726" x="2854325" y="2987675"/>
          <p14:tracePt t="7734" x="2868613" y="3003550"/>
          <p14:tracePt t="7742" x="2882900" y="3017838"/>
          <p14:tracePt t="7750" x="2898775" y="3048000"/>
          <p14:tracePt t="7758" x="2928938" y="3062288"/>
          <p14:tracePt t="7766" x="2943225" y="3092450"/>
          <p14:tracePt t="7774" x="2973388" y="3108325"/>
          <p14:tracePt t="7782" x="2987675" y="3122613"/>
          <p14:tracePt t="7790" x="3003550" y="3136900"/>
          <p14:tracePt t="7798" x="3033713" y="3167063"/>
          <p14:tracePt t="7807" x="3062288" y="3182938"/>
          <p14:tracePt t="7815" x="3078163" y="3213100"/>
          <p14:tracePt t="7822" x="3092450" y="3241675"/>
          <p14:tracePt t="7832" x="3122613" y="3257550"/>
          <p14:tracePt t="7839" x="3136900" y="3287713"/>
          <p14:tracePt t="7849" x="3167063" y="3302000"/>
          <p14:tracePt t="7854" x="3182938" y="3332163"/>
          <p14:tracePt t="7864" x="3197225" y="3346450"/>
          <p14:tracePt t="7871" x="3213100" y="3362325"/>
          <p14:tracePt t="7880" x="3227388" y="3376613"/>
          <p14:tracePt t="7887" x="3257550" y="3390900"/>
          <p14:tracePt t="7897" x="3271838" y="3406775"/>
          <p14:tracePt t="7903" x="3287713" y="3421063"/>
          <p14:tracePt t="7914" x="3316288" y="3436938"/>
          <p14:tracePt t="7918" x="3332163" y="3451225"/>
          <p14:tracePt t="7931" x="3376613" y="3481388"/>
          <p14:tracePt t="7934" x="3390900" y="3495675"/>
          <p14:tracePt t="7947" x="3421063" y="3511550"/>
          <p14:tracePt t="7951" x="3451225" y="3541713"/>
          <p14:tracePt t="7964" x="3467100" y="3556000"/>
          <p14:tracePt t="7966" x="3495675" y="3570288"/>
          <p14:tracePt t="7980" x="3525838" y="3586163"/>
          <p14:tracePt t="7982" x="3556000" y="3600450"/>
          <p14:tracePt t="7997" x="3586163" y="3630613"/>
          <p14:tracePt t="8000" x="3600450" y="3644900"/>
          <p14:tracePt t="8014" x="3630613" y="3660775"/>
          <p14:tracePt t="8015" x="3644900" y="3690938"/>
          <p14:tracePt t="8030" x="3675063" y="3705225"/>
          <p14:tracePt t="8032" x="3690938" y="3721100"/>
          <p14:tracePt t="8047" x="3705225" y="3735388"/>
          <p14:tracePt t="8049" x="3721100" y="3735388"/>
          <p14:tracePt t="8064" x="3735388" y="3749675"/>
          <p14:tracePt t="8065" x="3749675" y="3765550"/>
          <p14:tracePt t="8080" x="3765550" y="3765550"/>
          <p14:tracePt t="8081" x="3779838" y="3779838"/>
          <p14:tracePt t="8087" x="3795713" y="3779838"/>
          <p14:tracePt t="8103" x="3824288" y="3779838"/>
          <p14:tracePt t="8114" x="3824288" y="3795713"/>
          <p14:tracePt t="8119" x="3840163" y="3795713"/>
          <p14:tracePt t="8131" x="3870325" y="3795713"/>
          <p14:tracePt t="8135" x="3884613" y="3795713"/>
          <p14:tracePt t="8147" x="3898900" y="3795713"/>
          <p14:tracePt t="8151" x="3929063" y="3810000"/>
          <p14:tracePt t="8164" x="3959225" y="3810000"/>
          <p14:tracePt t="8167" x="3975100" y="3810000"/>
          <p14:tracePt t="8181" x="3989388" y="3824288"/>
          <p14:tracePt t="8184" x="4019550" y="3824288"/>
          <p14:tracePt t="8197" x="4033838" y="3824288"/>
          <p14:tracePt t="8199" x="4049713" y="3840163"/>
          <p14:tracePt t="8214" x="4064000" y="3854450"/>
          <p14:tracePt t="8216" x="4094163" y="3854450"/>
          <p14:tracePt t="8231" x="4108450" y="3870325"/>
          <p14:tracePt t="8233" x="4124325" y="3870325"/>
          <p14:tracePt t="8247" x="4138613" y="3884613"/>
          <p14:tracePt t="8250" x="4152900" y="3898900"/>
          <p14:tracePt t="8264" x="4183063" y="3914775"/>
          <p14:tracePt t="8266" x="4198938" y="3914775"/>
          <p14:tracePt t="8280" x="4213225" y="3929063"/>
          <p14:tracePt t="8283" x="4229100" y="3929063"/>
          <p14:tracePt t="8297" x="4243388" y="3944938"/>
          <p14:tracePt t="8298" x="4257675" y="3959225"/>
          <p14:tracePt t="8304" x="4273550" y="3959225"/>
          <p14:tracePt t="8314" x="4273550" y="3975100"/>
          <p14:tracePt t="8320" x="4287838" y="3975100"/>
          <p14:tracePt t="8331" x="4303713" y="3989388"/>
          <p14:tracePt t="8336" x="4318000" y="3989388"/>
          <p14:tracePt t="8347" x="4318000" y="4003675"/>
          <p14:tracePt t="8360" x="4332288" y="4003675"/>
          <p14:tracePt t="8368" x="4332288" y="4019550"/>
          <p14:tracePt t="8385" x="4348163" y="4033838"/>
          <p14:tracePt t="8408" x="4362450" y="4049713"/>
          <p14:tracePt t="8424" x="4362450" y="4064000"/>
          <p14:tracePt t="8440" x="4378325" y="4078288"/>
          <p14:tracePt t="8448" x="4378325" y="4094163"/>
          <p14:tracePt t="8456" x="4392613" y="4108450"/>
          <p14:tracePt t="8472" x="4392613" y="4124325"/>
          <p14:tracePt t="8482" x="4406900" y="4138613"/>
          <p14:tracePt t="8488" x="4406900" y="4152900"/>
          <p14:tracePt t="8499" x="4422775" y="4168775"/>
          <p14:tracePt t="8504" x="4422775" y="4183063"/>
          <p14:tracePt t="8515" x="4437063" y="4183063"/>
          <p14:tracePt t="8521" x="4437063" y="4198938"/>
          <p14:tracePt t="8528" x="4452938" y="4213225"/>
          <p14:tracePt t="8537" x="4452938" y="4229100"/>
          <p14:tracePt t="8544" x="4467225" y="4243388"/>
          <p14:tracePt t="8553" x="4467225" y="4257675"/>
          <p14:tracePt t="8560" x="4483100" y="4273550"/>
          <p14:tracePt t="8568" x="4497388" y="4287838"/>
          <p14:tracePt t="8576" x="4511675" y="4303713"/>
          <p14:tracePt t="8585" x="4511675" y="4318000"/>
          <p14:tracePt t="8592" x="4527550" y="4332288"/>
          <p14:tracePt t="8601" x="4541838" y="4332288"/>
          <p14:tracePt t="8609" x="4557713" y="4348163"/>
          <p14:tracePt t="8617" x="4572000" y="4362450"/>
          <p14:tracePt t="8625" x="4586288" y="4378325"/>
          <p14:tracePt t="8632" x="4602163" y="4392613"/>
          <p14:tracePt t="8642" x="4616450" y="4392613"/>
          <p14:tracePt t="8649" x="4632325" y="4406900"/>
          <p14:tracePt t="8657" x="4646613" y="4422775"/>
          <p14:tracePt t="8665" x="4676775" y="4422775"/>
          <p14:tracePt t="8673" x="4691063" y="4437063"/>
          <p14:tracePt t="8682" x="4706938" y="4437063"/>
          <p14:tracePt t="8689" x="4737100" y="4452938"/>
          <p14:tracePt t="8699" x="4751388" y="4467225"/>
          <p14:tracePt t="8705" x="4781550" y="4467225"/>
          <p14:tracePt t="8715" x="4826000" y="4497388"/>
          <p14:tracePt t="8721" x="4856163" y="4497388"/>
          <p14:tracePt t="8732" x="4886325" y="4511675"/>
          <p14:tracePt t="8737" x="4914900" y="4527550"/>
          <p14:tracePt t="8748" x="4975225" y="4557713"/>
          <p14:tracePt t="8753" x="5005388" y="4557713"/>
          <p14:tracePt t="8764" x="5049838" y="4572000"/>
          <p14:tracePt t="8769" x="5080000" y="4572000"/>
          <p14:tracePt t="8781" x="5124450" y="4602163"/>
          <p14:tracePt t="8785" x="5140325" y="4602163"/>
          <p14:tracePt t="8797" x="5184775" y="4616450"/>
          <p14:tracePt t="8801" x="5214938" y="4632325"/>
          <p14:tracePt t="8814" x="5229225" y="4632325"/>
          <p14:tracePt t="8817" x="5245100" y="4646613"/>
          <p14:tracePt t="8831" x="5273675" y="4646613"/>
          <p14:tracePt t="8833" x="5289550" y="4660900"/>
          <p14:tracePt t="8847" x="5303838" y="4660900"/>
          <p14:tracePt t="8850" x="5319713" y="4676775"/>
          <p14:tracePt t="8864" x="5334000" y="4676775"/>
          <p14:tracePt t="8866" x="5348288" y="4691063"/>
          <p14:tracePt t="8881" x="5364163" y="4691063"/>
          <p14:tracePt t="8883" x="5378450" y="4691063"/>
          <p14:tracePt t="8898" x="5394325" y="4706938"/>
          <p14:tracePt t="8915" x="5408613" y="4706938"/>
          <p14:tracePt t="8930" x="5422900" y="4706938"/>
          <p14:tracePt t="8947" x="5438775" y="4721225"/>
          <p14:tracePt t="8953" x="5453063" y="4721225"/>
          <p14:tracePt t="8964" x="5468938" y="4721225"/>
          <p14:tracePt t="8970" x="5483225" y="4737100"/>
          <p14:tracePt t="8981" x="5499100" y="4737100"/>
          <p14:tracePt t="8986" x="5499100" y="4751388"/>
          <p14:tracePt t="8997" x="5513388" y="4751388"/>
          <p14:tracePt t="9002" x="5527675" y="4765675"/>
          <p14:tracePt t="9014" x="5543550" y="4781550"/>
          <p14:tracePt t="9018" x="5557838" y="4781550"/>
          <p14:tracePt t="9031" x="5573713" y="4795838"/>
          <p14:tracePt t="9042" x="5588000" y="4811713"/>
          <p14:tracePt t="9050" x="5602288" y="4811713"/>
          <p14:tracePt t="9058" x="5618163" y="4826000"/>
          <p14:tracePt t="9074" x="5632450" y="4826000"/>
          <p14:tracePt t="9082" x="5648325" y="4840288"/>
          <p14:tracePt t="9091" x="5662613" y="4840288"/>
          <p14:tracePt t="9099" x="5662613" y="4856163"/>
          <p14:tracePt t="9107" x="5676900" y="4856163"/>
          <p14:tracePt t="9122" x="5692775" y="4870450"/>
          <p14:tracePt t="9139" x="5707063" y="4870450"/>
          <p14:tracePt t="9149" x="5722938" y="4886325"/>
          <p14:tracePt t="9165" x="5737225" y="4900613"/>
          <p14:tracePt t="9170" x="5753100" y="4914900"/>
          <p14:tracePt t="9179" x="5767388" y="4930775"/>
          <p14:tracePt t="9187" x="5781675" y="4945063"/>
          <p14:tracePt t="9199" x="5797550" y="4960938"/>
          <p14:tracePt t="9203" x="5811838" y="4975225"/>
          <p14:tracePt t="9211" x="5842000" y="5005388"/>
          <p14:tracePt t="9219" x="5856288" y="5035550"/>
          <p14:tracePt t="9227" x="5872163" y="5065713"/>
          <p14:tracePt t="9235" x="5886450" y="5080000"/>
          <p14:tracePt t="9243" x="5902325" y="5110163"/>
          <p14:tracePt t="9251" x="5916613" y="5140325"/>
          <p14:tracePt t="9258" x="5930900" y="5168900"/>
          <p14:tracePt t="9266" x="5946775" y="5184775"/>
          <p14:tracePt t="9275" x="5961063" y="5214938"/>
          <p14:tracePt t="9283" x="5961063" y="5245100"/>
          <p14:tracePt t="9291" x="5976938" y="5259388"/>
          <p14:tracePt t="9299" x="5976938" y="5273675"/>
          <p14:tracePt t="9307" x="5976938" y="5289550"/>
          <p14:tracePt t="9773" x="5976938" y="5303838"/>
          <p14:tracePt t="9789" x="5991225" y="5334000"/>
          <p14:tracePt t="9800" x="5991225" y="5348288"/>
          <p14:tracePt t="9804" x="5991225" y="5364163"/>
          <p14:tracePt t="9816" x="6007100" y="5378450"/>
          <p14:tracePt t="9829" x="6007100" y="5394325"/>
          <p14:tracePt t="9837" x="6021388" y="5394325"/>
          <p14:tracePt t="9845" x="6021388" y="5408613"/>
          <p14:tracePt t="9853" x="6035675" y="5408613"/>
          <p14:tracePt t="9861" x="6035675" y="5422900"/>
          <p14:tracePt t="9876" x="6051550" y="5422900"/>
          <p14:tracePt t="9885" x="6051550" y="5438775"/>
          <p14:tracePt t="9893" x="6065838" y="5438775"/>
          <p14:tracePt t="9901" x="6065838" y="5453063"/>
          <p14:tracePt t="9917" x="6081713" y="5453063"/>
          <p14:tracePt t="9933" x="6081713" y="5468938"/>
          <p14:tracePt t="9949" x="6096000" y="5468938"/>
          <p14:tracePt t="9989" x="6110288" y="5468938"/>
          <p14:tracePt t="10054" x="6126163" y="5468938"/>
          <p14:tracePt t="10062" x="6126163" y="5483225"/>
          <p14:tracePt t="10110" x="6140450" y="5483225"/>
          <p14:tracePt t="10134" x="6156325" y="5483225"/>
          <p14:tracePt t="10151" x="6170613" y="5483225"/>
          <p14:tracePt t="10158" x="6170613" y="5499100"/>
          <p14:tracePt t="10166" x="6184900" y="5499100"/>
          <p14:tracePt t="10174" x="6200775" y="5499100"/>
          <p14:tracePt t="10189" x="6215063" y="5513388"/>
          <p14:tracePt t="10206" x="6230938" y="5513388"/>
          <p14:tracePt t="10222" x="6245225" y="5527675"/>
          <p14:tracePt t="10233" x="6261100" y="5527675"/>
          <p14:tracePt t="10249" x="6275388" y="5543550"/>
          <p14:tracePt t="10262" x="6289675" y="5543550"/>
          <p14:tracePt t="10278" x="6305550" y="5557838"/>
          <p14:tracePt t="10287" x="6319838" y="5557838"/>
          <p14:tracePt t="10294" x="6319838" y="5573713"/>
          <p14:tracePt t="10310" x="6335713" y="5588000"/>
          <p14:tracePt t="10335" x="6350000" y="5602288"/>
          <p14:tracePt t="10358" x="6364288" y="5602288"/>
          <p14:tracePt t="10366" x="6364288" y="5618163"/>
          <p14:tracePt t="10390" x="6380163" y="5618163"/>
          <p14:tracePt t="10399" x="6380163" y="5632450"/>
          <p14:tracePt t="10423" x="6394450" y="5632450"/>
          <p14:tracePt t="10433" x="6394450" y="5648325"/>
          <p14:tracePt t="10450" x="6410325" y="5648325"/>
          <p14:tracePt t="10466" x="6410325" y="5662613"/>
          <p14:tracePt t="10470" x="6424613" y="5662613"/>
          <p14:tracePt t="10495" x="6438900" y="5662613"/>
          <p14:tracePt t="10504" x="6438900" y="5676900"/>
          <p14:tracePt t="10520" x="6454775" y="5676900"/>
          <p14:tracePt t="10527" x="6454775" y="5692775"/>
          <p14:tracePt t="10535" x="6469063" y="5692775"/>
          <p14:tracePt t="10543" x="6484938" y="5707063"/>
          <p14:tracePt t="10559" x="6499225" y="5722938"/>
          <p14:tracePt t="10567" x="6515100" y="5737225"/>
          <p14:tracePt t="10576" x="6529388" y="5753100"/>
          <p14:tracePt t="10591" x="6559550" y="5781675"/>
          <p14:tracePt t="10599" x="6573838" y="5797550"/>
          <p14:tracePt t="10607" x="6589713" y="5811838"/>
          <p14:tracePt t="10616" x="6604000" y="5827713"/>
          <p14:tracePt t="10623" x="6634163" y="5842000"/>
          <p14:tracePt t="10632" x="6648450" y="5872163"/>
          <p14:tracePt t="10639" x="6664325" y="5886450"/>
          <p14:tracePt t="10649" x="6692900" y="5902325"/>
          <p14:tracePt t="10655" x="6708775" y="5930900"/>
          <p14:tracePt t="10666" x="6738938" y="5946775"/>
          <p14:tracePt t="10671" x="6753225" y="5961063"/>
          <p14:tracePt t="10682" x="6753225" y="5976938"/>
          <p14:tracePt t="10688" x="6769100" y="5991225"/>
          <p14:tracePt t="10695" x="6783388" y="6007100"/>
          <p14:tracePt t="10704" x="6797675" y="6021388"/>
          <p14:tracePt t="10711" x="6813550" y="6035675"/>
          <p14:tracePt t="10720" x="6827838" y="6065838"/>
          <p14:tracePt t="10727" x="6858000" y="6081713"/>
          <p14:tracePt t="10736" x="6888163" y="6126163"/>
          <p14:tracePt t="10744" x="6888163" y="6140450"/>
          <p14:tracePt t="10752" x="6918325" y="6170613"/>
          <p14:tracePt t="10760" x="6932613" y="6200775"/>
          <p14:tracePt t="10768" x="6962775" y="6230938"/>
          <p14:tracePt t="10776" x="6977063" y="6261100"/>
          <p14:tracePt t="10784" x="6992938" y="6289675"/>
          <p14:tracePt t="10792" x="7007225" y="6305550"/>
          <p14:tracePt t="10800" x="7007225" y="6335713"/>
          <p14:tracePt t="10808" x="7023100" y="6350000"/>
          <p14:tracePt t="10816" x="7023100" y="6364288"/>
          <p14:tracePt t="10824" x="7023100" y="6380163"/>
          <p14:tracePt t="10832" x="7023100" y="6394450"/>
          <p14:tracePt t="10850" x="7037388" y="6394450"/>
          <p14:tracePt t="10856" x="7037388" y="6410325"/>
          <p14:tracePt t="10993" x="7037388" y="6424613"/>
          <p14:tracePt t="11097" x="7037388" y="6410325"/>
          <p14:tracePt t="11105" x="7051675" y="6410325"/>
          <p14:tracePt t="11129" x="7051675" y="6394450"/>
          <p14:tracePt t="11209" x="7051675" y="6380163"/>
          <p14:tracePt t="11234" x="7051675" y="6364288"/>
          <p14:tracePt t="11250" x="7051675" y="6350000"/>
          <p14:tracePt t="11269" x="7037388" y="6335713"/>
          <p14:tracePt t="11273" x="7037388" y="6319838"/>
          <p14:tracePt t="11289" x="7023100" y="6305550"/>
          <p14:tracePt t="11299" x="7023100" y="6289675"/>
          <p14:tracePt t="11322" x="7007225" y="6275388"/>
          <p14:tracePt t="11333" x="7007225" y="6261100"/>
          <p14:tracePt t="11354" x="7007225" y="6245225"/>
          <p14:tracePt t="11362" x="6992938" y="6245225"/>
          <p14:tracePt t="11378" x="6992938" y="6230938"/>
          <p14:tracePt t="11394" x="6977063" y="6230938"/>
          <p14:tracePt t="11410" x="6977063" y="6215063"/>
          <p14:tracePt t="11426" x="6962775" y="6215063"/>
          <p14:tracePt t="11434" x="6962775" y="6200775"/>
          <p14:tracePt t="11450" x="6946900" y="6184900"/>
          <p14:tracePt t="11466" x="6932613" y="6170613"/>
          <p14:tracePt t="11474" x="6932613" y="6156325"/>
          <p14:tracePt t="11490" x="6918325" y="6140450"/>
          <p14:tracePt t="11499" x="6918325" y="6126163"/>
          <p14:tracePt t="11507" x="6918325" y="6110288"/>
          <p14:tracePt t="11516" x="6902450" y="6096000"/>
          <p14:tracePt t="11533" x="6888163" y="6081713"/>
          <p14:tracePt t="11549" x="6872288" y="6065838"/>
          <p14:tracePt t="11554" x="6872288" y="6051550"/>
          <p14:tracePt t="11571" x="6858000" y="6035675"/>
          <p14:tracePt t="11579" x="6858000" y="6021388"/>
          <p14:tracePt t="11587" x="6843713" y="6021388"/>
          <p14:tracePt t="11595" x="6843713" y="6007100"/>
          <p14:tracePt t="11603" x="6827838" y="5991225"/>
          <p14:tracePt t="11611" x="6827838" y="5976938"/>
          <p14:tracePt t="11619" x="6813550" y="5976938"/>
          <p14:tracePt t="11627" x="6813550" y="5961063"/>
          <p14:tracePt t="11635" x="6797675" y="5946775"/>
          <p14:tracePt t="11643" x="6783388" y="5930900"/>
          <p14:tracePt t="11650" x="6769100" y="5916613"/>
          <p14:tracePt t="11659" x="6753225" y="5902325"/>
          <p14:tracePt t="11666" x="6753225" y="5886450"/>
          <p14:tracePt t="11675" x="6738938" y="5886450"/>
          <p14:tracePt t="11683" x="6723063" y="5872163"/>
          <p14:tracePt t="11691" x="6723063" y="5856288"/>
          <p14:tracePt t="11699" x="6708775" y="5842000"/>
          <p14:tracePt t="11716" x="6692900" y="5827713"/>
          <p14:tracePt t="11723" x="6678613" y="5827713"/>
          <p14:tracePt t="11732" x="6678613" y="5811838"/>
          <p14:tracePt t="11739" x="6664325" y="5811838"/>
          <p14:tracePt t="11750" x="6664325" y="5797550"/>
          <p14:tracePt t="11755" x="6648450" y="5797550"/>
          <p14:tracePt t="11766" x="6648450" y="5781675"/>
          <p14:tracePt t="11782" x="6634163" y="5781675"/>
          <p14:tracePt t="11787" x="6634163" y="5767388"/>
          <p14:tracePt t="11803" x="6618288" y="5767388"/>
          <p14:tracePt t="11819" x="6618288" y="5753100"/>
          <p14:tracePt t="11827" x="6604000" y="5753100"/>
          <p14:tracePt t="11843" x="6604000" y="5737225"/>
          <p14:tracePt t="11859" x="6589713" y="5737225"/>
          <p14:tracePt t="11875" x="6573838" y="5722938"/>
          <p14:tracePt t="11891" x="6573838" y="5707063"/>
          <p14:tracePt t="11899" x="6559550" y="5707063"/>
          <p14:tracePt t="11908" x="6559550" y="5692775"/>
          <p14:tracePt t="11916" x="6543675" y="5692775"/>
          <p14:tracePt t="11923" x="6543675" y="5676900"/>
          <p14:tracePt t="11933" x="6529388" y="5676900"/>
          <p14:tracePt t="11940" x="6515100" y="5662613"/>
          <p14:tracePt t="11955" x="6515100" y="5648325"/>
          <p14:tracePt t="11966" x="6499225" y="5648325"/>
          <p14:tracePt t="11983" x="6499225" y="5632450"/>
          <p14:tracePt t="11988" x="6484938" y="5632450"/>
          <p14:tracePt t="12004" x="6484938" y="5618163"/>
          <p14:tracePt t="12011" x="6469063" y="5618163"/>
          <p14:tracePt t="12036" x="6469063" y="5602288"/>
          <p14:tracePt t="12052" x="6454775" y="5602288"/>
          <p14:tracePt t="12068" x="6454775" y="5588000"/>
          <p14:tracePt t="12084" x="6438900" y="5588000"/>
          <p14:tracePt t="12101" x="6438900" y="5573713"/>
          <p14:tracePt t="12132" x="6424613" y="5573713"/>
          <p14:tracePt t="12165" x="6410325" y="5573713"/>
          <p14:tracePt t="12184" x="6410325" y="5557838"/>
          <p14:tracePt t="12201" x="6394450" y="5557838"/>
          <p14:tracePt t="12212" x="6380163" y="5557838"/>
          <p14:tracePt t="12237" x="6364288" y="5557838"/>
          <p14:tracePt t="12253" x="6350000" y="5557838"/>
          <p14:tracePt t="12269" x="6335713" y="5557838"/>
          <p14:tracePt t="12285" x="6319838" y="5557838"/>
          <p14:tracePt t="12301" x="6305550" y="5557838"/>
          <p14:tracePt t="12317" x="6289675" y="5557838"/>
          <p14:tracePt t="12333" x="6275388" y="5557838"/>
          <p14:tracePt t="12357" x="6261100" y="5557838"/>
          <p14:tracePt t="12373" x="6245225" y="5557838"/>
          <p14:tracePt t="12397" x="6230938" y="5557838"/>
          <p14:tracePt t="12417" x="6215063" y="5557838"/>
          <p14:tracePt t="12445" x="6200775" y="5557838"/>
          <p14:tracePt t="12477" x="6184900" y="5557838"/>
          <p14:tracePt t="12486" x="6184900" y="5573713"/>
          <p14:tracePt t="12509" x="6170613" y="5573713"/>
          <p14:tracePt t="12542" x="6156325" y="5573713"/>
          <p14:tracePt t="12823" x="6170613" y="5573713"/>
          <p14:tracePt t="12903" x="6184900" y="5573713"/>
          <p14:tracePt t="12935" x="6200775" y="5557838"/>
          <p14:tracePt t="12951" x="6215063" y="5557838"/>
          <p14:tracePt t="12967" x="6230938" y="5543550"/>
          <p14:tracePt t="12975" x="6245225" y="5543550"/>
          <p14:tracePt t="12991" x="6261100" y="5543550"/>
          <p14:tracePt t="13000" x="6261100" y="5527675"/>
          <p14:tracePt t="13008" x="6275388" y="5527675"/>
          <p14:tracePt t="13040" x="6289675" y="5527675"/>
          <p14:tracePt t="13064" x="6305550" y="5513388"/>
          <p14:tracePt t="13087" x="6319838" y="5513388"/>
          <p14:tracePt t="13095" x="6335713" y="5499100"/>
          <p14:tracePt t="13103" x="6350000" y="5499100"/>
          <p14:tracePt t="13115" x="6350000" y="5483225"/>
          <p14:tracePt t="13119" x="6364288" y="5483225"/>
          <p14:tracePt t="13128" x="6380163" y="5468938"/>
          <p14:tracePt t="13143" x="6394450" y="5468938"/>
          <p14:tracePt t="13152" x="6394450" y="5453063"/>
          <p14:tracePt t="13168" x="6410325" y="5453063"/>
          <p14:tracePt t="13176" x="6410325" y="5438775"/>
          <p14:tracePt t="13200" x="6424613" y="5438775"/>
          <p14:tracePt t="13272" x="6424613" y="5422900"/>
          <p14:tracePt t="13283" x="6438900" y="5422900"/>
          <p14:tracePt t="13304" x="6438900" y="5408613"/>
          <p14:tracePt t="13312" x="6454775" y="5408613"/>
          <p14:tracePt t="13328" x="6454775" y="5394325"/>
          <p14:tracePt t="13336" x="6469063" y="5394325"/>
          <p14:tracePt t="13353" x="6484938" y="5378450"/>
          <p14:tracePt t="13376" x="6499225" y="5378450"/>
          <p14:tracePt t="13497" x="6484938" y="5378450"/>
          <p14:tracePt t="13505" x="6469063" y="5394325"/>
          <p14:tracePt t="13516" x="6438900" y="5408613"/>
          <p14:tracePt t="13521" x="6410325" y="5438775"/>
          <p14:tracePt t="13529" x="6380163" y="5438775"/>
          <p14:tracePt t="13538" x="6350000" y="5468938"/>
          <p14:tracePt t="13545" x="6319838" y="5483225"/>
          <p14:tracePt t="13553" x="6289675" y="5513388"/>
          <p14:tracePt t="13561" x="6261100" y="5527675"/>
          <p14:tracePt t="13569" x="6200775" y="5557838"/>
          <p14:tracePt t="13577" x="6156325" y="5588000"/>
          <p14:tracePt t="13585" x="6110288" y="5618163"/>
          <p14:tracePt t="13593" x="6065838" y="5648325"/>
          <p14:tracePt t="13601" x="6007100" y="5676900"/>
          <p14:tracePt t="13609" x="5902325" y="5737225"/>
          <p14:tracePt t="13617" x="5797550" y="5797550"/>
          <p14:tracePt t="13625" x="5737225" y="5827713"/>
          <p14:tracePt t="13633" x="5543550" y="5930900"/>
          <p14:tracePt t="13641" x="5408613" y="5991225"/>
          <p14:tracePt t="13649" x="5229225" y="6065838"/>
          <p14:tracePt t="13657" x="5065713" y="6140450"/>
          <p14:tracePt t="13666" x="4991100" y="6170613"/>
          <p14:tracePt t="13673" x="4826000" y="6230938"/>
          <p14:tracePt t="13682" x="4676775" y="6275388"/>
          <p14:tracePt t="13690" x="4541838" y="6319838"/>
          <p14:tracePt t="13699" x="4497388" y="6319838"/>
          <p14:tracePt t="13706" x="4406900" y="6350000"/>
          <p14:tracePt t="13715" x="4348163" y="6350000"/>
          <p14:tracePt t="13722" x="4287838" y="6364288"/>
          <p14:tracePt t="13732" x="4257675" y="6364288"/>
          <p14:tracePt t="13737" x="4243388" y="6364288"/>
          <p14:tracePt t="13747" x="4229100" y="6364288"/>
          <p14:tracePt t="13761" x="4213225" y="6364288"/>
          <p14:tracePt t="13794" x="4213225" y="6350000"/>
          <p14:tracePt t="13875" x="4198938" y="6350000"/>
          <p14:tracePt t="13882" x="4183063" y="6350000"/>
          <p14:tracePt t="13890" x="4152900" y="6350000"/>
          <p14:tracePt t="13898" x="4108450" y="6350000"/>
          <p14:tracePt t="13907" x="4049713" y="6364288"/>
          <p14:tracePt t="13917" x="3914775" y="6380163"/>
          <p14:tracePt t="13922" x="3810000" y="6394450"/>
          <p14:tracePt t="13933" x="3675063" y="6394450"/>
          <p14:tracePt t="13938" x="3525838" y="6394450"/>
          <p14:tracePt t="13950" x="3362325" y="6394450"/>
          <p14:tracePt t="13954" x="3213100" y="6394450"/>
          <p14:tracePt t="13962" x="3122613" y="6394450"/>
          <p14:tracePt t="13971" x="2987675" y="6394450"/>
          <p14:tracePt t="13983" x="2838450" y="6394450"/>
          <p14:tracePt t="13986" x="2719388" y="6394450"/>
          <p14:tracePt t="13994" x="2628900" y="6394450"/>
          <p14:tracePt t="14003" x="2584450" y="6380163"/>
          <p14:tracePt t="14011" x="2525713" y="6380163"/>
          <p14:tracePt t="14019" x="2465388" y="6364288"/>
          <p14:tracePt t="14027" x="2405063" y="6364288"/>
          <p14:tracePt t="14035" x="2374900" y="6364288"/>
          <p14:tracePt t="14043" x="2330450" y="6350000"/>
          <p14:tracePt t="14051" x="2316163" y="6335713"/>
          <p14:tracePt t="14058" x="2286000" y="6335713"/>
          <p14:tracePt t="14066" x="2255838" y="6319838"/>
          <p14:tracePt t="14075" x="2241550" y="6319838"/>
          <p14:tracePt t="14082" x="2225675" y="6305550"/>
          <p14:tracePt t="14100" x="2211388" y="6305550"/>
          <p14:tracePt t="14107" x="2197100" y="6289675"/>
          <p14:tracePt t="14123" x="2181225" y="6275388"/>
          <p14:tracePt t="14147" x="2166938" y="6275388"/>
          <p14:tracePt t="14166" x="2151063" y="6261100"/>
          <p14:tracePt t="14179" x="2136775" y="6261100"/>
          <p14:tracePt t="14203" x="2120900" y="6261100"/>
          <p14:tracePt t="14219" x="2120900" y="6245225"/>
          <p14:tracePt t="14259" x="2136775" y="6245225"/>
          <p14:tracePt t="14268" x="2151063" y="6230938"/>
          <p14:tracePt t="14276" x="2181225" y="6230938"/>
          <p14:tracePt t="14283" x="2211388" y="6215063"/>
          <p14:tracePt t="14292" x="2255838" y="6215063"/>
          <p14:tracePt t="14299" x="2300288" y="6215063"/>
          <p14:tracePt t="14307" x="2374900" y="6200775"/>
          <p14:tracePt t="14315" x="2420938" y="6200775"/>
          <p14:tracePt t="14324" x="2479675" y="6200775"/>
          <p14:tracePt t="14332" x="2525713" y="6200775"/>
          <p14:tracePt t="14340" x="2570163" y="6200775"/>
          <p14:tracePt t="14349" x="2614613" y="6200775"/>
          <p14:tracePt t="14356" x="2659063" y="6200775"/>
          <p14:tracePt t="14366" x="2689225" y="6200775"/>
          <p14:tracePt t="14372" x="2719388" y="6200775"/>
          <p14:tracePt t="14382" x="2733675" y="6200775"/>
          <p14:tracePt t="14388" x="2749550" y="6200775"/>
          <p14:tracePt t="14404" x="2763838" y="6184900"/>
          <p14:tracePt t="14420" x="2779713" y="6184900"/>
          <p14:tracePt t="14556" x="2763838" y="6184900"/>
          <p14:tracePt t="14567" x="2749550" y="6184900"/>
          <p14:tracePt t="14581" x="2733675" y="6184900"/>
          <p14:tracePt t="14589" x="2719388" y="6184900"/>
          <p14:tracePt t="14600" x="2705100" y="6184900"/>
          <p14:tracePt t="14604" x="2689225" y="6184900"/>
          <p14:tracePt t="14612" x="2659063" y="6184900"/>
          <p14:tracePt t="14621" x="2644775" y="6184900"/>
          <p14:tracePt t="14628" x="2614613" y="6184900"/>
          <p14:tracePt t="14637" x="2600325" y="6200775"/>
          <p14:tracePt t="14645" x="2570163" y="6200775"/>
          <p14:tracePt t="14653" x="2554288" y="6215063"/>
          <p14:tracePt t="14661" x="2525713" y="6215063"/>
          <p14:tracePt t="14669" x="2509838" y="6215063"/>
          <p14:tracePt t="14677" x="2509838" y="6230938"/>
          <p14:tracePt t="14685" x="2495550" y="6230938"/>
          <p14:tracePt t="14708" x="2479675" y="6230938"/>
          <p14:tracePt t="14781" x="2495550" y="6230938"/>
          <p14:tracePt t="14801" x="2525713" y="6230938"/>
          <p14:tracePt t="14805" x="2554288" y="6230938"/>
          <p14:tracePt t="14816" x="2600325" y="6230938"/>
          <p14:tracePt t="14821" x="2628900" y="6230938"/>
          <p14:tracePt t="14832" x="2674938" y="6215063"/>
          <p14:tracePt t="14837" x="2719388" y="6200775"/>
          <p14:tracePt t="14845" x="2779713" y="6184900"/>
          <p14:tracePt t="14853" x="2824163" y="6170613"/>
          <p14:tracePt t="14866" x="2868613" y="6170613"/>
          <p14:tracePt t="14869" x="2928938" y="6156325"/>
          <p14:tracePt t="14877" x="2973388" y="6140450"/>
          <p14:tracePt t="14885" x="3017838" y="6126163"/>
          <p14:tracePt t="14893" x="3078163" y="6110288"/>
          <p14:tracePt t="14902" x="3122613" y="6096000"/>
          <p14:tracePt t="14910" x="3182938" y="6081713"/>
          <p14:tracePt t="14918" x="3227388" y="6065838"/>
          <p14:tracePt t="14926" x="3287713" y="6051550"/>
          <p14:tracePt t="14933" x="3346450" y="6035675"/>
          <p14:tracePt t="14942" x="3406775" y="6021388"/>
          <p14:tracePt t="14949" x="3495675" y="6007100"/>
          <p14:tracePt t="14958" x="3570288" y="5991225"/>
          <p14:tracePt t="14965" x="3660775" y="5961063"/>
          <p14:tracePt t="14974" x="3735388" y="5946775"/>
          <p14:tracePt t="14982" x="3840163" y="5916613"/>
          <p14:tracePt t="14989" x="4003675" y="5886450"/>
          <p14:tracePt t="14999" x="4078288" y="5872163"/>
          <p14:tracePt t="15006" x="4198938" y="5856288"/>
          <p14:tracePt t="15015" x="4406900" y="5811838"/>
          <p14:tracePt t="15022" x="4557713" y="5797550"/>
          <p14:tracePt t="15032" x="4721225" y="5767388"/>
          <p14:tracePt t="15038" x="4870450" y="5737225"/>
          <p14:tracePt t="15048" x="4945063" y="5722938"/>
          <p14:tracePt t="15054" x="5094288" y="5707063"/>
          <p14:tracePt t="15064" x="5245100" y="5692775"/>
          <p14:tracePt t="15070" x="5378450" y="5662613"/>
          <p14:tracePt t="15081" x="5499100" y="5648325"/>
          <p14:tracePt t="15086" x="5602288" y="5618163"/>
          <p14:tracePt t="15097" x="5648325" y="5602288"/>
          <p14:tracePt t="15102" x="5722938" y="5588000"/>
          <p14:tracePt t="15114" x="5781675" y="5573713"/>
          <p14:tracePt t="15118" x="5827713" y="5557838"/>
          <p14:tracePt t="15131" x="5872163" y="5543550"/>
          <p14:tracePt t="15134" x="5902325" y="5527675"/>
          <p14:tracePt t="15148" x="5916613" y="5527675"/>
          <p14:tracePt t="15150" x="5946775" y="5513388"/>
          <p14:tracePt t="15164" x="5961063" y="5499100"/>
          <p14:tracePt t="15181" x="5976938" y="5499100"/>
          <p14:tracePt t="15198" x="5991225" y="5483225"/>
          <p14:tracePt t="15216" x="6007100" y="5483225"/>
          <p14:tracePt t="15270" x="6021388" y="5468938"/>
          <p14:tracePt t="15287" x="6035675" y="5453063"/>
          <p14:tracePt t="15295" x="6051550" y="5453063"/>
          <p14:tracePt t="15303" x="6065838" y="5438775"/>
          <p14:tracePt t="15311" x="6081713" y="5438775"/>
          <p14:tracePt t="15319" x="6096000" y="5422900"/>
          <p14:tracePt t="15327" x="6126163" y="5422900"/>
          <p14:tracePt t="15335" x="6126163" y="5408613"/>
          <p14:tracePt t="15343" x="6140450" y="5394325"/>
          <p14:tracePt t="15351" x="6170613" y="5394325"/>
          <p14:tracePt t="15358" x="6184900" y="5378450"/>
          <p14:tracePt t="15374" x="6200775" y="5364163"/>
          <p14:tracePt t="15383" x="6215063" y="5364163"/>
          <p14:tracePt t="15391" x="6215063" y="5348288"/>
          <p14:tracePt t="15399" x="6230938" y="5348288"/>
          <p14:tracePt t="15407" x="6245225" y="5348288"/>
          <p14:tracePt t="15416" x="6245225" y="5334000"/>
          <p14:tracePt t="15433" x="6261100" y="5319713"/>
          <p14:tracePt t="15449" x="6275388" y="5319713"/>
          <p14:tracePt t="15455" x="6275388" y="5303838"/>
          <p14:tracePt t="15466" x="6289675" y="5303838"/>
          <p14:tracePt t="15471" x="6289675" y="5289550"/>
          <p14:tracePt t="15482" x="6305550" y="5289550"/>
          <p14:tracePt t="15487" x="6319838" y="5273675"/>
          <p14:tracePt t="15503" x="6335713" y="5259388"/>
          <p14:tracePt t="15519" x="6350000" y="5259388"/>
          <p14:tracePt t="15535" x="6350000" y="5245100"/>
          <p14:tracePt t="15551" x="6364288" y="5245100"/>
          <p14:tracePt t="15648" x="6364288" y="5259388"/>
          <p14:tracePt t="15695" x="6364288" y="5273675"/>
          <p14:tracePt t="15721" x="6350000" y="5273675"/>
          <p14:tracePt t="15776" x="6335713" y="5273675"/>
          <p14:tracePt t="16025" x="6335713" y="5259388"/>
          <p14:tracePt t="16178" x="6335713" y="5245100"/>
          <p14:tracePt t="16249" x="6335713" y="5229225"/>
          <p14:tracePt t="16258" x="6319838" y="5229225"/>
          <p14:tracePt t="16274" x="6319838" y="5214938"/>
          <p14:tracePt t="16298" x="6305550" y="5199063"/>
          <p14:tracePt t="16316" x="6305550" y="5184775"/>
          <p14:tracePt t="16322" x="6289675" y="5168900"/>
          <p14:tracePt t="16333" x="6289675" y="5154613"/>
          <p14:tracePt t="16338" x="6275388" y="5140325"/>
          <p14:tracePt t="16346" x="6261100" y="5124450"/>
          <p14:tracePt t="16354" x="6245225" y="5094288"/>
          <p14:tracePt t="16361" x="6215063" y="5065713"/>
          <p14:tracePt t="16370" x="6200775" y="5049838"/>
          <p14:tracePt t="16378" x="6184900" y="5019675"/>
          <p14:tracePt t="16386" x="6156325" y="4991100"/>
          <p14:tracePt t="16394" x="6140450" y="4975225"/>
          <p14:tracePt t="16402" x="6110288" y="4945063"/>
          <p14:tracePt t="16410" x="6096000" y="4914900"/>
          <p14:tracePt t="16418" x="6081713" y="4900613"/>
          <p14:tracePt t="16426" x="6065838" y="4886325"/>
          <p14:tracePt t="16434" x="6065838" y="4870450"/>
          <p14:tracePt t="16443" x="6051550" y="4856163"/>
          <p14:tracePt t="16450" x="6035675" y="4840288"/>
          <p14:tracePt t="16466" x="6035675" y="4826000"/>
          <p14:tracePt t="16474" x="6021388" y="4811713"/>
          <p14:tracePt t="16482" x="6021388" y="4795838"/>
          <p14:tracePt t="16499" x="6007100" y="4781550"/>
          <p14:tracePt t="16516" x="6007100" y="4765675"/>
          <p14:tracePt t="16533" x="5991225" y="4751388"/>
          <p14:tracePt t="16549" x="5991225" y="4737100"/>
          <p14:tracePt t="16554" x="5991225" y="4721225"/>
          <p14:tracePt t="16570" x="5991225" y="4706938"/>
          <p14:tracePt t="16578" x="5991225" y="4691063"/>
          <p14:tracePt t="16595" x="5991225" y="4676775"/>
          <p14:tracePt t="16603" x="5991225" y="4660900"/>
          <p14:tracePt t="16611" x="5976938" y="4646613"/>
          <p14:tracePt t="16619" x="5976938" y="4632325"/>
          <p14:tracePt t="16627" x="5976938" y="4616450"/>
          <p14:tracePt t="16635" x="5976938" y="4602163"/>
          <p14:tracePt t="16643" x="5976938" y="4572000"/>
          <p14:tracePt t="16650" x="5976938" y="4557713"/>
          <p14:tracePt t="16659" x="5976938" y="4541838"/>
          <p14:tracePt t="16667" x="5961063" y="4527550"/>
          <p14:tracePt t="16675" x="5961063" y="4511675"/>
          <p14:tracePt t="16682" x="5961063" y="4497388"/>
          <p14:tracePt t="16691" x="5961063" y="4483100"/>
          <p14:tracePt t="16699" x="5961063" y="4467225"/>
          <p14:tracePt t="16716" x="5961063" y="4452938"/>
          <p14:tracePt t="16739" x="5946775" y="4437063"/>
          <p14:tracePt t="16795" x="5946775" y="4422775"/>
          <p14:tracePt t="16972" x="5930900" y="4422775"/>
          <p14:tracePt t="17005" x="5930900" y="4406900"/>
          <p14:tracePt t="17036" x="5930900" y="4392613"/>
          <p14:tracePt t="17045" x="5930900" y="4378325"/>
          <p14:tracePt t="17052" x="5930900" y="4362450"/>
          <p14:tracePt t="17068" x="5930900" y="4332288"/>
          <p14:tracePt t="17076" x="5930900" y="4318000"/>
          <p14:tracePt t="17084" x="5930900" y="4287838"/>
          <p14:tracePt t="17092" x="5930900" y="4273550"/>
          <p14:tracePt t="17100" x="5930900" y="4243388"/>
          <p14:tracePt t="17109" x="5930900" y="4213225"/>
          <p14:tracePt t="17116" x="5930900" y="4183063"/>
          <p14:tracePt t="17125" x="5930900" y="4168775"/>
          <p14:tracePt t="17132" x="5930900" y="4138613"/>
          <p14:tracePt t="17140" x="5930900" y="4108450"/>
          <p14:tracePt t="17149" x="5930900" y="4094163"/>
          <p14:tracePt t="17157" x="5930900" y="4064000"/>
          <p14:tracePt t="17166" x="5930900" y="4033838"/>
          <p14:tracePt t="17173" x="5930900" y="4019550"/>
          <p14:tracePt t="17183" x="5930900" y="3989388"/>
          <p14:tracePt t="17189" x="5930900" y="3959225"/>
          <p14:tracePt t="17200" x="5930900" y="3944938"/>
          <p14:tracePt t="17205" x="5930900" y="3929063"/>
          <p14:tracePt t="17216" x="5930900" y="3898900"/>
          <p14:tracePt t="17221" x="5930900" y="3884613"/>
          <p14:tracePt t="17237" x="5930900" y="3870325"/>
          <p14:tracePt t="17245" x="5930900" y="3854450"/>
          <p14:tracePt t="17253" x="5946775" y="3854450"/>
          <p14:tracePt t="17261" x="5946775" y="3840163"/>
          <p14:tracePt t="17269" x="5946775" y="3824288"/>
          <p14:tracePt t="17285" x="5961063" y="3810000"/>
          <p14:tracePt t="17293" x="5961063" y="3795713"/>
          <p14:tracePt t="17301" x="5961063" y="3779838"/>
          <p14:tracePt t="17309" x="5976938" y="3779838"/>
          <p14:tracePt t="17317" x="5976938" y="3765550"/>
          <p14:tracePt t="17325" x="5976938" y="3749675"/>
          <p14:tracePt t="17333" x="5991225" y="3735388"/>
          <p14:tracePt t="17350" x="5991225" y="3721100"/>
          <p14:tracePt t="17357" x="6007100" y="3705225"/>
          <p14:tracePt t="17373" x="6021388" y="3690938"/>
          <p14:tracePt t="17389" x="6021388" y="3675063"/>
          <p14:tracePt t="17399" x="6035675" y="3675063"/>
          <p14:tracePt t="17406" x="6035675" y="3660775"/>
          <p14:tracePt t="17421" x="6051550" y="3660775"/>
          <p14:tracePt t="17445" x="6051550" y="3644900"/>
          <p14:tracePt t="17454" x="6065838" y="3644900"/>
          <p14:tracePt t="17478" x="6081713" y="3644900"/>
          <p14:tracePt t="17493" x="6081713" y="3630613"/>
          <p14:tracePt t="17510" x="6096000" y="3630613"/>
          <p14:tracePt t="17518" x="6096000" y="3616325"/>
          <p14:tracePt t="17526" x="6110288" y="3616325"/>
          <p14:tracePt t="17534" x="6126163" y="3600450"/>
          <p14:tracePt t="17542" x="6126163" y="3586163"/>
          <p14:tracePt t="17550" x="6140450" y="3586163"/>
          <p14:tracePt t="17558" x="6156325" y="3570288"/>
          <p14:tracePt t="17566" x="6156325" y="3556000"/>
          <p14:tracePt t="17573" x="6170613" y="3541713"/>
          <p14:tracePt t="17582" x="6184900" y="3525838"/>
          <p14:tracePt t="17590" x="6200775" y="3511550"/>
          <p14:tracePt t="17606" x="6215063" y="3495675"/>
          <p14:tracePt t="17616" x="6230938" y="3481388"/>
          <p14:tracePt t="17633" x="6245225" y="3467100"/>
          <p14:tracePt t="17649" x="6261100" y="3451225"/>
          <p14:tracePt t="17671" x="6261100" y="3436938"/>
          <p14:tracePt t="17678" x="6275388" y="3436938"/>
          <p14:tracePt t="17743" x="6275388" y="3421063"/>
          <p14:tracePt t="17815" x="6261100" y="3421063"/>
          <p14:tracePt t="17834" x="6245225" y="3421063"/>
          <p14:tracePt t="17839" x="6230938" y="3421063"/>
          <p14:tracePt t="17856" x="6215063" y="3421063"/>
          <p14:tracePt t="17866" x="6200775" y="3421063"/>
          <p14:tracePt t="17870" x="6184900" y="3421063"/>
          <p14:tracePt t="17878" x="6170613" y="3421063"/>
          <p14:tracePt t="17895" x="6156325" y="3421063"/>
          <p14:tracePt t="17903" x="6140450" y="3421063"/>
          <p14:tracePt t="17911" x="6126163" y="3421063"/>
          <p14:tracePt t="17919" x="6096000" y="3436938"/>
          <p14:tracePt t="17927" x="6081713" y="3436938"/>
          <p14:tracePt t="17935" x="6051550" y="3451225"/>
          <p14:tracePt t="17943" x="6021388" y="3451225"/>
          <p14:tracePt t="17951" x="5991225" y="3467100"/>
          <p14:tracePt t="17959" x="5976938" y="3481388"/>
          <p14:tracePt t="17967" x="5946775" y="3495675"/>
          <p14:tracePt t="17976" x="5916613" y="3511550"/>
          <p14:tracePt t="17983" x="5886450" y="3525838"/>
          <p14:tracePt t="17992" x="5872163" y="3541713"/>
          <p14:tracePt t="17999" x="5842000" y="3541713"/>
          <p14:tracePt t="18008" x="5827713" y="3556000"/>
          <p14:tracePt t="18016" x="5797550" y="3570288"/>
          <p14:tracePt t="18024" x="5781675" y="3586163"/>
          <p14:tracePt t="18032" x="5767388" y="3600450"/>
          <p14:tracePt t="18040" x="5753100" y="3600450"/>
          <p14:tracePt t="18055" x="5737225" y="3616325"/>
          <p14:tracePt t="18066" x="5722938" y="3630613"/>
          <p14:tracePt t="18071" x="5707063" y="3630613"/>
          <p14:tracePt t="18082" x="5676900" y="3644900"/>
          <p14:tracePt t="18087" x="5662613" y="3660775"/>
          <p14:tracePt t="18095" x="5648325" y="3660775"/>
          <p14:tracePt t="18104" x="5632450" y="3675063"/>
          <p14:tracePt t="18112" x="5618163" y="3690938"/>
          <p14:tracePt t="18120" x="5602288" y="3705225"/>
          <p14:tracePt t="18127" x="5588000" y="3721100"/>
          <p14:tracePt t="18136" x="5573713" y="3735388"/>
          <p14:tracePt t="18143" x="5557838" y="3749675"/>
          <p14:tracePt t="18152" x="5557838" y="3765550"/>
          <p14:tracePt t="18160" x="5543550" y="3779838"/>
          <p14:tracePt t="18168" x="5527675" y="3795713"/>
          <p14:tracePt t="18176" x="5513388" y="3810000"/>
          <p14:tracePt t="18184" x="5513388" y="3824288"/>
          <p14:tracePt t="18192" x="5499100" y="3840163"/>
          <p14:tracePt t="18200" x="5499100" y="3854450"/>
          <p14:tracePt t="18208" x="5483225" y="3870325"/>
          <p14:tracePt t="18216" x="5468938" y="3884613"/>
          <p14:tracePt t="18224" x="5468938" y="3898900"/>
          <p14:tracePt t="18233" x="5453063" y="3914775"/>
          <p14:tracePt t="18241" x="5453063" y="3929063"/>
          <p14:tracePt t="18249" x="5438775" y="3944938"/>
          <p14:tracePt t="18266" x="5438775" y="3959225"/>
          <p14:tracePt t="18272" x="5422900" y="3975100"/>
          <p14:tracePt t="18283" x="5422900" y="3989388"/>
          <p14:tracePt t="18288" x="5422900" y="4003675"/>
          <p14:tracePt t="18299" x="5408613" y="4019550"/>
          <p14:tracePt t="18304" x="5408613" y="4033838"/>
          <p14:tracePt t="18312" x="5408613" y="4049713"/>
          <p14:tracePt t="18320" x="5394325" y="4064000"/>
          <p14:tracePt t="18329" x="5394325" y="4078288"/>
          <p14:tracePt t="18336" x="5394325" y="4094163"/>
          <p14:tracePt t="18349" x="5378450" y="4108450"/>
          <p14:tracePt t="18361" x="5378450" y="4124325"/>
          <p14:tracePt t="18369" x="5378450" y="4138613"/>
          <p14:tracePt t="18376" x="5364163" y="4152900"/>
          <p14:tracePt t="18384" x="5364163" y="4183063"/>
          <p14:tracePt t="18392" x="5364163" y="4198938"/>
          <p14:tracePt t="18401" x="5364163" y="4229100"/>
          <p14:tracePt t="18409" x="5364163" y="4243388"/>
          <p14:tracePt t="18416" x="5364163" y="4273550"/>
          <p14:tracePt t="18424" x="5364163" y="4303713"/>
          <p14:tracePt t="18433" x="5364163" y="4332288"/>
          <p14:tracePt t="18441" x="5364163" y="4378325"/>
          <p14:tracePt t="18450" x="5364163" y="4406900"/>
          <p14:tracePt t="18457" x="5364163" y="4422775"/>
          <p14:tracePt t="18466" x="5364163" y="4467225"/>
          <p14:tracePt t="18473" x="5364163" y="4497388"/>
          <p14:tracePt t="18482" x="5364163" y="4511675"/>
          <p14:tracePt t="18489" x="5364163" y="4541838"/>
          <p14:tracePt t="18499" x="5364163" y="4572000"/>
          <p14:tracePt t="18505" x="5378450" y="4586288"/>
          <p14:tracePt t="18516" x="5378450" y="4616450"/>
          <p14:tracePt t="18521" x="5378450" y="4646613"/>
          <p14:tracePt t="18529" x="5378450" y="4676775"/>
          <p14:tracePt t="18537" x="5394325" y="4691063"/>
          <p14:tracePt t="18549" x="5394325" y="4721225"/>
          <p14:tracePt t="18552" x="5408613" y="4751388"/>
          <p14:tracePt t="18561" x="5408613" y="4781550"/>
          <p14:tracePt t="18569" x="5408613" y="4811713"/>
          <p14:tracePt t="18577" x="5422900" y="4840288"/>
          <p14:tracePt t="18585" x="5422900" y="4870450"/>
          <p14:tracePt t="18593" x="5438775" y="4900613"/>
          <p14:tracePt t="18601" x="5453063" y="4930775"/>
          <p14:tracePt t="18609" x="5453063" y="4960938"/>
          <p14:tracePt t="18617" x="5468938" y="4991100"/>
          <p14:tracePt t="18625" x="5483225" y="5005388"/>
          <p14:tracePt t="18633" x="5483225" y="5035550"/>
          <p14:tracePt t="18642" x="5513388" y="5065713"/>
          <p14:tracePt t="18649" x="5513388" y="5080000"/>
          <p14:tracePt t="18657" x="5527675" y="5094288"/>
          <p14:tracePt t="18666" x="5543550" y="5110163"/>
          <p14:tracePt t="18674" x="5557838" y="5140325"/>
          <p14:tracePt t="18682" x="5573713" y="5154613"/>
          <p14:tracePt t="18689" x="5588000" y="5168900"/>
          <p14:tracePt t="18699" x="5602288" y="5184775"/>
          <p14:tracePt t="18706" x="5618163" y="5214938"/>
          <p14:tracePt t="18715" x="5632450" y="5229225"/>
          <p14:tracePt t="18722" x="5648325" y="5245100"/>
          <p14:tracePt t="18732" x="5662613" y="5259388"/>
          <p14:tracePt t="18738" x="5676900" y="5289550"/>
          <p14:tracePt t="18748" x="5676900" y="5303838"/>
          <p14:tracePt t="18754" x="5692775" y="5334000"/>
          <p14:tracePt t="18764" x="5722938" y="5348288"/>
          <p14:tracePt t="18770" x="5722938" y="5378450"/>
          <p14:tracePt t="18781" x="5737225" y="5394325"/>
          <p14:tracePt t="18786" x="5753100" y="5422900"/>
          <p14:tracePt t="18797" x="5767388" y="5438775"/>
          <p14:tracePt t="18802" x="5781675" y="5468938"/>
          <p14:tracePt t="18814" x="5797550" y="5483225"/>
          <p14:tracePt t="18818" x="5811838" y="5513388"/>
          <p14:tracePt t="18831" x="5827713" y="5527675"/>
          <p14:tracePt t="18833" x="5842000" y="5543550"/>
          <p14:tracePt t="18848" x="5856288" y="5557838"/>
          <p14:tracePt t="18850" x="5856288" y="5573713"/>
          <p14:tracePt t="18864" x="5872163" y="5588000"/>
          <p14:tracePt t="18866" x="5886450" y="5588000"/>
          <p14:tracePt t="18881" x="5886450" y="5602288"/>
          <p14:tracePt t="18884" x="5902325" y="5602288"/>
          <p14:tracePt t="18898" x="5902325" y="5618163"/>
          <p14:tracePt t="18899" x="5916613" y="5618163"/>
          <p14:tracePt t="18916" x="5930900" y="5632450"/>
          <p14:tracePt t="18931" x="5946775" y="5632450"/>
          <p14:tracePt t="18948" x="5961063" y="5648325"/>
          <p14:tracePt t="18949" x="5976938" y="5648325"/>
          <p14:tracePt t="18954" x="5991225" y="5648325"/>
          <p14:tracePt t="18964" x="6007100" y="5648325"/>
          <p14:tracePt t="18970" x="6021388" y="5648325"/>
          <p14:tracePt t="18981" x="6051550" y="5648325"/>
          <p14:tracePt t="18987" x="6065838" y="5648325"/>
          <p14:tracePt t="18998" x="6081713" y="5648325"/>
          <p14:tracePt t="19002" x="6110288" y="5648325"/>
          <p14:tracePt t="19014" x="6126163" y="5648325"/>
          <p14:tracePt t="19018" x="6140450" y="5648325"/>
          <p14:tracePt t="19031" x="6156325" y="5648325"/>
          <p14:tracePt t="19034" x="6184900" y="5648325"/>
          <p14:tracePt t="19048" x="6200775" y="5632450"/>
          <p14:tracePt t="19051" x="6215063" y="5632450"/>
          <p14:tracePt t="19064" x="6230938" y="5618163"/>
          <p14:tracePt t="19066" x="6245225" y="5618163"/>
          <p14:tracePt t="19081" x="6275388" y="5602288"/>
          <p14:tracePt t="19083" x="6289675" y="5602288"/>
          <p14:tracePt t="19098" x="6305550" y="5588000"/>
          <p14:tracePt t="19100" x="6319838" y="5573713"/>
          <p14:tracePt t="19114" x="6350000" y="5573713"/>
          <p14:tracePt t="19116" x="6364288" y="5557838"/>
          <p14:tracePt t="19131" x="6380163" y="5543550"/>
          <p14:tracePt t="19133" x="6394450" y="5527675"/>
          <p14:tracePt t="19147" x="6424613" y="5513388"/>
          <p14:tracePt t="19164" x="6438900" y="5483225"/>
          <p14:tracePt t="19165" x="6454775" y="5483225"/>
          <p14:tracePt t="19171" x="6469063" y="5468938"/>
          <p14:tracePt t="19181" x="6484938" y="5453063"/>
          <p14:tracePt t="19187" x="6499225" y="5438775"/>
          <p14:tracePt t="19198" x="6515100" y="5422900"/>
          <p14:tracePt t="19203" x="6515100" y="5408613"/>
          <p14:tracePt t="19214" x="6529388" y="5408613"/>
          <p14:tracePt t="19219" x="6529388" y="5394325"/>
          <p14:tracePt t="19230" x="6543675" y="5378450"/>
          <p14:tracePt t="19235" x="6543675" y="5364163"/>
          <p14:tracePt t="19247" x="6559550" y="5348288"/>
          <p14:tracePt t="19251" x="6559550" y="5334000"/>
          <p14:tracePt t="19267" x="6573838" y="5303838"/>
          <p14:tracePt t="19282" x="6573838" y="5289550"/>
          <p14:tracePt t="19284" x="6573838" y="5273675"/>
          <p14:tracePt t="19298" x="6589713" y="5245100"/>
          <p14:tracePt t="19300" x="6589713" y="5229225"/>
          <p14:tracePt t="19314" x="6589713" y="5214938"/>
          <p14:tracePt t="19316" x="6589713" y="5199063"/>
          <p14:tracePt t="19331" x="6604000" y="5168900"/>
          <p14:tracePt t="19333" x="6604000" y="5154613"/>
          <p14:tracePt t="19347" x="6604000" y="5140325"/>
          <p14:tracePt t="19349" x="6604000" y="5110163"/>
          <p14:tracePt t="19364" x="6604000" y="5094288"/>
          <p14:tracePt t="19366" x="6604000" y="5080000"/>
          <p14:tracePt t="19381" x="6604000" y="5049838"/>
          <p14:tracePt t="19382" x="6604000" y="5035550"/>
          <p14:tracePt t="19388" x="6604000" y="5005388"/>
          <p14:tracePt t="19398" x="6604000" y="4991100"/>
          <p14:tracePt t="19404" x="6604000" y="4960938"/>
          <p14:tracePt t="19414" x="6604000" y="4930775"/>
          <p14:tracePt t="19420" x="6604000" y="4914900"/>
          <p14:tracePt t="19431" x="6604000" y="4886325"/>
          <p14:tracePt t="19436" x="6589713" y="4856163"/>
          <p14:tracePt t="19448" x="6589713" y="4840288"/>
          <p14:tracePt t="19452" x="6589713" y="4811713"/>
          <p14:tracePt t="19464" x="6573838" y="4781550"/>
          <p14:tracePt t="19468" x="6559550" y="4765675"/>
          <p14:tracePt t="19481" x="6559550" y="4751388"/>
          <p14:tracePt t="19484" x="6543675" y="4721225"/>
          <p14:tracePt t="19498" x="6543675" y="4691063"/>
          <p14:tracePt t="19500" x="6543675" y="4676775"/>
          <p14:tracePt t="19514" x="6529388" y="4646613"/>
          <p14:tracePt t="19516" x="6529388" y="4616450"/>
          <p14:tracePt t="19531" x="6515100" y="4586288"/>
          <p14:tracePt t="19534" x="6499225" y="4557713"/>
          <p14:tracePt t="19548" x="6484938" y="4527550"/>
          <p14:tracePt t="19550" x="6484938" y="4497388"/>
          <p14:tracePt t="19564" x="6469063" y="4467225"/>
          <p14:tracePt t="19567" x="6454775" y="4437063"/>
          <p14:tracePt t="19581" x="6438900" y="4406900"/>
          <p14:tracePt t="19584" x="6438900" y="4392613"/>
          <p14:tracePt t="19598" x="6424613" y="4362450"/>
          <p14:tracePt t="19600" x="6410325" y="4332288"/>
          <p14:tracePt t="19614" x="6394450" y="4318000"/>
          <p14:tracePt t="19615" x="6380163" y="4303713"/>
          <p14:tracePt t="19620" x="6380163" y="4287838"/>
          <p14:tracePt t="19631" x="6364288" y="4273550"/>
          <p14:tracePt t="19636" x="6364288" y="4257675"/>
          <p14:tracePt t="19647" x="6350000" y="4229100"/>
          <p14:tracePt t="19652" x="6350000" y="4213225"/>
          <p14:tracePt t="19663" x="6335713" y="4198938"/>
          <p14:tracePt t="19668" x="6335713" y="4183063"/>
          <p14:tracePt t="19681" x="6319838" y="4183063"/>
          <p14:tracePt t="19684" x="6319838" y="4152900"/>
          <p14:tracePt t="19698" x="6305550" y="4138613"/>
          <p14:tracePt t="19701" x="6305550" y="4124325"/>
          <p14:tracePt t="19714" x="6305550" y="4108450"/>
          <p14:tracePt t="19717" x="6289675" y="4094163"/>
          <p14:tracePt t="19731" x="6289675" y="4064000"/>
          <p14:tracePt t="19732" x="6275388" y="4049713"/>
          <p14:tracePt t="19748" x="6275388" y="4033838"/>
          <p14:tracePt t="19749" x="6275388" y="4003675"/>
          <p14:tracePt t="19764" x="6261100" y="3989388"/>
          <p14:tracePt t="19767" x="6261100" y="3975100"/>
          <p14:tracePt t="19781" x="6261100" y="3959225"/>
          <p14:tracePt t="19782" x="6245225" y="3929063"/>
          <p14:tracePt t="19799" x="6245225" y="3898900"/>
          <p14:tracePt t="19814" x="6245225" y="3884613"/>
          <p14:tracePt t="19815" x="6230938" y="3870325"/>
          <p14:tracePt t="19820" x="6230938" y="3840163"/>
          <p14:tracePt t="19831" x="6230938" y="3824288"/>
          <p14:tracePt t="19837" x="6230938" y="3810000"/>
          <p14:tracePt t="19848" x="6230938" y="3795713"/>
          <p14:tracePt t="19853" x="6215063" y="3765550"/>
          <p14:tracePt t="19864" x="6215063" y="3749675"/>
          <p14:tracePt t="19869" x="6215063" y="3735388"/>
          <p14:tracePt t="19881" x="6215063" y="3721100"/>
          <p14:tracePt t="19885" x="6215063" y="3705225"/>
          <p14:tracePt t="19898" x="6215063" y="3675063"/>
          <p14:tracePt t="19901" x="6215063" y="3660775"/>
          <p14:tracePt t="19915" x="6215063" y="3644900"/>
          <p14:tracePt t="19917" x="6215063" y="3630613"/>
          <p14:tracePt t="19931" x="6215063" y="3600450"/>
          <p14:tracePt t="19933" x="6215063" y="3586163"/>
          <p14:tracePt t="19948" x="6215063" y="3570288"/>
          <p14:tracePt t="19949" x="6215063" y="3556000"/>
          <p14:tracePt t="19965" x="6215063" y="3541713"/>
          <p14:tracePt t="19981" x="6215063" y="3525838"/>
          <p14:tracePt t="19983" x="6215063" y="3511550"/>
          <p14:tracePt t="19999" x="6215063" y="3495675"/>
          <p14:tracePt t="20031" x="6215063" y="3481388"/>
          <p14:tracePt t="20047" x="6215063" y="3467100"/>
          <p14:tracePt t="20054" x="6215063" y="3451225"/>
          <p14:tracePt t="20064" x="6200775" y="3451225"/>
          <p14:tracePt t="20070" x="6200775" y="3436938"/>
          <p14:tracePt t="20086" x="6200775" y="3421063"/>
          <p14:tracePt t="20102" x="6184900" y="3406775"/>
          <p14:tracePt t="20118" x="6184900" y="3390900"/>
          <p14:tracePt t="20134" x="6170613" y="3390900"/>
          <p14:tracePt t="20158" x="6170613" y="3376613"/>
          <p14:tracePt t="20174" x="6156325" y="3376613"/>
          <p14:tracePt t="20206" x="6140450" y="3376613"/>
          <p14:tracePt t="20231" x="6126163" y="3376613"/>
          <p14:tracePt t="20239" x="6110288" y="3376613"/>
          <p14:tracePt t="20254" x="6096000" y="3376613"/>
          <p14:tracePt t="20263" x="6081713" y="3376613"/>
          <p14:tracePt t="20271" x="6065838" y="3376613"/>
          <p14:tracePt t="20278" x="6051550" y="3376613"/>
          <p14:tracePt t="20287" x="6035675" y="3376613"/>
          <p14:tracePt t="20295" x="6021388" y="3390900"/>
          <p14:tracePt t="20311" x="6007100" y="3390900"/>
          <p14:tracePt t="20319" x="5991225" y="3390900"/>
          <p14:tracePt t="20327" x="5991225" y="3406775"/>
          <p14:tracePt t="20335" x="5976938" y="3406775"/>
          <p14:tracePt t="20351" x="5961063" y="3421063"/>
          <p14:tracePt t="20367" x="5946775" y="3421063"/>
          <p14:tracePt t="20383" x="5930900" y="3436938"/>
          <p14:tracePt t="20400" x="5916613" y="3436938"/>
          <p14:tracePt t="20407" x="5916613" y="3451225"/>
          <p14:tracePt t="20416" x="5902325" y="3451225"/>
          <p14:tracePt t="20423" x="5902325" y="3467100"/>
          <p14:tracePt t="20433" x="5886450" y="3481388"/>
          <p14:tracePt t="20439" x="5872163" y="3495675"/>
          <p14:tracePt t="20449" x="5856288" y="3511550"/>
          <p14:tracePt t="20455" x="5842000" y="3525838"/>
          <p14:tracePt t="20467" x="5827713" y="3541713"/>
          <p14:tracePt t="20471" x="5811838" y="3556000"/>
          <p14:tracePt t="20479" x="5797550" y="3586163"/>
          <p14:tracePt t="20488" x="5781675" y="3600450"/>
          <p14:tracePt t="20499" x="5767388" y="3616325"/>
          <p14:tracePt t="20503" x="5753100" y="3630613"/>
          <p14:tracePt t="20511" x="5753100" y="3644900"/>
          <p14:tracePt t="20520" x="5737225" y="3660775"/>
          <p14:tracePt t="20527" x="5722938" y="3660775"/>
          <p14:tracePt t="20536" x="5722938" y="3675063"/>
          <p14:tracePt t="20543" x="5722938" y="3690938"/>
          <p14:tracePt t="20551" x="5707063" y="3690938"/>
          <p14:tracePt t="20559" x="5692775" y="3705225"/>
          <p14:tracePt t="20584" x="5676900" y="3721100"/>
          <p14:tracePt t="20592" x="5662613" y="3735388"/>
          <p14:tracePt t="20607" x="5648325" y="3735388"/>
          <p14:tracePt t="20617" x="5648325" y="3749675"/>
          <p14:tracePt t="20624" x="5632450" y="3765550"/>
          <p14:tracePt t="20640" x="5618163" y="3779838"/>
          <p14:tracePt t="20656" x="5602288" y="3795713"/>
          <p14:tracePt t="20666" x="5602288" y="3810000"/>
          <p14:tracePt t="20672" x="5588000" y="3810000"/>
          <p14:tracePt t="20683" x="5588000" y="3824288"/>
          <p14:tracePt t="20688" x="5573713" y="3824288"/>
          <p14:tracePt t="20696" x="5573713" y="3840163"/>
          <p14:tracePt t="20704" x="5557838" y="3854450"/>
          <p14:tracePt t="20720" x="5543550" y="3870325"/>
          <p14:tracePt t="20728" x="5543550" y="3884613"/>
          <p14:tracePt t="20736" x="5527675" y="3898900"/>
          <p14:tracePt t="20744" x="5513388" y="3929063"/>
          <p14:tracePt t="20752" x="5513388" y="3944938"/>
          <p14:tracePt t="20760" x="5499100" y="3959225"/>
          <p14:tracePt t="20768" x="5499100" y="3975100"/>
          <p14:tracePt t="20776" x="5483225" y="4003675"/>
          <p14:tracePt t="20784" x="5483225" y="4019550"/>
          <p14:tracePt t="20792" x="5468938" y="4033838"/>
          <p14:tracePt t="20800" x="5468938" y="4064000"/>
          <p14:tracePt t="20809" x="5453063" y="4078288"/>
          <p14:tracePt t="20816" x="5453063" y="4094163"/>
          <p14:tracePt t="20824" x="5453063" y="4108450"/>
          <p14:tracePt t="20832" x="5438775" y="4124325"/>
          <p14:tracePt t="20840" x="5438775" y="4138613"/>
          <p14:tracePt t="20856" x="5438775" y="4152900"/>
          <p14:tracePt t="20866" x="5422900" y="4152900"/>
          <p14:tracePt t="20889" x="5422900" y="4168775"/>
          <p14:tracePt t="20921" x="5422900" y="4183063"/>
          <p14:tracePt t="20961" x="5422900" y="4198938"/>
          <p14:tracePt t="21001" x="5422900" y="4213225"/>
          <p14:tracePt t="21025" x="5422900" y="4229100"/>
          <p14:tracePt t="21041" x="5422900" y="4243388"/>
          <p14:tracePt t="21049" x="5422900" y="4257675"/>
          <p14:tracePt t="21066" x="5438775" y="4273550"/>
          <p14:tracePt t="21073" x="5438775" y="4287838"/>
          <p14:tracePt t="21083" x="5438775" y="4303713"/>
          <p14:tracePt t="21089" x="5453063" y="4318000"/>
          <p14:tracePt t="21099" x="5453063" y="4332288"/>
          <p14:tracePt t="21105" x="5453063" y="4348163"/>
          <p14:tracePt t="21116" x="5468938" y="4348163"/>
          <p14:tracePt t="21121" x="5468938" y="4362450"/>
          <p14:tracePt t="21132" x="5483225" y="4392613"/>
          <p14:tracePt t="21137" x="5483225" y="4406900"/>
          <p14:tracePt t="21145" x="5483225" y="4422775"/>
          <p14:tracePt t="21153" x="5499100" y="4422775"/>
          <p14:tracePt t="21161" x="5499100" y="4437063"/>
          <p14:tracePt t="21169" x="5499100" y="4452938"/>
          <p14:tracePt t="21178" x="5513388" y="4467225"/>
          <p14:tracePt t="21186" x="5513388" y="4483100"/>
          <p14:tracePt t="21193" x="5527675" y="4497388"/>
          <p14:tracePt t="21202" x="5527675" y="4511675"/>
          <p14:tracePt t="21210" x="5543550" y="4527550"/>
          <p14:tracePt t="21217" x="5543550" y="4541838"/>
          <p14:tracePt t="21225" x="5557838" y="4557713"/>
          <p14:tracePt t="21241" x="5557838" y="4572000"/>
          <p14:tracePt t="21249" x="5573713" y="4586288"/>
          <p14:tracePt t="21257" x="5573713" y="4602163"/>
          <p14:tracePt t="21266" x="5588000" y="4616450"/>
          <p14:tracePt t="21274" x="5588000" y="4632325"/>
          <p14:tracePt t="21283" x="5602288" y="4646613"/>
          <p14:tracePt t="21290" x="5618163" y="4660900"/>
          <p14:tracePt t="21299" x="5632450" y="4676775"/>
          <p14:tracePt t="21306" x="5648325" y="4691063"/>
          <p14:tracePt t="21316" x="5662613" y="4706938"/>
          <p14:tracePt t="21322" x="5676900" y="4737100"/>
          <p14:tracePt t="21333" x="5692775" y="4751388"/>
          <p14:tracePt t="21338" x="5692775" y="4765675"/>
          <p14:tracePt t="21349" x="5722938" y="4781550"/>
          <p14:tracePt t="21354" x="5722938" y="4795838"/>
          <p14:tracePt t="21362" x="5737225" y="4811713"/>
          <p14:tracePt t="21370" x="5753100" y="4826000"/>
          <p14:tracePt t="21383" x="5753100" y="4840288"/>
          <p14:tracePt t="21386" x="5767388" y="4840288"/>
          <p14:tracePt t="21394" x="5781675" y="4856163"/>
          <p14:tracePt t="21402" x="5781675" y="4870450"/>
          <p14:tracePt t="21410" x="5797550" y="4870450"/>
          <p14:tracePt t="21418" x="5797550" y="4886325"/>
          <p14:tracePt t="21426" x="5811838" y="4886325"/>
          <p14:tracePt t="21434" x="5811838" y="4900613"/>
          <p14:tracePt t="21442" x="5827713" y="4900613"/>
          <p14:tracePt t="21458" x="5827713" y="4914900"/>
          <p14:tracePt t="21467" x="5842000" y="4914900"/>
          <p14:tracePt t="21475" x="5856288" y="4914900"/>
          <p14:tracePt t="21482" x="5856288" y="4930775"/>
          <p14:tracePt t="21499" x="5872163" y="4930775"/>
          <p14:tracePt t="21507" x="5886450" y="4930775"/>
          <p14:tracePt t="21516" x="5886450" y="4945063"/>
          <p14:tracePt t="21523" x="5902325" y="4945063"/>
          <p14:tracePt t="21538" x="5916613" y="4960938"/>
          <p14:tracePt t="21550" x="5930900" y="4960938"/>
          <p14:tracePt t="21555" x="5930900" y="4975225"/>
          <p14:tracePt t="21565" x="5946775" y="4975225"/>
          <p14:tracePt t="21571" x="5961063" y="4975225"/>
          <p14:tracePt t="21578" x="5976938" y="4991100"/>
          <p14:tracePt t="21594" x="5991225" y="4991100"/>
          <p14:tracePt t="21603" x="6007100" y="4991100"/>
          <p14:tracePt t="21611" x="6007100" y="5005388"/>
          <p14:tracePt t="21619" x="6021388" y="5005388"/>
          <p14:tracePt t="21627" x="6035675" y="5005388"/>
          <p14:tracePt t="21635" x="6051550" y="5019675"/>
          <p14:tracePt t="21651" x="6065838" y="5019675"/>
          <p14:tracePt t="21667" x="6081713" y="5019675"/>
          <p14:tracePt t="21683" x="6096000" y="5035550"/>
          <p14:tracePt t="21707" x="6110288" y="5035550"/>
          <p14:tracePt t="21723" x="6126163" y="5035550"/>
          <p14:tracePt t="21733" x="6126163" y="5049838"/>
          <p14:tracePt t="21750" x="6140450" y="5049838"/>
          <p14:tracePt t="21771" x="6156325" y="5049838"/>
          <p14:tracePt t="21788" x="6170613" y="5049838"/>
          <p14:tracePt t="21811" x="6184900" y="5049838"/>
          <p14:tracePt t="21820" x="6200775" y="5049838"/>
          <p14:tracePt t="21836" x="6215063" y="5049838"/>
          <p14:tracePt t="21852" x="6230938" y="5049838"/>
          <p14:tracePt t="21868" x="6245225" y="5049838"/>
          <p14:tracePt t="21876" x="6261100" y="5049838"/>
          <p14:tracePt t="21884" x="6275388" y="5049838"/>
          <p14:tracePt t="21900" x="6289675" y="5049838"/>
          <p14:tracePt t="21908" x="6305550" y="5049838"/>
          <p14:tracePt t="21916" x="6319838" y="5049838"/>
          <p14:tracePt t="21932" x="6335713" y="5049838"/>
          <p14:tracePt t="21949" x="6350000" y="5049838"/>
          <p14:tracePt t="21972" x="6364288" y="5049838"/>
          <p14:tracePt t="21996" x="6380163" y="5049838"/>
          <p14:tracePt t="22004" x="6380163" y="5035550"/>
          <p14:tracePt t="22012" x="6394450" y="5035550"/>
          <p14:tracePt t="22028" x="6394450" y="5019675"/>
          <p14:tracePt t="22037" x="6410325" y="5019675"/>
          <p14:tracePt t="22069" x="6424613" y="5019675"/>
          <p14:tracePt t="22077" x="6424613" y="5005388"/>
          <p14:tracePt t="22173" x="6424613" y="4991100"/>
          <p14:tracePt t="26028" x="6410325" y="4991100"/>
          <p14:tracePt t="26043" x="6394450" y="4991100"/>
          <p14:tracePt t="26051" x="6380163" y="4975225"/>
          <p14:tracePt t="26059" x="6364288" y="4975225"/>
          <p14:tracePt t="26077" x="6350000" y="4945063"/>
          <p14:tracePt t="26083" x="6335713" y="4930775"/>
          <p14:tracePt t="26091" x="6319838" y="4930775"/>
          <p14:tracePt t="26099" x="6305550" y="4914900"/>
          <p14:tracePt t="26108" x="6275388" y="4900613"/>
          <p14:tracePt t="26116" x="6261100" y="4900613"/>
          <p14:tracePt t="26124" x="6245225" y="4886325"/>
          <p14:tracePt t="26133" x="6230938" y="4886325"/>
          <p14:tracePt t="26140" x="6215063" y="4886325"/>
          <p14:tracePt t="26150" x="6200775" y="4870450"/>
          <p14:tracePt t="26155" x="6184900" y="4870450"/>
          <p14:tracePt t="26166" x="6170613" y="4870450"/>
          <p14:tracePt t="26172" x="6156325" y="4870450"/>
          <p14:tracePt t="26188" x="6140450" y="4870450"/>
          <p14:tracePt t="26204" x="6126163" y="4870450"/>
          <p14:tracePt t="26236" x="6110288" y="4870450"/>
          <p14:tracePt t="26301" x="6096000" y="4870450"/>
          <p14:tracePt t="26356" x="6081713" y="4870450"/>
          <p14:tracePt t="26405" x="6081713" y="4886325"/>
          <p14:tracePt t="26429" x="6065838" y="4886325"/>
          <p14:tracePt t="26477" x="6065838" y="4900613"/>
          <p14:tracePt t="26485" x="6051550" y="4900613"/>
          <p14:tracePt t="26509" x="6051550" y="4914900"/>
          <p14:tracePt t="26517" x="6035675" y="4914900"/>
          <p14:tracePt t="26526" x="6035675" y="4930775"/>
          <p14:tracePt t="26533" x="6021388" y="4945063"/>
          <p14:tracePt t="26542" x="6007100" y="4960938"/>
          <p14:tracePt t="26549" x="6007100" y="4975225"/>
          <p14:tracePt t="26557" x="5991225" y="5005388"/>
          <p14:tracePt t="26567" x="5991225" y="5019675"/>
          <p14:tracePt t="26573" x="5991225" y="5035550"/>
          <p14:tracePt t="26583" x="5991225" y="5065713"/>
          <p14:tracePt t="26589" x="5991225" y="5080000"/>
          <p14:tracePt t="26599" x="5991225" y="5094288"/>
          <p14:tracePt t="26605" x="5991225" y="5110163"/>
          <p14:tracePt t="26616" x="5991225" y="5124450"/>
          <p14:tracePt t="26621" x="5991225" y="5140325"/>
          <p14:tracePt t="26629" x="5991225" y="5154613"/>
          <p14:tracePt t="26645" x="5991225" y="5168900"/>
          <p14:tracePt t="26654" x="5991225" y="5184775"/>
          <p14:tracePt t="26686" x="6007100" y="5199063"/>
          <p14:tracePt t="26718" x="6007100" y="5214938"/>
          <p14:tracePt t="26726" x="6021388" y="5214938"/>
          <p14:tracePt t="26742" x="6051550" y="5214938"/>
          <p14:tracePt t="26750" x="6065838" y="5214938"/>
          <p14:tracePt t="26758" x="6081713" y="5214938"/>
          <p14:tracePt t="26766" x="6110288" y="5214938"/>
          <p14:tracePt t="26774" x="6126163" y="5214938"/>
          <p14:tracePt t="26783" x="6140450" y="5214938"/>
          <p14:tracePt t="26790" x="6156325" y="5199063"/>
          <p14:tracePt t="26799" x="6170613" y="5184775"/>
          <p14:tracePt t="26806" x="6184900" y="5184775"/>
          <p14:tracePt t="26816" x="6200775" y="5168900"/>
          <p14:tracePt t="26829" x="6200775" y="5154613"/>
          <p14:tracePt t="26838" x="6215063" y="5154613"/>
          <p14:tracePt t="26846" x="6215063" y="5140325"/>
          <p14:tracePt t="26878" x="6215063" y="5124450"/>
          <p14:tracePt t="26894" x="6230938" y="5110163"/>
          <p14:tracePt t="26902" x="6230938" y="5094288"/>
          <p14:tracePt t="26911" x="6230938" y="5080000"/>
          <p14:tracePt t="26918" x="6230938" y="5065713"/>
          <p14:tracePt t="26926" x="6230938" y="5049838"/>
          <p14:tracePt t="26934" x="6230938" y="5035550"/>
          <p14:tracePt t="26942" x="6245225" y="5019675"/>
          <p14:tracePt t="26950" x="6245225" y="4991100"/>
          <p14:tracePt t="26958" x="6245225" y="4975225"/>
          <p14:tracePt t="26966" x="6245225" y="4960938"/>
          <p14:tracePt t="26983" x="6245225" y="4945063"/>
          <p14:tracePt t="27000" x="6245225" y="4930775"/>
          <p14:tracePt t="27039" x="6245225" y="4914900"/>
          <p14:tracePt t="27050" x="6230938" y="4914900"/>
          <p14:tracePt t="27054" x="6200775" y="4914900"/>
          <p14:tracePt t="34787" x="6200775" y="4900613"/>
          <p14:tracePt t="34795" x="6200775" y="4886325"/>
          <p14:tracePt t="34803" x="6200775" y="4870450"/>
          <p14:tracePt t="34811" x="6200775" y="4856163"/>
          <p14:tracePt t="34819" x="6200775" y="4840288"/>
          <p14:tracePt t="34835" x="6200775" y="4811713"/>
          <p14:tracePt t="34843" x="6200775" y="4795838"/>
          <p14:tracePt t="34851" x="6215063" y="4781550"/>
          <p14:tracePt t="34860" x="6215063" y="4765675"/>
          <p14:tracePt t="34867" x="6215063" y="4751388"/>
          <p14:tracePt t="34875" x="6230938" y="4737100"/>
          <p14:tracePt t="34883" x="6230938" y="4721225"/>
          <p14:tracePt t="34891" x="6245225" y="4706938"/>
          <p14:tracePt t="34899" x="6245225" y="4691063"/>
          <p14:tracePt t="34907" x="6261100" y="4660900"/>
          <p14:tracePt t="34917" x="6275388" y="4646613"/>
          <p14:tracePt t="34923" x="6275388" y="4632325"/>
          <p14:tracePt t="34934" x="6289675" y="4632325"/>
          <p14:tracePt t="34939" x="6305550" y="4616450"/>
          <p14:tracePt t="34950" x="6319838" y="4602163"/>
          <p14:tracePt t="34966" x="6335713" y="4602163"/>
          <p14:tracePt t="34971" x="6335713" y="4586288"/>
          <p14:tracePt t="34988" x="6350000" y="4586288"/>
          <p14:tracePt t="35100" x="6350000" y="4602163"/>
          <p14:tracePt t="35118" x="6350000" y="4616450"/>
          <p14:tracePt t="35125" x="6335713" y="4616450"/>
          <p14:tracePt t="35133" x="6335713" y="4632325"/>
          <p14:tracePt t="35141" x="6335713" y="4646613"/>
          <p14:tracePt t="35153" x="6319838" y="4646613"/>
          <p14:tracePt t="35156" x="6319838" y="4660900"/>
          <p14:tracePt t="35167" x="6305550" y="4676775"/>
          <p14:tracePt t="35172" x="6289675" y="4691063"/>
          <p14:tracePt t="35183" x="6289675" y="4706938"/>
          <p14:tracePt t="35188" x="6275388" y="4721225"/>
          <p14:tracePt t="35196" x="6261100" y="4737100"/>
          <p14:tracePt t="35204" x="6261100" y="4751388"/>
          <p14:tracePt t="35212" x="6245225" y="4765675"/>
          <p14:tracePt t="35221" x="6230938" y="4781550"/>
          <p14:tracePt t="35228" x="6215063" y="4795838"/>
          <p14:tracePt t="35237" x="6215063" y="4811713"/>
          <p14:tracePt t="35244" x="6200775" y="4811713"/>
          <p14:tracePt t="35253" x="6200775" y="4826000"/>
          <p14:tracePt t="35261" x="6184900" y="4826000"/>
          <p14:tracePt t="35269" x="6184900" y="4840288"/>
          <p14:tracePt t="35309" x="6184900" y="4856163"/>
          <p14:tracePt t="35373" x="6170613" y="4856163"/>
          <p14:tracePt t="36047" x="6170613" y="4840288"/>
          <p14:tracePt t="36056" x="6200775" y="4826000"/>
          <p14:tracePt t="36067" x="6230938" y="4795838"/>
          <p14:tracePt t="36071" x="6261100" y="4765675"/>
          <p14:tracePt t="36079" x="6305550" y="4737100"/>
          <p14:tracePt t="36087" x="6319838" y="4721225"/>
          <p14:tracePt t="36096" x="6350000" y="4691063"/>
          <p14:tracePt t="36103" x="6380163" y="4646613"/>
          <p14:tracePt t="36111" x="6410325" y="4632325"/>
          <p14:tracePt t="36120" x="6438900" y="4602163"/>
          <p14:tracePt t="36128" x="6454775" y="4586288"/>
          <p14:tracePt t="36136" x="6469063" y="4572000"/>
          <p14:tracePt t="36143" x="6484938" y="4557713"/>
          <p14:tracePt t="36151" x="6499225" y="4557713"/>
          <p14:tracePt t="36160" x="6499225" y="4541838"/>
          <p14:tracePt t="36167" x="6515100" y="4541838"/>
          <p14:tracePt t="36191" x="6529388" y="4541838"/>
          <p14:tracePt t="36344" x="6515100" y="4541838"/>
          <p14:tracePt t="36353" x="6499225" y="4541838"/>
          <p14:tracePt t="36374" x="6484938" y="4541838"/>
          <p14:tracePt t="36384" x="6469063" y="4541838"/>
          <p14:tracePt t="36392" x="6454775" y="4541838"/>
          <p14:tracePt t="36408" x="6438900" y="4527550"/>
          <p14:tracePt t="36417" x="6424613" y="4527550"/>
          <p14:tracePt t="36425" x="6410325" y="4511675"/>
          <p14:tracePt t="36433" x="6410325" y="4497388"/>
          <p14:tracePt t="36441" x="6394450" y="4483100"/>
          <p14:tracePt t="36450" x="6380163" y="4483100"/>
          <p14:tracePt t="36457" x="6380163" y="4467225"/>
          <p14:tracePt t="36467" x="6364288" y="4452938"/>
          <p14:tracePt t="36472" x="6350000" y="4437063"/>
          <p14:tracePt t="36484" x="6350000" y="4422775"/>
          <p14:tracePt t="36489" x="6335713" y="4406900"/>
          <p14:tracePt t="36499" x="6335713" y="4392613"/>
          <p14:tracePt t="36504" x="6319838" y="4378325"/>
          <p14:tracePt t="36512" x="6319838" y="4348163"/>
          <p14:tracePt t="36521" x="6319838" y="4318000"/>
          <p14:tracePt t="36529" x="6305550" y="4287838"/>
          <p14:tracePt t="36536" x="6305550" y="4257675"/>
          <p14:tracePt t="36544" x="6305550" y="4213225"/>
          <p14:tracePt t="36552" x="6305550" y="4198938"/>
          <p14:tracePt t="36561" x="6305550" y="4152900"/>
          <p14:tracePt t="36569" x="6305550" y="4124325"/>
          <p14:tracePt t="36577" x="6305550" y="4078288"/>
          <p14:tracePt t="36585" x="6305550" y="4049713"/>
          <p14:tracePt t="36593" x="6305550" y="4033838"/>
          <p14:tracePt t="36601" x="6305550" y="4003675"/>
          <p14:tracePt t="36610" x="6305550" y="3975100"/>
          <p14:tracePt t="36617" x="6305550" y="3959225"/>
          <p14:tracePt t="36626" x="6305550" y="3929063"/>
          <p14:tracePt t="36634" x="6305550" y="3914775"/>
          <p14:tracePt t="36642" x="6305550" y="3884613"/>
          <p14:tracePt t="36650" x="6305550" y="3870325"/>
          <p14:tracePt t="36657" x="6305550" y="3840163"/>
          <p14:tracePt t="36666" x="6319838" y="3810000"/>
          <p14:tracePt t="36673" x="6319838" y="3795713"/>
          <p14:tracePt t="36683" x="6335713" y="3765550"/>
          <p14:tracePt t="36689" x="6335713" y="3735388"/>
          <p14:tracePt t="36700" x="6364288" y="3705225"/>
          <p14:tracePt t="36705" x="6380163" y="3690938"/>
          <p14:tracePt t="36716" x="6394450" y="3660775"/>
          <p14:tracePt t="36722" x="6410325" y="3644900"/>
          <p14:tracePt t="36731" x="6424613" y="3630613"/>
          <p14:tracePt t="36738" x="6438900" y="3616325"/>
          <p14:tracePt t="36748" x="6454775" y="3600450"/>
          <p14:tracePt t="36754" x="6469063" y="3586163"/>
          <p14:tracePt t="36765" x="6484938" y="3570288"/>
          <p14:tracePt t="36770" x="6499225" y="3556000"/>
          <p14:tracePt t="36781" x="6515100" y="3541713"/>
          <p14:tracePt t="36785" x="6529388" y="3525838"/>
          <p14:tracePt t="36798" x="6543675" y="3511550"/>
          <p14:tracePt t="36802" x="6559550" y="3495675"/>
          <p14:tracePt t="36815" x="6589713" y="3481388"/>
          <p14:tracePt t="36817" x="6618288" y="3467100"/>
          <p14:tracePt t="36832" x="6664325" y="3451225"/>
          <p14:tracePt t="36834" x="6692900" y="3436938"/>
          <p14:tracePt t="36848" x="6738938" y="3421063"/>
          <p14:tracePt t="36851" x="6783388" y="3421063"/>
          <p14:tracePt t="36865" x="6843713" y="3406775"/>
          <p14:tracePt t="36867" x="6888163" y="3390900"/>
          <p14:tracePt t="36881" x="6902450" y="3390900"/>
          <p14:tracePt t="36883" x="6962775" y="3390900"/>
          <p14:tracePt t="36898" x="6992938" y="3390900"/>
          <p14:tracePt t="36900" x="7037388" y="3376613"/>
          <p14:tracePt t="36915" x="7067550" y="3376613"/>
          <p14:tracePt t="36916" x="7112000" y="3376613"/>
          <p14:tracePt t="36931" x="7126288" y="3376613"/>
          <p14:tracePt t="36933" x="7172325" y="3376613"/>
          <p14:tracePt t="36938" x="7200900" y="3376613"/>
          <p14:tracePt t="36948" x="7216775" y="3376613"/>
          <p14:tracePt t="36954" x="7261225" y="3376613"/>
          <p14:tracePt t="36965" x="7291388" y="3376613"/>
          <p14:tracePt t="36970" x="7321550" y="3376613"/>
          <p14:tracePt t="36982" x="7335838" y="3376613"/>
          <p14:tracePt t="36986" x="7366000" y="3376613"/>
          <p14:tracePt t="36998" x="7396163" y="3376613"/>
          <p14:tracePt t="37002" x="7410450" y="3376613"/>
          <p14:tracePt t="37015" x="7426325" y="3376613"/>
          <p14:tracePt t="37018" x="7440613" y="3376613"/>
          <p14:tracePt t="37032" x="7454900" y="3376613"/>
          <p14:tracePt t="37034" x="7485063" y="3376613"/>
          <p14:tracePt t="37048" x="7500938" y="3376613"/>
          <p14:tracePt t="37065" x="7515225" y="3376613"/>
          <p14:tracePt t="37067" x="7531100" y="3376613"/>
          <p14:tracePt t="37082" x="7545388" y="3376613"/>
          <p14:tracePt t="37084" x="7559675" y="3376613"/>
          <p14:tracePt t="37098" x="7575550" y="3376613"/>
          <p14:tracePt t="37100" x="7605713" y="3376613"/>
          <p14:tracePt t="37117" x="7620000" y="3376613"/>
          <p14:tracePt t="37132" x="7634288" y="3376613"/>
          <p14:tracePt t="37133" x="7650163" y="3376613"/>
          <p14:tracePt t="37148" x="7664450" y="3390900"/>
          <p14:tracePt t="37149" x="7680325" y="3390900"/>
          <p14:tracePt t="37155" x="7694613" y="3406775"/>
          <p14:tracePt t="37171" x="7708900" y="3421063"/>
          <p14:tracePt t="37181" x="7724775" y="3421063"/>
          <p14:tracePt t="37187" x="7754938" y="3436938"/>
          <p14:tracePt t="37198" x="7769225" y="3467100"/>
          <p14:tracePt t="37203" x="7799388" y="3481388"/>
          <p14:tracePt t="37215" x="7829550" y="3525838"/>
          <p14:tracePt t="37219" x="7888288" y="3570288"/>
          <p14:tracePt t="37231" x="7918450" y="3600450"/>
          <p14:tracePt t="37235" x="7978775" y="3675063"/>
          <p14:tracePt t="37248" x="8023225" y="3721100"/>
          <p14:tracePt t="37251" x="8083550" y="3765550"/>
          <p14:tracePt t="37265" x="8097838" y="3795713"/>
          <p14:tracePt t="37268" x="8128000" y="3824288"/>
          <p14:tracePt t="37282" x="8158163" y="3854450"/>
          <p14:tracePt t="37284" x="8172450" y="3884613"/>
          <p14:tracePt t="37298" x="8188325" y="3898900"/>
          <p14:tracePt t="37301" x="8202613" y="3898900"/>
          <p14:tracePt t="37315" x="8202613" y="3914775"/>
          <p14:tracePt t="37332" x="8216900" y="3914775"/>
          <p14:tracePt t="37333" x="8216900" y="3929063"/>
          <p14:tracePt t="37365" x="8216900" y="3944938"/>
          <p14:tracePt t="37379" x="8216900" y="3959225"/>
          <p14:tracePt t="37396" x="8216900" y="3975100"/>
          <p14:tracePt t="37412" x="8216900" y="3989388"/>
          <p14:tracePt t="37420" x="8216900" y="4003675"/>
          <p14:tracePt t="37436" x="8216900" y="4019550"/>
          <p14:tracePt t="37444" x="8216900" y="4033838"/>
          <p14:tracePt t="37452" x="8216900" y="4049713"/>
          <p14:tracePt t="37460" x="8216900" y="4064000"/>
          <p14:tracePt t="37468" x="8216900" y="4078288"/>
          <p14:tracePt t="37476" x="8216900" y="4094163"/>
          <p14:tracePt t="37484" x="8216900" y="4108450"/>
          <p14:tracePt t="37492" x="8216900" y="4138613"/>
          <p14:tracePt t="37500" x="8202613" y="4168775"/>
          <p14:tracePt t="37508" x="8202613" y="4183063"/>
          <p14:tracePt t="37517" x="8202613" y="4213225"/>
          <p14:tracePt t="37524" x="8188325" y="4229100"/>
          <p14:tracePt t="37533" x="8188325" y="4257675"/>
          <p14:tracePt t="37540" x="8172450" y="4273550"/>
          <p14:tracePt t="37550" x="8172450" y="4287838"/>
          <p14:tracePt t="37556" x="8172450" y="4303713"/>
          <p14:tracePt t="37566" x="8158163" y="4318000"/>
          <p14:tracePt t="37572" x="8158163" y="4332288"/>
          <p14:tracePt t="37584" x="8142288" y="4332288"/>
          <p14:tracePt t="37588" x="8142288" y="4348163"/>
          <p14:tracePt t="37596" x="8128000" y="4362450"/>
          <p14:tracePt t="37605" x="8128000" y="4378325"/>
          <p14:tracePt t="37612" x="8113713" y="4406900"/>
          <p14:tracePt t="37620" x="8097838" y="4422775"/>
          <p14:tracePt t="37628" x="8083550" y="4437063"/>
          <p14:tracePt t="37637" x="8083550" y="4467225"/>
          <p14:tracePt t="37645" x="8067675" y="4483100"/>
          <p14:tracePt t="37653" x="8053388" y="4511675"/>
          <p14:tracePt t="37661" x="8039100" y="4527550"/>
          <p14:tracePt t="37669" x="8023225" y="4541838"/>
          <p14:tracePt t="37677" x="8008938" y="4572000"/>
          <p14:tracePt t="37684" x="8008938" y="4586288"/>
          <p14:tracePt t="37693" x="7993063" y="4602163"/>
          <p14:tracePt t="37700" x="7978775" y="4632325"/>
          <p14:tracePt t="37709" x="7948613" y="4660900"/>
          <p14:tracePt t="37717" x="7934325" y="4676775"/>
          <p14:tracePt t="37725" x="7918450" y="4706938"/>
          <p14:tracePt t="37733" x="7874000" y="4737100"/>
          <p14:tracePt t="37742" x="7859713" y="4751388"/>
          <p14:tracePt t="37750" x="7829550" y="4781550"/>
          <p14:tracePt t="37757" x="7799388" y="4811713"/>
          <p14:tracePt t="37766" x="7769225" y="4840288"/>
          <p14:tracePt t="37773" x="7739063" y="4856163"/>
          <p14:tracePt t="37783" x="7680325" y="4914900"/>
          <p14:tracePt t="37789" x="7664450" y="4930775"/>
          <p14:tracePt t="37800" x="7634288" y="4960938"/>
          <p14:tracePt t="37805" x="7605713" y="4975225"/>
          <p14:tracePt t="37815" x="7559675" y="5035550"/>
          <p14:tracePt t="37821" x="7545388" y="5049838"/>
          <p14:tracePt t="37831" x="7485063" y="5094288"/>
          <p14:tracePt t="37837" x="7470775" y="5110163"/>
          <p14:tracePt t="37848" x="7440613" y="5140325"/>
          <p14:tracePt t="37853" x="7410450" y="5168900"/>
          <p14:tracePt t="37865" x="7380288" y="5184775"/>
          <p14:tracePt t="37869" x="7351713" y="5214938"/>
          <p14:tracePt t="37881" x="7335838" y="5229225"/>
          <p14:tracePt t="37885" x="7305675" y="5259388"/>
          <p14:tracePt t="37898" x="7277100" y="5273675"/>
          <p14:tracePt t="37901" x="7261225" y="5289550"/>
          <p14:tracePt t="37915" x="7246938" y="5289550"/>
          <p14:tracePt t="37917" x="7216775" y="5303838"/>
          <p14:tracePt t="37932" x="7216775" y="5319713"/>
          <p14:tracePt t="37934" x="7200900" y="5319713"/>
          <p14:tracePt t="37948" x="7172325" y="5334000"/>
          <p14:tracePt t="37951" x="7156450" y="5348288"/>
          <p14:tracePt t="37965" x="7142163" y="5348288"/>
          <p14:tracePt t="37966" x="7126288" y="5364163"/>
          <p14:tracePt t="37981" x="7112000" y="5364163"/>
          <p14:tracePt t="37983" x="7081838" y="5378450"/>
          <p14:tracePt t="37998" x="7051675" y="5394325"/>
          <p14:tracePt t="38001" x="7037388" y="5394325"/>
          <p14:tracePt t="38015" x="7007225" y="5408613"/>
          <p14:tracePt t="38017" x="6962775" y="5422900"/>
          <p14:tracePt t="38032" x="6932613" y="5422900"/>
          <p14:tracePt t="38033" x="6902450" y="5422900"/>
          <p14:tracePt t="38037" x="6872288" y="5438775"/>
          <p14:tracePt t="38048" x="6843713" y="5453063"/>
          <p14:tracePt t="38054" x="6827838" y="5453063"/>
          <p14:tracePt t="38065" x="6797675" y="5453063"/>
          <p14:tracePt t="38070" x="6769100" y="5453063"/>
          <p14:tracePt t="38082" x="6753225" y="5453063"/>
          <p14:tracePt t="38086" x="6738938" y="5453063"/>
          <p14:tracePt t="38098" x="6723063" y="5453063"/>
          <p14:tracePt t="38102" x="6708775" y="5453063"/>
          <p14:tracePt t="38118" x="6692900" y="5453063"/>
          <p14:tracePt t="38132" x="6678613" y="5453063"/>
          <p14:tracePt t="38148" x="6664325" y="5453063"/>
          <p14:tracePt t="38150" x="6664325" y="5438775"/>
          <p14:tracePt t="38166" x="6648450" y="5438775"/>
          <p14:tracePt t="38182" x="6634163" y="5422900"/>
          <p14:tracePt t="38198" x="6618288" y="5408613"/>
          <p14:tracePt t="38215" x="6604000" y="5408613"/>
          <p14:tracePt t="38216" x="6589713" y="5394325"/>
          <p14:tracePt t="38231" x="6589713" y="5378450"/>
          <p14:tracePt t="38232" x="6573838" y="5378450"/>
          <p14:tracePt t="38238" x="6559550" y="5364163"/>
          <p14:tracePt t="38248" x="6559550" y="5348288"/>
          <p14:tracePt t="38255" x="6543675" y="5334000"/>
          <p14:tracePt t="38265" x="6529388" y="5319713"/>
          <p14:tracePt t="38271" x="6515100" y="5303838"/>
          <p14:tracePt t="38282" x="6499225" y="5273675"/>
          <p14:tracePt t="38286" x="6484938" y="5259388"/>
          <p14:tracePt t="38298" x="6469063" y="5229225"/>
          <p14:tracePt t="38302" x="6469063" y="5199063"/>
          <p14:tracePt t="38315" x="6454775" y="5168900"/>
          <p14:tracePt t="38318" x="6438900" y="5140325"/>
          <p14:tracePt t="38332" x="6438900" y="5110163"/>
          <p14:tracePt t="38334" x="6424613" y="5049838"/>
          <p14:tracePt t="38348" x="6424613" y="5019675"/>
          <p14:tracePt t="38350" x="6424613" y="4960938"/>
          <p14:tracePt t="38365" x="6410325" y="4914900"/>
          <p14:tracePt t="38368" x="6410325" y="4870450"/>
          <p14:tracePt t="38382" x="6410325" y="4826000"/>
          <p14:tracePt t="38383" x="6410325" y="4795838"/>
          <p14:tracePt t="38398" x="6410325" y="4751388"/>
          <p14:tracePt t="38400" x="6410325" y="4706938"/>
          <p14:tracePt t="38415" x="6410325" y="4676775"/>
          <p14:tracePt t="38416" x="6410325" y="4632325"/>
          <p14:tracePt t="38431" x="6410325" y="4602163"/>
          <p14:tracePt t="38433" x="6410325" y="4572000"/>
          <p14:tracePt t="38448" x="6410325" y="4557713"/>
          <p14:tracePt t="38449" x="6410325" y="4541838"/>
          <p14:tracePt t="38455" x="6410325" y="4527550"/>
          <p14:tracePt t="38465" x="6410325" y="4497388"/>
          <p14:tracePt t="38471" x="6410325" y="4483100"/>
          <p14:tracePt t="38482" x="6410325" y="4467225"/>
          <p14:tracePt t="38487" x="6410325" y="4452938"/>
          <p14:tracePt t="38498" x="6410325" y="4437063"/>
          <p14:tracePt t="38503" x="6410325" y="4406900"/>
          <p14:tracePt t="38515" x="6410325" y="4392613"/>
          <p14:tracePt t="38519" x="6410325" y="4378325"/>
          <p14:tracePt t="38532" x="6410325" y="4348163"/>
          <p14:tracePt t="38535" x="6410325" y="4318000"/>
          <p14:tracePt t="38549" x="6410325" y="4287838"/>
          <p14:tracePt t="38552" x="6410325" y="4273550"/>
          <p14:tracePt t="38565" x="6410325" y="4243388"/>
          <p14:tracePt t="38567" x="6410325" y="4213225"/>
          <p14:tracePt t="38582" x="6410325" y="4198938"/>
          <p14:tracePt t="38584" x="6410325" y="4168775"/>
          <p14:tracePt t="38598" x="6410325" y="4152900"/>
          <p14:tracePt t="38602" x="6410325" y="4124325"/>
          <p14:tracePt t="38615" x="6410325" y="4108450"/>
          <p14:tracePt t="38617" x="6410325" y="4094163"/>
          <p14:tracePt t="38632" x="6410325" y="4064000"/>
          <p14:tracePt t="38633" x="6410325" y="4049713"/>
          <p14:tracePt t="38648" x="6410325" y="4033838"/>
          <p14:tracePt t="38650" x="6410325" y="4003675"/>
          <p14:tracePt t="38665" x="6410325" y="3989388"/>
          <p14:tracePt t="38667" x="6410325" y="3959225"/>
          <p14:tracePt t="38681" x="6410325" y="3929063"/>
          <p14:tracePt t="38683" x="6410325" y="3898900"/>
          <p14:tracePt t="38688" x="6424613" y="3854450"/>
          <p14:tracePt t="38698" x="6424613" y="3824288"/>
          <p14:tracePt t="38704" x="6438900" y="3795713"/>
          <p14:tracePt t="38715" x="6438900" y="3749675"/>
          <p14:tracePt t="38720" x="6454775" y="3721100"/>
          <p14:tracePt t="38732" x="6469063" y="3705225"/>
          <p14:tracePt t="38736" x="6469063" y="3675063"/>
          <p14:tracePt t="38748" x="6484938" y="3644900"/>
          <p14:tracePt t="38752" x="6499225" y="3630613"/>
          <p14:tracePt t="38765" x="6499225" y="3616325"/>
          <p14:tracePt t="38768" x="6515100" y="3600450"/>
          <p14:tracePt t="38782" x="6529388" y="3586163"/>
          <p14:tracePt t="38785" x="6543675" y="3570288"/>
          <p14:tracePt t="38798" x="6559550" y="3556000"/>
          <p14:tracePt t="38800" x="6573838" y="3541713"/>
          <p14:tracePt t="38815" x="6604000" y="3525838"/>
          <p14:tracePt t="38817" x="6618288" y="3525838"/>
          <p14:tracePt t="38833" x="6634163" y="3511550"/>
          <p14:tracePt t="38835" x="6664325" y="3495675"/>
          <p14:tracePt t="38848" x="6692900" y="3481388"/>
          <p14:tracePt t="38851" x="6723063" y="3481388"/>
          <p14:tracePt t="38865" x="6753225" y="3467100"/>
          <p14:tracePt t="38867" x="6769100" y="3467100"/>
          <p14:tracePt t="38882" x="6797675" y="3451225"/>
          <p14:tracePt t="38884" x="6827838" y="3436938"/>
          <p14:tracePt t="38898" x="6843713" y="3436938"/>
          <p14:tracePt t="38900" x="6872288" y="3421063"/>
          <p14:tracePt t="38905" x="6888163" y="3421063"/>
          <p14:tracePt t="38915" x="6918325" y="3421063"/>
          <p14:tracePt t="38921" x="6946900" y="3406775"/>
          <p14:tracePt t="38932" x="6962775" y="3406775"/>
          <p14:tracePt t="38937" x="6977063" y="3406775"/>
          <p14:tracePt t="38948" x="7007225" y="3406775"/>
          <p14:tracePt t="38953" x="7023100" y="3390900"/>
          <p14:tracePt t="38965" x="7051675" y="3390900"/>
          <p14:tracePt t="38969" x="7067550" y="3390900"/>
          <p14:tracePt t="38981" x="7081838" y="3390900"/>
          <p14:tracePt t="38984" x="7112000" y="3390900"/>
          <p14:tracePt t="38999" x="7126288" y="3390900"/>
          <p14:tracePt t="39001" x="7142163" y="3390900"/>
          <p14:tracePt t="39015" x="7172325" y="3390900"/>
          <p14:tracePt t="39017" x="7186613" y="3390900"/>
          <p14:tracePt t="39032" x="7200900" y="3390900"/>
          <p14:tracePt t="39034" x="7231063" y="3390900"/>
          <p14:tracePt t="39048" x="7246938" y="3390900"/>
          <p14:tracePt t="39050" x="7277100" y="3390900"/>
          <p14:tracePt t="39065" x="7305675" y="3390900"/>
          <p14:tracePt t="39067" x="7321550" y="3390900"/>
          <p14:tracePt t="39081" x="7351713" y="3390900"/>
          <p14:tracePt t="39083" x="7380288" y="3390900"/>
          <p14:tracePt t="39098" x="7410450" y="3390900"/>
          <p14:tracePt t="39100" x="7440613" y="3390900"/>
          <p14:tracePt t="39115" x="7454900" y="3406775"/>
          <p14:tracePt t="39116" x="7485063" y="3406775"/>
          <p14:tracePt t="39121" x="7515225" y="3421063"/>
          <p14:tracePt t="39131" x="7531100" y="3421063"/>
          <p14:tracePt t="39138" x="7559675" y="3436938"/>
          <p14:tracePt t="39148" x="7589838" y="3451225"/>
          <p14:tracePt t="39153" x="7620000" y="3467100"/>
          <p14:tracePt t="39165" x="7634288" y="3467100"/>
          <p14:tracePt t="39170" x="7664450" y="3481388"/>
          <p14:tracePt t="39182" x="7680325" y="3495675"/>
          <p14:tracePt t="39186" x="7694613" y="3495675"/>
          <p14:tracePt t="39198" x="7708900" y="3511550"/>
          <p14:tracePt t="39201" x="7724775" y="3525838"/>
          <p14:tracePt t="39216" x="7739063" y="3525838"/>
          <p14:tracePt t="39218" x="7754938" y="3541713"/>
          <p14:tracePt t="39232" x="7769225" y="3541713"/>
          <p14:tracePt t="39233" x="7785100" y="3556000"/>
          <p14:tracePt t="39248" x="7799388" y="3570288"/>
          <p14:tracePt t="39250" x="7813675" y="3570288"/>
          <p14:tracePt t="39265" x="7829550" y="3586163"/>
          <p14:tracePt t="39267" x="7843838" y="3586163"/>
          <p14:tracePt t="39282" x="7859713" y="3600450"/>
          <p14:tracePt t="39284" x="7874000" y="3616325"/>
          <p14:tracePt t="39298" x="7888288" y="3630613"/>
          <p14:tracePt t="39301" x="7904163" y="3630613"/>
          <p14:tracePt t="39315" x="7904163" y="3644900"/>
          <p14:tracePt t="39317" x="7918450" y="3644900"/>
          <p14:tracePt t="39331" x="7934325" y="3660775"/>
          <p14:tracePt t="39332" x="7934325" y="3675063"/>
          <p14:tracePt t="39338" x="7948613" y="3675063"/>
          <p14:tracePt t="39347" x="7962900" y="3690938"/>
          <p14:tracePt t="39354" x="7978775" y="3705225"/>
          <p14:tracePt t="39365" x="7993063" y="3721100"/>
          <p14:tracePt t="39370" x="8008938" y="3735388"/>
          <p14:tracePt t="39381" x="8039100" y="3749675"/>
          <p14:tracePt t="39386" x="8053388" y="3765550"/>
          <p14:tracePt t="39398" x="8067675" y="3779838"/>
          <p14:tracePt t="39402" x="8083550" y="3795713"/>
          <p14:tracePt t="39415" x="8097838" y="3810000"/>
          <p14:tracePt t="39418" x="8113713" y="3810000"/>
          <p14:tracePt t="39432" x="8128000" y="3824288"/>
          <p14:tracePt t="39434" x="8142288" y="3840163"/>
          <p14:tracePt t="39448" x="8158163" y="3854450"/>
          <p14:tracePt t="39451" x="8172450" y="3854450"/>
          <p14:tracePt t="39465" x="8188325" y="3870325"/>
          <p14:tracePt t="39467" x="8202613" y="3898900"/>
          <p14:tracePt t="39482" x="8232775" y="3914775"/>
          <p14:tracePt t="39484" x="8247063" y="3929063"/>
          <p14:tracePt t="39499" x="8262938" y="3959225"/>
          <p14:tracePt t="39501" x="8293100" y="3989388"/>
          <p14:tracePt t="39515" x="8307388" y="4019550"/>
          <p14:tracePt t="39517" x="8321675" y="4033838"/>
          <p14:tracePt t="39532" x="8351838" y="4064000"/>
          <p14:tracePt t="39534" x="8351838" y="4078288"/>
          <p14:tracePt t="39548" x="8367713" y="4078288"/>
          <p14:tracePt t="39549" x="8367713" y="4094163"/>
          <p14:tracePt t="39555" x="8367713" y="4108450"/>
          <p14:tracePt t="39565" x="8382000" y="4108450"/>
          <p14:tracePt t="39571" x="8382000" y="4124325"/>
          <p14:tracePt t="39582" x="8382000" y="4138613"/>
          <p14:tracePt t="39587" x="8382000" y="4152900"/>
          <p14:tracePt t="39598" x="8382000" y="4183063"/>
          <p14:tracePt t="39603" x="8382000" y="4213225"/>
          <p14:tracePt t="39615" x="8382000" y="4257675"/>
          <p14:tracePt t="39619" x="8382000" y="4303713"/>
          <p14:tracePt t="39632" x="8367713" y="4362450"/>
          <p14:tracePt t="39635" x="8367713" y="4422775"/>
          <p14:tracePt t="39649" x="8337550" y="4497388"/>
          <p14:tracePt t="39652" x="8307388" y="4541838"/>
          <p14:tracePt t="39665" x="8277225" y="4616450"/>
          <p14:tracePt t="39668" x="8232775" y="4660900"/>
          <p14:tracePt t="39682" x="8188325" y="4706938"/>
          <p14:tracePt t="39684" x="8142288" y="4765675"/>
          <p14:tracePt t="40326" x="8113713" y="4765675"/>
          <p14:tracePt t="40336" x="8067675" y="4781550"/>
          <p14:tracePt t="40341" x="8023225" y="4781550"/>
          <p14:tracePt t="40350" x="7978775" y="4795838"/>
          <p14:tracePt t="40358" x="7934325" y="4811713"/>
          <p14:tracePt t="40371" x="7904163" y="4826000"/>
          <p14:tracePt t="40374" x="7859713" y="4840288"/>
          <p14:tracePt t="40384" x="7813675" y="4856163"/>
          <p14:tracePt t="40389" x="7769225" y="4870450"/>
          <p14:tracePt t="40400" x="7739063" y="4886325"/>
          <p14:tracePt t="40406" x="7708900" y="4900613"/>
          <p14:tracePt t="40416" x="7680325" y="4900613"/>
          <p14:tracePt t="40422" x="7650163" y="4914900"/>
          <p14:tracePt t="40429" x="7634288" y="4930775"/>
          <p14:tracePt t="40438" x="7620000" y="4930775"/>
          <p14:tracePt t="40446" x="7605713" y="4945063"/>
          <p14:tracePt t="40454" x="7575550" y="4960938"/>
          <p14:tracePt t="40470" x="7545388" y="4975225"/>
          <p14:tracePt t="40478" x="7531100" y="4975225"/>
          <p14:tracePt t="40486" x="7500938" y="4991100"/>
          <p14:tracePt t="40494" x="7485063" y="5005388"/>
          <p14:tracePt t="40502" x="7454900" y="5005388"/>
          <p14:tracePt t="40511" x="7440613" y="5019675"/>
          <p14:tracePt t="40518" x="7410450" y="5019675"/>
          <p14:tracePt t="40526" x="7396163" y="5035550"/>
          <p14:tracePt t="40534" x="7366000" y="5049838"/>
          <p14:tracePt t="40542" x="7351713" y="5065713"/>
          <p14:tracePt t="40550" x="7321550" y="5080000"/>
          <p14:tracePt t="40558" x="7305675" y="5080000"/>
          <p14:tracePt t="40567" x="7277100" y="5094288"/>
          <p14:tracePt t="40574" x="7246938" y="5110163"/>
          <p14:tracePt t="40583" x="7231063" y="5124450"/>
          <p14:tracePt t="40590" x="7200900" y="5140325"/>
          <p14:tracePt t="40600" x="7172325" y="5154613"/>
          <p14:tracePt t="40606" x="7142163" y="5154613"/>
          <p14:tracePt t="40617" x="7112000" y="5168900"/>
          <p14:tracePt t="40622" x="7097713" y="5168900"/>
          <p14:tracePt t="40633" x="7067550" y="5184775"/>
          <p14:tracePt t="40638" x="7051675" y="5184775"/>
          <p14:tracePt t="40646" x="7023100" y="5199063"/>
          <p14:tracePt t="40655" x="7007225" y="5199063"/>
          <p14:tracePt t="40662" x="6992938" y="5199063"/>
          <p14:tracePt t="40671" x="6977063" y="5214938"/>
          <p14:tracePt t="40679" x="6962775" y="5214938"/>
          <p14:tracePt t="40687" x="6946900" y="5214938"/>
          <p14:tracePt t="40695" x="6932613" y="5214938"/>
          <p14:tracePt t="40703" x="6918325" y="5229225"/>
          <p14:tracePt t="40718" x="6902450" y="5229225"/>
          <p14:tracePt t="40726" x="6888163" y="5229225"/>
          <p14:tracePt t="40734" x="6872288" y="5245100"/>
          <p14:tracePt t="40742" x="6858000" y="5245100"/>
          <p14:tracePt t="40751" x="6843713" y="5245100"/>
          <p14:tracePt t="40758" x="6827838" y="5245100"/>
          <p14:tracePt t="40767" x="6813550" y="5245100"/>
          <p14:tracePt t="40775" x="6797675" y="5245100"/>
          <p14:tracePt t="40783" x="6783388" y="5259388"/>
          <p14:tracePt t="40791" x="6769100" y="5259388"/>
          <p14:tracePt t="40800" x="6753225" y="5259388"/>
          <p14:tracePt t="40807" x="6738938" y="5259388"/>
          <p14:tracePt t="40817" x="6723063" y="5259388"/>
          <p14:tracePt t="40823" x="6708775" y="5259388"/>
          <p14:tracePt t="40833" x="6692900" y="5259388"/>
          <p14:tracePt t="40839" x="6678613" y="5259388"/>
          <p14:tracePt t="40855" x="6664325" y="5259388"/>
          <p14:tracePt t="40872" x="6648450" y="5259388"/>
          <p14:tracePt t="40895" x="6634163" y="5259388"/>
          <p14:tracePt t="40911" x="6618288" y="5259388"/>
          <p14:tracePt t="40927" x="6618288" y="5245100"/>
          <p14:tracePt t="40935" x="6604000" y="5245100"/>
          <p14:tracePt t="40951" x="6604000" y="5229225"/>
          <p14:tracePt t="40959" x="6589713" y="5229225"/>
          <p14:tracePt t="40975" x="6573838" y="5229225"/>
          <p14:tracePt t="40983" x="6573838" y="5214938"/>
          <p14:tracePt t="41000" x="6559550" y="5214938"/>
          <p14:tracePt t="41008" x="6559550" y="5199063"/>
          <p14:tracePt t="41017" x="6559550" y="5184775"/>
          <p14:tracePt t="41024" x="6543675" y="5184775"/>
          <p14:tracePt t="41034" x="6543675" y="5168900"/>
          <p14:tracePt t="41040" x="6543675" y="5154613"/>
          <p14:tracePt t="41051" x="6543675" y="5140325"/>
          <p14:tracePt t="41055" x="6543675" y="5124450"/>
          <p14:tracePt t="41067" x="6529388" y="5110163"/>
          <p14:tracePt t="41071" x="6529388" y="5094288"/>
          <p14:tracePt t="41080" x="6529388" y="5065713"/>
          <p14:tracePt t="41088" x="6529388" y="5035550"/>
          <p14:tracePt t="41096" x="6529388" y="5019675"/>
          <p14:tracePt t="41104" x="6529388" y="4991100"/>
          <p14:tracePt t="41113" x="6515100" y="4945063"/>
          <p14:tracePt t="41120" x="6515100" y="4930775"/>
          <p14:tracePt t="41133" x="6515100" y="4900613"/>
          <p14:tracePt t="41136" x="6515100" y="4870450"/>
          <p14:tracePt t="41144" x="6515100" y="4840288"/>
          <p14:tracePt t="41152" x="6515100" y="4811713"/>
          <p14:tracePt t="41160" x="6499225" y="4781550"/>
          <p14:tracePt t="41168" x="6499225" y="4765675"/>
          <p14:tracePt t="41176" x="6499225" y="4737100"/>
          <p14:tracePt t="41184" x="6499225" y="4721225"/>
          <p14:tracePt t="41192" x="6499225" y="4691063"/>
          <p14:tracePt t="41200" x="6499225" y="4660900"/>
          <p14:tracePt t="41209" x="6499225" y="4632325"/>
          <p14:tracePt t="41217" x="6499225" y="4602163"/>
          <p14:tracePt t="41225" x="6499225" y="4586288"/>
          <p14:tracePt t="41233" x="6499225" y="4557713"/>
          <p14:tracePt t="41241" x="6499225" y="4527550"/>
          <p14:tracePt t="41250" x="6499225" y="4497388"/>
          <p14:tracePt t="41256" x="6499225" y="4467225"/>
          <p14:tracePt t="41267" x="6499225" y="4452938"/>
          <p14:tracePt t="41273" x="6499225" y="4422775"/>
          <p14:tracePt t="41284" x="6499225" y="4406900"/>
          <p14:tracePt t="41288" x="6499225" y="4378325"/>
          <p14:tracePt t="41299" x="6499225" y="4348163"/>
          <p14:tracePt t="41305" x="6499225" y="4318000"/>
          <p14:tracePt t="41315" x="6499225" y="4303713"/>
          <p14:tracePt t="41321" x="6499225" y="4273550"/>
          <p14:tracePt t="41332" x="6499225" y="4243388"/>
          <p14:tracePt t="41336" x="6499225" y="4213225"/>
          <p14:tracePt t="41348" x="6499225" y="4183063"/>
          <p14:tracePt t="41353" x="6499225" y="4152900"/>
          <p14:tracePt t="41365" x="6499225" y="4124325"/>
          <p14:tracePt t="41368" x="6499225" y="4108450"/>
          <p14:tracePt t="41382" x="6499225" y="4078288"/>
          <p14:tracePt t="41385" x="6499225" y="4049713"/>
          <p14:tracePt t="41399" x="6515100" y="4033838"/>
          <p14:tracePt t="41402" x="6515100" y="4019550"/>
          <p14:tracePt t="41415" x="6515100" y="3989388"/>
          <p14:tracePt t="41417" x="6515100" y="3975100"/>
          <p14:tracePt t="41432" x="6515100" y="3959225"/>
          <p14:tracePt t="41433" x="6515100" y="3944938"/>
          <p14:tracePt t="41448" x="6529388" y="3944938"/>
          <p14:tracePt t="41450" x="6529388" y="3929063"/>
          <p14:tracePt t="41465" x="6529388" y="3914775"/>
          <p14:tracePt t="41466" x="6529388" y="3898900"/>
          <p14:tracePt t="41483" x="6529388" y="3884613"/>
          <p14:tracePt t="41499" x="6529388" y="3870325"/>
          <p14:tracePt t="41513" x="6529388" y="3854450"/>
          <p14:tracePt t="41529" x="6529388" y="3840163"/>
          <p14:tracePt t="41545" x="6529388" y="3824288"/>
          <p14:tracePt t="41554" x="6529388" y="3810000"/>
          <p14:tracePt t="41562" x="6529388" y="3795713"/>
          <p14:tracePt t="41570" x="6529388" y="3779838"/>
          <p14:tracePt t="41586" x="6543675" y="3765550"/>
          <p14:tracePt t="41594" x="6543675" y="3749675"/>
          <p14:tracePt t="41601" x="6543675" y="3721100"/>
          <p14:tracePt t="41609" x="6543675" y="3705225"/>
          <p14:tracePt t="41617" x="6543675" y="3690938"/>
          <p14:tracePt t="41625" x="6559550" y="3675063"/>
          <p14:tracePt t="41634" x="6559550" y="3644900"/>
          <p14:tracePt t="41641" x="6559550" y="3630613"/>
          <p14:tracePt t="41650" x="6573838" y="3616325"/>
          <p14:tracePt t="41658" x="6573838" y="3600450"/>
          <p14:tracePt t="41667" x="6589713" y="3586163"/>
          <p14:tracePt t="41674" x="6604000" y="3570288"/>
          <p14:tracePt t="41683" x="6618288" y="3556000"/>
          <p14:tracePt t="41690" x="6634163" y="3541713"/>
          <p14:tracePt t="41700" x="6648450" y="3525838"/>
          <p14:tracePt t="41706" x="6664325" y="3511550"/>
          <p14:tracePt t="41718" x="6678613" y="3495675"/>
          <p14:tracePt t="41722" x="6692900" y="3495675"/>
          <p14:tracePt t="41730" x="6692900" y="3481388"/>
          <p14:tracePt t="41738" x="6708775" y="3481388"/>
          <p14:tracePt t="41746" x="6723063" y="3481388"/>
          <p14:tracePt t="41754" x="6723063" y="3467100"/>
          <p14:tracePt t="41762" x="6738938" y="3467100"/>
          <p14:tracePt t="41770" x="6753225" y="3467100"/>
          <p14:tracePt t="41786" x="6769100" y="3451225"/>
          <p14:tracePt t="41794" x="6783388" y="3451225"/>
          <p14:tracePt t="41802" x="6797675" y="3451225"/>
          <p14:tracePt t="41811" x="6813550" y="3436938"/>
          <p14:tracePt t="41818" x="6843713" y="3436938"/>
          <p14:tracePt t="41827" x="6858000" y="3436938"/>
          <p14:tracePt t="41834" x="6858000" y="3421063"/>
          <p14:tracePt t="41843" x="6872288" y="3421063"/>
          <p14:tracePt t="41850" x="6888163" y="3421063"/>
          <p14:tracePt t="41859" x="6902450" y="3421063"/>
          <p14:tracePt t="41867" x="6918325" y="3421063"/>
          <p14:tracePt t="41883" x="6932613" y="3406775"/>
          <p14:tracePt t="41891" x="6946900" y="3406775"/>
          <p14:tracePt t="41906" x="6962775" y="3406775"/>
          <p14:tracePt t="41917" x="6977063" y="3406775"/>
          <p14:tracePt t="50677" x="6946900" y="3421063"/>
          <p14:tracePt t="50685" x="6932613" y="3436938"/>
          <p14:tracePt t="50693" x="6888163" y="3451225"/>
          <p14:tracePt t="50706" x="6858000" y="3481388"/>
          <p14:tracePt t="50709" x="6813550" y="3495675"/>
          <p14:tracePt t="50717" x="6769100" y="3525838"/>
          <p14:tracePt t="50725" x="6708775" y="3556000"/>
          <p14:tracePt t="50733" x="6648450" y="3600450"/>
          <p14:tracePt t="50741" x="6604000" y="3616325"/>
          <p14:tracePt t="50750" x="6543675" y="3660775"/>
          <p14:tracePt t="50757" x="6484938" y="3675063"/>
          <p14:tracePt t="50767" x="6454775" y="3690938"/>
          <p14:tracePt t="50773" x="6410325" y="3721100"/>
          <p14:tracePt t="50784" x="6380163" y="3735388"/>
          <p14:tracePt t="50789" x="6350000" y="3735388"/>
          <p14:tracePt t="50800" x="6305550" y="3749675"/>
          <p14:tracePt t="50806" x="6289675" y="3765550"/>
          <p14:tracePt t="50815" x="6261100" y="3765550"/>
          <p14:tracePt t="50822" x="6245225" y="3779838"/>
          <p14:tracePt t="50832" x="6230938" y="3779838"/>
          <p14:tracePt t="50838" x="6200775" y="3779838"/>
          <p14:tracePt t="50849" x="6170613" y="3779838"/>
          <p14:tracePt t="50854" x="6156325" y="3779838"/>
          <p14:tracePt t="50865" x="6110288" y="3779838"/>
          <p14:tracePt t="50869" x="6081713" y="3779838"/>
          <p14:tracePt t="50882" x="6035675" y="3765550"/>
          <p14:tracePt t="50886" x="6007100" y="3765550"/>
          <p14:tracePt t="50899" x="5976938" y="3749675"/>
          <p14:tracePt t="50902" x="5946775" y="3735388"/>
          <p14:tracePt t="50915" x="5902325" y="3721100"/>
          <p14:tracePt t="50917" x="5872163" y="3721100"/>
          <p14:tracePt t="50932" x="5856288" y="3705225"/>
          <p14:tracePt t="50934" x="5827713" y="3690938"/>
          <p14:tracePt t="50949" x="5811838" y="3690938"/>
          <p14:tracePt t="50950" x="5797550" y="3675063"/>
          <p14:tracePt t="50965" x="5781675" y="3660775"/>
          <p14:tracePt t="50967" x="5767388" y="3644900"/>
          <p14:tracePt t="50984" x="5753100" y="3630613"/>
          <p14:tracePt t="50999" x="5753100" y="3616325"/>
          <p14:tracePt t="51001" x="5737225" y="3600450"/>
          <p14:tracePt t="51015" x="5737225" y="3586163"/>
          <p14:tracePt t="51016" x="5722938" y="3570288"/>
          <p14:tracePt t="51022" x="5722938" y="3556000"/>
          <p14:tracePt t="51032" x="5722938" y="3541713"/>
          <p14:tracePt t="51038" x="5707063" y="3525838"/>
          <p14:tracePt t="51049" x="5707063" y="3495675"/>
          <p14:tracePt t="51055" x="5692775" y="3481388"/>
          <p14:tracePt t="51065" x="5692775" y="3467100"/>
          <p14:tracePt t="51071" x="5692775" y="3451225"/>
          <p14:tracePt t="51082" x="5692775" y="3436938"/>
          <p14:tracePt t="51086" x="5676900" y="3436938"/>
          <p14:tracePt t="51099" x="5676900" y="3421063"/>
          <p14:tracePt t="51102" x="5676900" y="3406775"/>
          <p14:tracePt t="51118" x="5676900" y="3390900"/>
          <p14:tracePt t="51142" x="5662613" y="3376613"/>
          <p14:tracePt t="51168" x="5662613" y="3362325"/>
          <p14:tracePt t="51184" x="5662613" y="3346450"/>
          <p14:tracePt t="51191" x="5662613" y="3332163"/>
          <p14:tracePt t="51201" x="5662613" y="3316288"/>
          <p14:tracePt t="52154" x="5707063" y="3316288"/>
          <p14:tracePt t="52162" x="5737225" y="3316288"/>
          <p14:tracePt t="52170" x="5767388" y="3316288"/>
          <p14:tracePt t="52178" x="5797550" y="3316288"/>
          <p14:tracePt t="52186" x="5856288" y="3332163"/>
          <p14:tracePt t="52194" x="5872163" y="3332163"/>
          <p14:tracePt t="52203" x="5916613" y="3346450"/>
          <p14:tracePt t="52210" x="5946775" y="3346450"/>
          <p14:tracePt t="52218" x="5976938" y="3362325"/>
          <p14:tracePt t="52226" x="5991225" y="3362325"/>
          <p14:tracePt t="52234" x="6021388" y="3362325"/>
          <p14:tracePt t="52242" x="6035675" y="3376613"/>
          <p14:tracePt t="52250" x="6051550" y="3376613"/>
          <p14:tracePt t="52258" x="6065838" y="3376613"/>
          <p14:tracePt t="52274" x="6081713" y="3376613"/>
          <p14:tracePt t="52291" x="6096000" y="3376613"/>
          <p14:tracePt t="52322" x="6110288" y="3376613"/>
          <p14:tracePt t="52338" x="6126163" y="3376613"/>
          <p14:tracePt t="52354" x="6126163" y="3362325"/>
          <p14:tracePt t="52371" x="6140450" y="3362325"/>
          <p14:tracePt t="52387" x="6140450" y="3346450"/>
          <p14:tracePt t="52395" x="6156325" y="3346450"/>
          <p14:tracePt t="52411" x="6170613" y="3332163"/>
          <p14:tracePt t="52427" x="6184900" y="3332163"/>
          <p14:tracePt t="52435" x="6184900" y="3316288"/>
          <p14:tracePt t="52443" x="6200775" y="3316288"/>
          <p14:tracePt t="52451" x="6215063" y="3316288"/>
          <p14:tracePt t="52459" x="6215063" y="3302000"/>
          <p14:tracePt t="52467" x="6230938" y="3302000"/>
          <p14:tracePt t="52474" x="6245225" y="3287713"/>
          <p14:tracePt t="52484" x="6261100" y="3287713"/>
          <p14:tracePt t="52491" x="6275388" y="3271838"/>
          <p14:tracePt t="52501" x="6289675" y="3257550"/>
          <p14:tracePt t="52507" x="6305550" y="3257550"/>
          <p14:tracePt t="52517" x="6319838" y="3241675"/>
          <p14:tracePt t="52523" x="6335713" y="3227388"/>
          <p14:tracePt t="52534" x="6350000" y="3213100"/>
          <p14:tracePt t="52539" x="6380163" y="3197225"/>
          <p14:tracePt t="52550" x="6394450" y="3182938"/>
          <p14:tracePt t="52555" x="6410325" y="3167063"/>
          <p14:tracePt t="52563" x="6424613" y="3152775"/>
          <p14:tracePt t="52572" x="6438900" y="3122613"/>
          <p14:tracePt t="52579" x="6454775" y="3108325"/>
          <p14:tracePt t="52587" x="6469063" y="3092450"/>
          <p14:tracePt t="52595" x="6469063" y="3078163"/>
          <p14:tracePt t="52603" x="6484938" y="3078163"/>
          <p14:tracePt t="52611" x="6484938" y="3048000"/>
          <p14:tracePt t="52620" x="6499225" y="3048000"/>
          <p14:tracePt t="52627" x="6499225" y="3033713"/>
          <p14:tracePt t="52635" x="6499225" y="3017838"/>
          <p14:tracePt t="52644" x="6515100" y="3003550"/>
          <p14:tracePt t="52651" x="6515100" y="2987675"/>
          <p14:tracePt t="52660" x="6515100" y="2959100"/>
          <p14:tracePt t="52676" x="6515100" y="2943225"/>
          <p14:tracePt t="52684" x="6515100" y="2913063"/>
          <p14:tracePt t="52692" x="6515100" y="2898775"/>
          <p14:tracePt t="52700" x="6515100" y="2882900"/>
          <p14:tracePt t="52708" x="6515100" y="2868613"/>
          <p14:tracePt t="52718" x="6515100" y="2838450"/>
          <p14:tracePt t="52724" x="6515100" y="2824163"/>
          <p14:tracePt t="52734" x="6515100" y="2808288"/>
          <p14:tracePt t="52740" x="6515100" y="2794000"/>
          <p14:tracePt t="52751" x="6515100" y="2779713"/>
          <p14:tracePt t="52755" x="6515100" y="2763838"/>
          <p14:tracePt t="52764" x="6515100" y="2749550"/>
          <p14:tracePt t="52780" x="6499225" y="2733675"/>
          <p14:tracePt t="52788" x="6499225" y="2719388"/>
          <p14:tracePt t="52801" x="6484938" y="2719388"/>
          <p14:tracePt t="52804" x="6484938" y="2705100"/>
          <p14:tracePt t="52812" x="6469063" y="2705100"/>
          <p14:tracePt t="52820" x="6469063" y="2689225"/>
          <p14:tracePt t="52828" x="6454775" y="2674938"/>
          <p14:tracePt t="52836" x="6438900" y="2674938"/>
          <p14:tracePt t="52844" x="6438900" y="2659063"/>
          <p14:tracePt t="52852" x="6424613" y="2644775"/>
          <p14:tracePt t="52860" x="6410325" y="2628900"/>
          <p14:tracePt t="52868" x="6394450" y="2600325"/>
          <p14:tracePt t="52876" x="6380163" y="2584450"/>
          <p14:tracePt t="52884" x="6364288" y="2570163"/>
          <p14:tracePt t="52892" x="6364288" y="2554288"/>
          <p14:tracePt t="52900" x="6350000" y="2540000"/>
          <p14:tracePt t="52908" x="6335713" y="2525713"/>
          <p14:tracePt t="52917" x="6319838" y="2525713"/>
          <p14:tracePt t="52925" x="6305550" y="2509838"/>
          <p14:tracePt t="52933" x="6289675" y="2495550"/>
          <p14:tracePt t="52940" x="6275388" y="2479675"/>
          <p14:tracePt t="52950" x="6261100" y="2479675"/>
          <p14:tracePt t="52957" x="6245225" y="2465388"/>
          <p14:tracePt t="52967" x="6230938" y="2465388"/>
          <p14:tracePt t="52973" x="6215063" y="2451100"/>
          <p14:tracePt t="52982" x="6200775" y="2451100"/>
          <p14:tracePt t="52989" x="6184900" y="2435225"/>
          <p14:tracePt t="52999" x="6170613" y="2435225"/>
          <p14:tracePt t="53005" x="6156325" y="2420938"/>
          <p14:tracePt t="53015" x="6140450" y="2420938"/>
          <p14:tracePt t="53021" x="6126163" y="2420938"/>
          <p14:tracePt t="53032" x="6110288" y="2405063"/>
          <p14:tracePt t="53037" x="6081713" y="2390775"/>
          <p14:tracePt t="53049" x="6065838" y="2390775"/>
          <p14:tracePt t="53053" x="6051550" y="2390775"/>
          <p14:tracePt t="53065" x="6021388" y="2374900"/>
          <p14:tracePt t="53069" x="6007100" y="2374900"/>
          <p14:tracePt t="53082" x="5976938" y="2374900"/>
          <p14:tracePt t="53085" x="5961063" y="2374900"/>
          <p14:tracePt t="53099" x="5930900" y="2360613"/>
          <p14:tracePt t="53102" x="5902325" y="2360613"/>
          <p14:tracePt t="53116" x="5886450" y="2360613"/>
          <p14:tracePt t="53117" x="5856288" y="2360613"/>
          <p14:tracePt t="53132" x="5827713" y="2360613"/>
          <p14:tracePt t="53134" x="5797550" y="2360613"/>
          <p14:tracePt t="53149" x="5781675" y="2360613"/>
          <p14:tracePt t="53151" x="5753100" y="2360613"/>
          <p14:tracePt t="53165" x="5722938" y="2360613"/>
          <p14:tracePt t="53167" x="5692775" y="2360613"/>
          <p14:tracePt t="53182" x="5676900" y="2360613"/>
          <p14:tracePt t="53184" x="5648325" y="2360613"/>
          <p14:tracePt t="53199" x="5632450" y="2360613"/>
          <p14:tracePt t="53200" x="5602288" y="2360613"/>
          <p14:tracePt t="53206" x="5588000" y="2360613"/>
          <p14:tracePt t="53216" x="5573713" y="2360613"/>
          <p14:tracePt t="53221" x="5543550" y="2360613"/>
          <p14:tracePt t="53232" x="5527675" y="2360613"/>
          <p14:tracePt t="53237" x="5513388" y="2360613"/>
          <p14:tracePt t="53249" x="5499100" y="2360613"/>
          <p14:tracePt t="53253" x="5483225" y="2360613"/>
          <p14:tracePt t="53266" x="5468938" y="2360613"/>
          <p14:tracePt t="53269" x="5453063" y="2360613"/>
          <p14:tracePt t="53282" x="5438775" y="2360613"/>
          <p14:tracePt t="53285" x="5408613" y="2360613"/>
          <p14:tracePt t="53299" x="5394325" y="2360613"/>
          <p14:tracePt t="53301" x="5378450" y="2360613"/>
          <p14:tracePt t="53315" x="5364163" y="2360613"/>
          <p14:tracePt t="53332" x="5348288" y="2360613"/>
          <p14:tracePt t="53334" x="5334000" y="2360613"/>
          <p14:tracePt t="53349" x="5319713" y="2360613"/>
          <p14:tracePt t="53366" x="5303838" y="2360613"/>
          <p14:tracePt t="53368" x="5303838" y="2374900"/>
          <p14:tracePt t="53382" x="5289550" y="2374900"/>
          <p14:tracePt t="53399" x="5273675" y="2374900"/>
          <p14:tracePt t="53401" x="5259388" y="2374900"/>
          <p14:tracePt t="53416" x="5245100" y="2374900"/>
          <p14:tracePt t="53416" x="5229225" y="2390775"/>
          <p14:tracePt t="53422" x="5214938" y="2390775"/>
          <p14:tracePt t="53432" x="5199063" y="2390775"/>
          <p14:tracePt t="53438" x="5184775" y="2405063"/>
          <p14:tracePt t="53454" x="5168900" y="2405063"/>
          <p14:tracePt t="53466" x="5154613" y="2420938"/>
          <p14:tracePt t="53470" x="5140325" y="2420938"/>
          <p14:tracePt t="53482" x="5140325" y="2435225"/>
          <p14:tracePt t="53486" x="5124450" y="2451100"/>
          <p14:tracePt t="53499" x="5110163" y="2451100"/>
          <p14:tracePt t="53502" x="5110163" y="2465388"/>
          <p14:tracePt t="53516" x="5094288" y="2465388"/>
          <p14:tracePt t="53518" x="5094288" y="2479675"/>
          <p14:tracePt t="53532" x="5080000" y="2479675"/>
          <p14:tracePt t="53535" x="5080000" y="2495550"/>
          <p14:tracePt t="53550" x="5065713" y="2509838"/>
          <p14:tracePt t="53575" x="5049838" y="2525713"/>
          <p14:tracePt t="53583" x="5049838" y="2540000"/>
          <p14:tracePt t="53601" x="5049838" y="2554288"/>
          <p14:tracePt t="53607" x="5049838" y="2570163"/>
          <p14:tracePt t="53617" x="5049838" y="2584450"/>
          <p14:tracePt t="53623" x="5035550" y="2600325"/>
          <p14:tracePt t="53634" x="5035550" y="2614613"/>
          <p14:tracePt t="53638" x="5035550" y="2628900"/>
          <p14:tracePt t="53647" x="5035550" y="2644775"/>
          <p14:tracePt t="53655" x="5035550" y="2659063"/>
          <p14:tracePt t="53667" x="5019675" y="2674938"/>
          <p14:tracePt t="53670" x="5019675" y="2689225"/>
          <p14:tracePt t="53679" x="5019675" y="2705100"/>
          <p14:tracePt t="53695" x="5019675" y="2719388"/>
          <p14:tracePt t="53703" x="5019675" y="2733675"/>
          <p14:tracePt t="53711" x="5019675" y="2749550"/>
          <p14:tracePt t="53727" x="5019675" y="2763838"/>
          <p14:tracePt t="53743" x="5019675" y="2779713"/>
          <p14:tracePt t="53759" x="5019675" y="2794000"/>
          <p14:tracePt t="53768" x="5019675" y="2808288"/>
          <p14:tracePt t="53784" x="5019675" y="2824163"/>
          <p14:tracePt t="53792" x="5035550" y="2838450"/>
          <p14:tracePt t="53801" x="5035550" y="2854325"/>
          <p14:tracePt t="53808" x="5035550" y="2868613"/>
          <p14:tracePt t="53817" x="5049838" y="2868613"/>
          <p14:tracePt t="53823" x="5049838" y="2882900"/>
          <p14:tracePt t="53834" x="5049838" y="2898775"/>
          <p14:tracePt t="53839" x="5065713" y="2913063"/>
          <p14:tracePt t="53850" x="5065713" y="2928938"/>
          <p14:tracePt t="53855" x="5080000" y="2943225"/>
          <p14:tracePt t="53863" x="5094288" y="2959100"/>
          <p14:tracePt t="53872" x="5110163" y="2973388"/>
          <p14:tracePt t="53879" x="5124450" y="2987675"/>
          <p14:tracePt t="53888" x="5140325" y="3003550"/>
          <p14:tracePt t="53896" x="5154613" y="3033713"/>
          <p14:tracePt t="53904" x="5168900" y="3048000"/>
          <p14:tracePt t="53911" x="5184775" y="3062288"/>
          <p14:tracePt t="53920" x="5199063" y="3092450"/>
          <p14:tracePt t="53928" x="5229225" y="3108325"/>
          <p14:tracePt t="53936" x="5245100" y="3122613"/>
          <p14:tracePt t="53944" x="5259388" y="3136900"/>
          <p14:tracePt t="53952" x="5273675" y="3152775"/>
          <p14:tracePt t="53960" x="5303838" y="3167063"/>
          <p14:tracePt t="53968" x="5319713" y="3182938"/>
          <p14:tracePt t="53976" x="5334000" y="3197225"/>
          <p14:tracePt t="53984" x="5334000" y="3213100"/>
          <p14:tracePt t="53992" x="5364163" y="3227388"/>
          <p14:tracePt t="54000" x="5378450" y="3241675"/>
          <p14:tracePt t="54008" x="5394325" y="3241675"/>
          <p14:tracePt t="54017" x="5408613" y="3257550"/>
          <p14:tracePt t="54024" x="5422900" y="3257550"/>
          <p14:tracePt t="54033" x="5438775" y="3271838"/>
          <p14:tracePt t="54040" x="5453063" y="3271838"/>
          <p14:tracePt t="54050" x="5468938" y="3287713"/>
          <p14:tracePt t="54056" x="5483225" y="3287713"/>
          <p14:tracePt t="54067" x="5513388" y="3287713"/>
          <p14:tracePt t="54072" x="5527675" y="3302000"/>
          <p14:tracePt t="54082" x="5543550" y="3302000"/>
          <p14:tracePt t="54089" x="5557838" y="3302000"/>
          <p14:tracePt t="54099" x="5573713" y="3302000"/>
          <p14:tracePt t="54104" x="5602288" y="3302000"/>
          <p14:tracePt t="54116" x="5618163" y="3302000"/>
          <p14:tracePt t="54120" x="5632450" y="3302000"/>
          <p14:tracePt t="54132" x="5662613" y="3302000"/>
          <p14:tracePt t="54136" x="5676900" y="3302000"/>
          <p14:tracePt t="54149" x="5692775" y="3302000"/>
          <p14:tracePt t="54152" x="5707063" y="3302000"/>
          <p14:tracePt t="54165" x="5722938" y="3302000"/>
          <p14:tracePt t="54168" x="5737225" y="3302000"/>
          <p14:tracePt t="54182" x="5753100" y="3302000"/>
          <p14:tracePt t="54192" x="5767388" y="3302000"/>
          <p14:tracePt t="54200" x="5781675" y="3302000"/>
          <p14:tracePt t="54209" x="5797550" y="3302000"/>
          <p14:tracePt t="54225" x="5811838" y="3302000"/>
          <p14:tracePt t="54234" x="5827713" y="3302000"/>
          <p14:tracePt t="54251" x="5842000" y="3302000"/>
          <p14:tracePt t="54257" x="5856288" y="3302000"/>
          <p14:tracePt t="54282" x="5872163" y="3302000"/>
          <p14:tracePt t="54313" x="5886450" y="3302000"/>
          <p14:tracePt t="54345" x="5902325" y="3302000"/>
          <p14:tracePt t="54361" x="5916613" y="3302000"/>
          <p14:tracePt t="54393" x="5930900" y="3302000"/>
          <p14:tracePt t="54417" x="5946775" y="3302000"/>
          <p14:tracePt t="54435" x="5961063" y="3302000"/>
          <p14:tracePt t="54451" x="5976938" y="3287713"/>
          <p14:tracePt t="54457" x="5991225" y="3287713"/>
          <p14:tracePt t="54474" x="6007100" y="3287713"/>
          <p14:tracePt t="54490" x="6021388" y="3271838"/>
          <p14:tracePt t="54501" x="6035675" y="3271838"/>
          <p14:tracePt t="54513" x="6051550" y="3257550"/>
          <p14:tracePt t="54522" x="6065838" y="3257550"/>
          <p14:tracePt t="54530" x="6081713" y="3257550"/>
          <p14:tracePt t="54550" x="6096000" y="3241675"/>
          <p14:tracePt t="54554" x="6110288" y="3241675"/>
          <p14:tracePt t="54562" x="6126163" y="3227388"/>
          <p14:tracePt t="54570" x="6140450" y="3227388"/>
          <p14:tracePt t="54578" x="6156325" y="3213100"/>
          <p14:tracePt t="54586" x="6170613" y="3213100"/>
          <p14:tracePt t="54594" x="6184900" y="3197225"/>
          <p14:tracePt t="54610" x="6200775" y="3182938"/>
          <p14:tracePt t="54618" x="6215063" y="3182938"/>
          <p14:tracePt t="54626" x="6215063" y="3167063"/>
          <p14:tracePt t="54634" x="6230938" y="3167063"/>
          <p14:tracePt t="54642" x="6230938" y="3152775"/>
          <p14:tracePt t="54650" x="6245225" y="3152775"/>
          <p14:tracePt t="54668" x="6261100" y="3136900"/>
          <p14:tracePt t="54684" x="6275388" y="3122613"/>
          <p14:tracePt t="54706" x="6289675" y="3108325"/>
          <p14:tracePt t="54722" x="6305550" y="3092450"/>
          <p14:tracePt t="54738" x="6305550" y="3078163"/>
          <p14:tracePt t="54746" x="6319838" y="3078163"/>
          <p14:tracePt t="54771" x="6319838" y="3062288"/>
          <p14:tracePt t="54779" x="6335713" y="3062288"/>
          <p14:tracePt t="54794" x="6335713" y="3048000"/>
          <p14:tracePt t="54851" x="6350000" y="3033713"/>
          <p14:tracePt t="55702" x="6350000" y="3017838"/>
          <p14:tracePt t="55733" x="6350000" y="3003550"/>
          <p14:tracePt t="55757" x="6350000" y="2987675"/>
          <p14:tracePt t="55768" x="6350000" y="2973388"/>
          <p14:tracePt t="55784" x="6335713" y="2959100"/>
          <p14:tracePt t="55789" x="6335713" y="2943225"/>
          <p14:tracePt t="55800" x="6335713" y="2928938"/>
          <p14:tracePt t="55806" x="6335713" y="2913063"/>
          <p14:tracePt t="55814" x="6335713" y="2898775"/>
          <p14:tracePt t="55822" x="6335713" y="2882900"/>
          <p14:tracePt t="55838" x="6335713" y="2868613"/>
          <p14:tracePt t="55846" x="6335713" y="2854325"/>
          <p14:tracePt t="55862" x="6319838" y="2838450"/>
          <p14:tracePt t="55878" x="6319838" y="2824163"/>
          <p14:tracePt t="55894" x="6319838" y="2808288"/>
          <p14:tracePt t="55918" x="6319838" y="2794000"/>
          <p14:tracePt t="55926" x="6305550" y="2779713"/>
          <p14:tracePt t="55950" x="6289675" y="2763838"/>
          <p14:tracePt t="55968" x="6289675" y="2749550"/>
          <p14:tracePt t="55984" x="6275388" y="2733675"/>
          <p14:tracePt t="56001" x="6261100" y="2719388"/>
          <p14:tracePt t="56006" x="6245225" y="2719388"/>
          <p14:tracePt t="56017" x="6245225" y="2705100"/>
          <p14:tracePt t="56022" x="6230938" y="2705100"/>
          <p14:tracePt t="56030" x="6215063" y="2689225"/>
          <p14:tracePt t="56039" x="6200775" y="2689225"/>
          <p14:tracePt t="56046" x="6184900" y="2674938"/>
          <p14:tracePt t="56055" x="6170613" y="2674938"/>
          <p14:tracePt t="56062" x="6156325" y="2674938"/>
          <p14:tracePt t="56071" x="6140450" y="2659063"/>
          <p14:tracePt t="56087" x="6126163" y="2644775"/>
          <p14:tracePt t="56094" x="6110288" y="2644775"/>
          <p14:tracePt t="56103" x="6110288" y="2628900"/>
          <p14:tracePt t="56110" x="6096000" y="2628900"/>
          <p14:tracePt t="56119" x="6096000" y="2614613"/>
          <p14:tracePt t="56127" x="6081713" y="2614613"/>
          <p14:tracePt t="56135" x="6065838" y="2614613"/>
          <p14:tracePt t="56143" x="6065838" y="2600325"/>
          <p14:tracePt t="56151" x="6051550" y="2600325"/>
          <p14:tracePt t="56159" x="6051550" y="2584450"/>
          <p14:tracePt t="56167" x="6035675" y="2584450"/>
          <p14:tracePt t="56184" x="6021388" y="2570163"/>
          <p14:tracePt t="56191" x="6007100" y="2570163"/>
          <p14:tracePt t="56207" x="6007100" y="2554288"/>
          <p14:tracePt t="56217" x="5991225" y="2554288"/>
          <p14:tracePt t="56234" x="5976938" y="2540000"/>
          <p14:tracePt t="56247" x="5961063" y="2525713"/>
          <p14:tracePt t="56263" x="5946775" y="2525713"/>
          <p14:tracePt t="56272" x="5946775" y="2509838"/>
          <p14:tracePt t="56279" x="5930900" y="2509838"/>
          <p14:tracePt t="56287" x="5930900" y="2495550"/>
          <p14:tracePt t="56296" x="5916613" y="2495550"/>
          <p14:tracePt t="56304" x="5902325" y="2495550"/>
          <p14:tracePt t="56311" x="5886450" y="2495550"/>
          <p14:tracePt t="56320" x="5872163" y="2495550"/>
          <p14:tracePt t="56327" x="5856288" y="2479675"/>
          <p14:tracePt t="56336" x="5827713" y="2479675"/>
          <p14:tracePt t="56343" x="5811838" y="2479675"/>
          <p14:tracePt t="56351" x="5781675" y="2479675"/>
          <p14:tracePt t="56360" x="5767388" y="2479675"/>
          <p14:tracePt t="56367" x="5737225" y="2479675"/>
          <p14:tracePt t="56376" x="5722938" y="2479675"/>
          <p14:tracePt t="56384" x="5707063" y="2479675"/>
          <p14:tracePt t="56392" x="5676900" y="2479675"/>
          <p14:tracePt t="56400" x="5648325" y="2479675"/>
          <p14:tracePt t="56408" x="5632450" y="2479675"/>
          <p14:tracePt t="56417" x="5618163" y="2479675"/>
          <p14:tracePt t="56424" x="5588000" y="2479675"/>
          <p14:tracePt t="56433" x="5557838" y="2479675"/>
          <p14:tracePt t="56440" x="5543550" y="2479675"/>
          <p14:tracePt t="56450" x="5513388" y="2479675"/>
          <p14:tracePt t="56456" x="5483225" y="2479675"/>
          <p14:tracePt t="56465" x="5468938" y="2495550"/>
          <p14:tracePt t="56472" x="5453063" y="2495550"/>
          <p14:tracePt t="56482" x="5422900" y="2495550"/>
          <p14:tracePt t="56488" x="5408613" y="2495550"/>
          <p14:tracePt t="56499" x="5394325" y="2495550"/>
          <p14:tracePt t="56504" x="5378450" y="2509838"/>
          <p14:tracePt t="56516" x="5364163" y="2509838"/>
          <p14:tracePt t="56520" x="5348288" y="2509838"/>
          <p14:tracePt t="56532" x="5334000" y="2509838"/>
          <p14:tracePt t="56536" x="5319713" y="2509838"/>
          <p14:tracePt t="56552" x="5303838" y="2525713"/>
          <p14:tracePt t="56566" x="5289550" y="2525713"/>
          <p14:tracePt t="56582" x="5273675" y="2540000"/>
          <p14:tracePt t="56599" x="5259388" y="2540000"/>
          <p14:tracePt t="56616" x="5259388" y="2554288"/>
          <p14:tracePt t="56618" x="5245100" y="2554288"/>
          <p14:tracePt t="56649" x="5245100" y="2570163"/>
          <p14:tracePt t="56666" x="5229225" y="2584450"/>
          <p14:tracePt t="56689" x="5229225" y="2600325"/>
          <p14:tracePt t="56705" x="5229225" y="2614613"/>
          <p14:tracePt t="56716" x="5229225" y="2628900"/>
          <p14:tracePt t="56729" x="5229225" y="2644775"/>
          <p14:tracePt t="56737" x="5229225" y="2659063"/>
          <p14:tracePt t="56745" x="5229225" y="2674938"/>
          <p14:tracePt t="56753" x="5229225" y="2689225"/>
          <p14:tracePt t="56761" x="5229225" y="2705100"/>
          <p14:tracePt t="56777" x="5229225" y="2719388"/>
          <p14:tracePt t="56785" x="5229225" y="2733675"/>
          <p14:tracePt t="56794" x="5245100" y="2749550"/>
          <p14:tracePt t="56801" x="5245100" y="2763838"/>
          <p14:tracePt t="56810" x="5259388" y="2779713"/>
          <p14:tracePt t="56825" x="5273675" y="2794000"/>
          <p14:tracePt t="56834" x="5289550" y="2808288"/>
          <p14:tracePt t="56841" x="5303838" y="2824163"/>
          <p14:tracePt t="56851" x="5319713" y="2838450"/>
          <p14:tracePt t="56857" x="5334000" y="2854325"/>
          <p14:tracePt t="56868" x="5348288" y="2854325"/>
          <p14:tracePt t="56873" x="5348288" y="2868613"/>
          <p14:tracePt t="56884" x="5378450" y="2868613"/>
          <p14:tracePt t="56889" x="5394325" y="2882900"/>
          <p14:tracePt t="56897" x="5422900" y="2882900"/>
          <p14:tracePt t="56906" x="5438775" y="2898775"/>
          <p14:tracePt t="56913" x="5468938" y="2913063"/>
          <p14:tracePt t="56921" x="5483225" y="2913063"/>
          <p14:tracePt t="56934" x="5513388" y="2913063"/>
          <p14:tracePt t="56937" x="5527675" y="2928938"/>
          <p14:tracePt t="56946" x="5557838" y="2928938"/>
          <p14:tracePt t="56954" x="5588000" y="2928938"/>
          <p14:tracePt t="56961" x="5602288" y="2928938"/>
          <p14:tracePt t="56970" x="5632450" y="2928938"/>
          <p14:tracePt t="56978" x="5648325" y="2943225"/>
          <p14:tracePt t="56986" x="5662613" y="2943225"/>
          <p14:tracePt t="56993" x="5676900" y="2943225"/>
          <p14:tracePt t="57018" x="5692775" y="2943225"/>
          <p14:tracePt t="57042" x="5707063" y="2943225"/>
          <p14:tracePt t="57098" x="5722938" y="2943225"/>
          <p14:tracePt t="57460" x="5722938" y="2913063"/>
          <p14:tracePt t="57467" x="5722938" y="2898775"/>
          <p14:tracePt t="57476" x="5707063" y="2868613"/>
          <p14:tracePt t="57483" x="5707063" y="2838450"/>
          <p14:tracePt t="57491" x="5692775" y="2794000"/>
          <p14:tracePt t="57501" x="5692775" y="2763838"/>
          <p14:tracePt t="57507" x="5676900" y="2733675"/>
          <p14:tracePt t="57517" x="5662613" y="2674938"/>
          <p14:tracePt t="57523" x="5648325" y="2659063"/>
          <p14:tracePt t="57534" x="5632450" y="2614613"/>
          <p14:tracePt t="57539" x="5602288" y="2584450"/>
          <p14:tracePt t="57550" x="5588000" y="2540000"/>
          <p14:tracePt t="57555" x="5557838" y="2509838"/>
          <p14:tracePt t="57563" x="5543550" y="2479675"/>
          <p14:tracePt t="57572" x="5499100" y="2451100"/>
          <p14:tracePt t="57579" x="5468938" y="2390775"/>
          <p14:tracePt t="57588" x="5422900" y="2360613"/>
          <p14:tracePt t="57595" x="5394325" y="2330450"/>
          <p14:tracePt t="57604" x="5364163" y="2286000"/>
          <p14:tracePt t="57611" x="5303838" y="2241550"/>
          <p14:tracePt t="57620" x="5259388" y="2181225"/>
          <p14:tracePt t="57628" x="5184775" y="2106613"/>
          <p14:tracePt t="57636" x="5110163" y="2046288"/>
          <p14:tracePt t="57643" x="5049838" y="1971675"/>
          <p14:tracePt t="57652" x="4975225" y="1897063"/>
          <p14:tracePt t="57660" x="4914900" y="1822450"/>
          <p14:tracePt t="57668" x="4856163" y="1763713"/>
          <p14:tracePt t="57676" x="4795838" y="1703388"/>
          <p14:tracePt t="57684" x="4751388" y="1658938"/>
          <p14:tracePt t="57692" x="4706938" y="1598613"/>
          <p14:tracePt t="57700" x="4660900" y="1554163"/>
          <p14:tracePt t="57708" x="4632325" y="1524000"/>
          <p14:tracePt t="57717" x="4602163" y="1493838"/>
          <p14:tracePt t="57724" x="4572000" y="1463675"/>
          <p14:tracePt t="57734" x="4541838" y="1435100"/>
          <p14:tracePt t="57741" x="4511675" y="1404938"/>
          <p14:tracePt t="57750" x="4497388" y="1389063"/>
          <p14:tracePt t="57756" x="4483100" y="1374775"/>
          <p14:tracePt t="57767" x="4467225" y="1374775"/>
          <p14:tracePt t="57772" x="4452938" y="1358900"/>
          <p14:tracePt t="57782" x="4437063" y="1344613"/>
          <p14:tracePt t="57788" x="4437063" y="1330325"/>
          <p14:tracePt t="57799" x="4422775" y="1330325"/>
          <p14:tracePt t="57812" x="4422775" y="1314450"/>
          <p14:tracePt t="57821" x="4406900" y="1314450"/>
          <p14:tracePt t="57829" x="4406900" y="1300163"/>
          <p14:tracePt t="57893" x="4422775" y="1300163"/>
          <p14:tracePt t="57901" x="4437063" y="1300163"/>
          <p14:tracePt t="57909" x="4467225" y="1314450"/>
          <p14:tracePt t="57917" x="4511675" y="1330325"/>
          <p14:tracePt t="57925" x="4557713" y="1374775"/>
          <p14:tracePt t="57934" x="4616450" y="1419225"/>
          <p14:tracePt t="57941" x="4676775" y="1479550"/>
          <p14:tracePt t="57951" x="4737100" y="1554163"/>
          <p14:tracePt t="57957" x="4811713" y="1628775"/>
          <p14:tracePt t="57967" x="4870450" y="1703388"/>
          <p14:tracePt t="57972" x="4945063" y="1792288"/>
          <p14:tracePt t="57984" x="5019675" y="1882775"/>
          <p14:tracePt t="57989" x="5094288" y="1957388"/>
          <p14:tracePt t="57996" x="5154613" y="2046288"/>
          <p14:tracePt t="58005" x="5214938" y="2106613"/>
          <p14:tracePt t="58013" x="5273675" y="2181225"/>
          <p14:tracePt t="58021" x="5319713" y="2241550"/>
          <p14:tracePt t="58029" x="5364163" y="2300288"/>
          <p14:tracePt t="58038" x="5378450" y="2330450"/>
          <p14:tracePt t="58045" x="5422900" y="2374900"/>
          <p14:tracePt t="58053" x="5453063" y="2420938"/>
          <p14:tracePt t="58061" x="5468938" y="2451100"/>
          <p14:tracePt t="58069" x="5499100" y="2479675"/>
          <p14:tracePt t="58077" x="5513388" y="2509838"/>
          <p14:tracePt t="58085" x="5513388" y="2525713"/>
          <p14:tracePt t="58093" x="5527675" y="2540000"/>
          <p14:tracePt t="58101" x="5543550" y="2554288"/>
          <p14:tracePt t="58109" x="5557838" y="2570163"/>
          <p14:tracePt t="58125" x="5557838" y="2584450"/>
          <p14:tracePt t="58134" x="5573713" y="2584450"/>
          <p14:tracePt t="58141" x="5588000" y="2600325"/>
          <p14:tracePt t="58157" x="5602288" y="2600325"/>
          <p14:tracePt t="58167" x="5602288" y="2614613"/>
          <p14:tracePt t="58173" x="5618163" y="2614613"/>
          <p14:tracePt t="58189" x="5632450" y="2628900"/>
          <p14:tracePt t="58200" x="5648325" y="2628900"/>
          <p14:tracePt t="58222" x="5662613" y="2628900"/>
          <p14:tracePt t="58262" x="5662613" y="2600325"/>
          <p14:tracePt t="58270" x="5662613" y="2570163"/>
          <p14:tracePt t="58278" x="5662613" y="2540000"/>
          <p14:tracePt t="58286" x="5662613" y="2495550"/>
          <p14:tracePt t="58294" x="5662613" y="2435225"/>
          <p14:tracePt t="58302" x="5662613" y="2360613"/>
          <p14:tracePt t="58310" x="5662613" y="2286000"/>
          <p14:tracePt t="58318" x="5676900" y="2197100"/>
          <p14:tracePt t="58326" x="5676900" y="2106613"/>
          <p14:tracePt t="58334" x="5692775" y="2032000"/>
          <p14:tracePt t="58342" x="5692775" y="1957388"/>
          <p14:tracePt t="58351" x="5707063" y="1866900"/>
          <p14:tracePt t="58358" x="5737225" y="1792288"/>
          <p14:tracePt t="58368" x="5753100" y="1703388"/>
          <p14:tracePt t="58374" x="5767388" y="1628775"/>
          <p14:tracePt t="58385" x="5797550" y="1538288"/>
          <p14:tracePt t="58390" x="5811838" y="1479550"/>
          <p14:tracePt t="58402" x="5842000" y="1419225"/>
          <p14:tracePt t="58406" x="5872163" y="1344613"/>
          <p14:tracePt t="58418" x="5886450" y="1284288"/>
          <p14:tracePt t="58422" x="5902325" y="1225550"/>
          <p14:tracePt t="58430" x="5930900" y="1165225"/>
          <p14:tracePt t="58439" x="5946775" y="1135063"/>
          <p14:tracePt t="58446" x="5961063" y="1090613"/>
          <p14:tracePt t="58454" x="5976938" y="1046163"/>
          <p14:tracePt t="58462" x="5991225" y="1001713"/>
          <p14:tracePt t="58471" x="6007100" y="971550"/>
          <p14:tracePt t="58478" x="6007100" y="955675"/>
          <p14:tracePt t="58487" x="6007100" y="941388"/>
          <p14:tracePt t="58495" x="6021388" y="927100"/>
          <p14:tracePt t="58503" x="6021388" y="911225"/>
          <p14:tracePt t="58551" x="6021388" y="927100"/>
          <p14:tracePt t="58559" x="6021388" y="955675"/>
          <p14:tracePt t="58568" x="6021388" y="1001713"/>
          <p14:tracePt t="58575" x="6021388" y="1060450"/>
          <p14:tracePt t="58585" x="6007100" y="1120775"/>
          <p14:tracePt t="58591" x="5991225" y="1209675"/>
          <p14:tracePt t="58601" x="5976938" y="1284288"/>
          <p14:tracePt t="58607" x="5961063" y="1389063"/>
          <p14:tracePt t="58617" x="5961063" y="1493838"/>
          <p14:tracePt t="58623" x="5946775" y="1584325"/>
          <p14:tracePt t="58634" x="5930900" y="1673225"/>
          <p14:tracePt t="58639" x="5916613" y="1778000"/>
          <p14:tracePt t="58647" x="5916613" y="1866900"/>
          <p14:tracePt t="58655" x="5916613" y="1943100"/>
          <p14:tracePt t="58663" x="5916613" y="2032000"/>
          <p14:tracePt t="58671" x="5916613" y="2106613"/>
          <p14:tracePt t="58679" x="5916613" y="2181225"/>
          <p14:tracePt t="58687" x="5916613" y="2255838"/>
          <p14:tracePt t="58695" x="5916613" y="2316163"/>
          <p14:tracePt t="58703" x="5916613" y="2346325"/>
          <p14:tracePt t="58711" x="5916613" y="2405063"/>
          <p14:tracePt t="58719" x="5916613" y="2451100"/>
          <p14:tracePt t="58727" x="5916613" y="2495550"/>
          <p14:tracePt t="58735" x="5916613" y="2525713"/>
          <p14:tracePt t="58744" x="5916613" y="2570163"/>
          <p14:tracePt t="58751" x="5916613" y="2584450"/>
          <p14:tracePt t="58759" x="5930900" y="2614613"/>
          <p14:tracePt t="58767" x="5930900" y="2628900"/>
          <p14:tracePt t="58776" x="5930900" y="2644775"/>
          <p14:tracePt t="58784" x="5930900" y="2659063"/>
          <p14:tracePt t="58792" x="5946775" y="2659063"/>
          <p14:tracePt t="58808" x="5946775" y="2674938"/>
          <p14:tracePt t="58832" x="5961063" y="2674938"/>
          <p14:tracePt t="58856" x="5976938" y="2674938"/>
          <p14:tracePt t="58872" x="5991225" y="2674938"/>
          <p14:tracePt t="58880" x="6007100" y="2674938"/>
          <p14:tracePt t="58888" x="6021388" y="2674938"/>
          <p14:tracePt t="58896" x="6035675" y="2659063"/>
          <p14:tracePt t="58904" x="6051550" y="2659063"/>
          <p14:tracePt t="58913" x="6065838" y="2644775"/>
          <p14:tracePt t="58920" x="6081713" y="2644775"/>
          <p14:tracePt t="58928" x="6110288" y="2628900"/>
          <p14:tracePt t="58936" x="6126163" y="2614613"/>
          <p14:tracePt t="58944" x="6156325" y="2600325"/>
          <p14:tracePt t="58952" x="6184900" y="2570163"/>
          <p14:tracePt t="58960" x="6215063" y="2554288"/>
          <p14:tracePt t="58968" x="6245225" y="2509838"/>
          <p14:tracePt t="58976" x="6275388" y="2479675"/>
          <p14:tracePt t="58984" x="6319838" y="2451100"/>
          <p14:tracePt t="58992" x="6364288" y="2420938"/>
          <p14:tracePt t="59000" x="6410325" y="2374900"/>
          <p14:tracePt t="59008" x="6454775" y="2330450"/>
          <p14:tracePt t="59017" x="6515100" y="2286000"/>
          <p14:tracePt t="59024" x="6559550" y="2255838"/>
          <p14:tracePt t="59034" x="6618288" y="2211388"/>
          <p14:tracePt t="59041" x="6634163" y="2197100"/>
          <p14:tracePt t="59050" x="6678613" y="2166938"/>
          <p14:tracePt t="59056" x="6723063" y="2136775"/>
          <p14:tracePt t="59067" x="6753225" y="2106613"/>
          <p14:tracePt t="59073" x="6783388" y="2092325"/>
          <p14:tracePt t="59082" x="6827838" y="2076450"/>
          <p14:tracePt t="59089" x="6858000" y="2046288"/>
          <p14:tracePt t="59099" x="6872288" y="2032000"/>
          <p14:tracePt t="59105" x="6902450" y="2032000"/>
          <p14:tracePt t="59116" x="6932613" y="2017713"/>
          <p14:tracePt t="59120" x="6962775" y="2001838"/>
          <p14:tracePt t="59133" x="6992938" y="2001838"/>
          <p14:tracePt t="59136" x="7023100" y="1987550"/>
          <p14:tracePt t="59149" x="7051675" y="1987550"/>
          <p14:tracePt t="59152" x="7081838" y="1987550"/>
          <p14:tracePt t="59166" x="7112000" y="1987550"/>
          <p14:tracePt t="59169" x="7126288" y="1987550"/>
          <p14:tracePt t="59183" x="7156450" y="1987550"/>
          <p14:tracePt t="59185" x="7186613" y="1987550"/>
          <p14:tracePt t="59199" x="7200900" y="1987550"/>
          <p14:tracePt t="59201" x="7231063" y="1987550"/>
          <p14:tracePt t="59216" x="7246938" y="1987550"/>
          <p14:tracePt t="59218" x="7277100" y="1987550"/>
          <p14:tracePt t="59233" x="7291388" y="1987550"/>
          <p14:tracePt t="59249" x="7305675" y="1987550"/>
          <p14:tracePt t="59251" x="7321550" y="1987550"/>
          <p14:tracePt t="59282" x="7335838" y="2001838"/>
          <p14:tracePt t="59283" x="7335838" y="2017713"/>
          <p14:tracePt t="59289" x="7335838" y="2032000"/>
          <p14:tracePt t="59299" x="7335838" y="2062163"/>
          <p14:tracePt t="59305" x="7335838" y="2092325"/>
          <p14:tracePt t="59316" x="7321550" y="2136775"/>
          <p14:tracePt t="59321" x="7305675" y="2181225"/>
          <p14:tracePt t="59332" x="7277100" y="2225675"/>
          <p14:tracePt t="59337" x="7246938" y="2255838"/>
          <p14:tracePt t="59349" x="7231063" y="2286000"/>
          <p14:tracePt t="59353" x="7186613" y="2346325"/>
          <p14:tracePt t="59366" x="7156450" y="2390775"/>
          <p14:tracePt t="59369" x="7112000" y="2420938"/>
          <p14:tracePt t="59382" x="7067550" y="2451100"/>
          <p14:tracePt t="59385" x="7023100" y="2479675"/>
          <p14:tracePt t="59399" x="6962775" y="2509838"/>
          <p14:tracePt t="59401" x="6918325" y="2525713"/>
          <p14:tracePt t="59416" x="6858000" y="2570163"/>
          <p14:tracePt t="59417" x="6797675" y="2600325"/>
          <p14:tracePt t="59432" x="6769100" y="2614613"/>
          <p14:tracePt t="59434" x="6723063" y="2644775"/>
          <p14:tracePt t="59449" x="6678613" y="2674938"/>
          <p14:tracePt t="59450" x="6634163" y="2689225"/>
          <p14:tracePt t="59466" x="6604000" y="2719388"/>
          <p14:tracePt t="59468" x="6573838" y="2749550"/>
          <p14:tracePt t="59482" x="6543675" y="2763838"/>
          <p14:tracePt t="59485" x="6529388" y="2779713"/>
          <p14:tracePt t="59499" x="6499225" y="2794000"/>
          <p14:tracePt t="59500" x="6484938" y="2808288"/>
          <p14:tracePt t="59506" x="6454775" y="2824163"/>
          <p14:tracePt t="59516" x="6438900" y="2838450"/>
          <p14:tracePt t="59522" x="6424613" y="2838450"/>
          <p14:tracePt t="59533" x="6410325" y="2854325"/>
          <p14:tracePt t="59538" x="6394450" y="2868613"/>
          <p14:tracePt t="59549" x="6380163" y="2868613"/>
          <p14:tracePt t="59554" x="6364288" y="2882900"/>
          <p14:tracePt t="59566" x="6350000" y="2913063"/>
          <p14:tracePt t="59570" x="6319838" y="2928938"/>
          <p14:tracePt t="59583" x="6305550" y="2943225"/>
          <p14:tracePt t="59586" x="6275388" y="2959100"/>
          <p14:tracePt t="59599" x="6245225" y="2987675"/>
          <p14:tracePt t="59602" x="6230938" y="3003550"/>
          <p14:tracePt t="59616" x="6200775" y="3033713"/>
          <p14:tracePt t="59619" x="6170613" y="3062288"/>
          <p14:tracePt t="59633" x="6140450" y="3078163"/>
          <p14:tracePt t="59634" x="6126163" y="3108325"/>
          <p14:tracePt t="59649" x="6096000" y="3122613"/>
          <p14:tracePt t="59652" x="6081713" y="3136900"/>
          <p14:tracePt t="59666" x="6065838" y="3152775"/>
          <p14:tracePt t="59668" x="6051550" y="3167063"/>
          <p14:tracePt t="59684" x="6035675" y="3182938"/>
          <p14:tracePt t="59723" x="6021388" y="3182938"/>
          <p14:tracePt t="59771" x="6007100" y="3182938"/>
          <p14:tracePt t="59803" x="5991225" y="3182938"/>
          <p14:tracePt t="59835" x="5976938" y="3182938"/>
          <p14:tracePt t="59843" x="5976938" y="3167063"/>
          <p14:tracePt t="59867" x="5961063" y="3167063"/>
          <p14:tracePt t="59876" x="5961063" y="3152775"/>
          <p14:tracePt t="59884" x="5946775" y="3152775"/>
          <p14:tracePt t="59892" x="5946775" y="3136900"/>
          <p14:tracePt t="59901" x="5946775" y="3122613"/>
          <p14:tracePt t="59907" x="5930900" y="3122613"/>
          <p14:tracePt t="59918" x="5916613" y="3108325"/>
          <p14:tracePt t="59923" x="5916613" y="3092450"/>
          <p14:tracePt t="59934" x="5916613" y="3078163"/>
          <p14:tracePt t="59939" x="5902325" y="3062288"/>
          <p14:tracePt t="59947" x="5886450" y="3048000"/>
          <p14:tracePt t="59967" x="5872163" y="3033713"/>
          <p14:tracePt t="59971" x="5872163" y="3017838"/>
          <p14:tracePt t="59979" x="5856288" y="3003550"/>
          <p14:tracePt t="59988" x="5856288" y="2987675"/>
          <p14:tracePt t="59995" x="5842000" y="2973388"/>
          <p14:tracePt t="60011" x="5842000" y="2959100"/>
          <p14:tracePt t="60020" x="5827713" y="2943225"/>
          <p14:tracePt t="60028" x="5827713" y="2928938"/>
          <p14:tracePt t="60043" x="5811838" y="2913063"/>
          <p14:tracePt t="60051" x="5811838" y="2898775"/>
          <p14:tracePt t="60060" x="5811838" y="2882900"/>
          <p14:tracePt t="60084" x="5811838" y="2868613"/>
          <p14:tracePt t="60092" x="5797550" y="2868613"/>
          <p14:tracePt t="60108" x="5797550" y="2854325"/>
          <p14:tracePt t="60149" x="5781675" y="2854325"/>
          <p14:tracePt t="60204" x="5781675" y="2838450"/>
          <p14:tracePt t="60221" x="5767388" y="2838450"/>
          <p14:tracePt t="60309" x="5753100" y="2838450"/>
          <p14:tracePt t="60477" x="5737225" y="2838450"/>
          <p14:tracePt t="60573" x="5737225" y="2824163"/>
          <p14:tracePt t="60606" x="5722938" y="2824163"/>
          <p14:tracePt t="60766" x="5707063" y="2824163"/>
          <p14:tracePt t="61272" x="5692775" y="2824163"/>
          <p14:tracePt t="61280" x="5692775" y="2838450"/>
          <p14:tracePt t="61288" x="5676900" y="2838450"/>
          <p14:tracePt t="61295" x="5662613" y="2838450"/>
          <p14:tracePt t="61306" x="5648325" y="2838450"/>
          <p14:tracePt t="61312" x="5632450" y="2854325"/>
          <p14:tracePt t="61319" x="5618163" y="2868613"/>
          <p14:tracePt t="61327" x="5602288" y="2868613"/>
          <p14:tracePt t="61336" x="5588000" y="2882900"/>
          <p14:tracePt t="61352" x="5573713" y="2882900"/>
          <p14:tracePt t="61360" x="5557838" y="2898775"/>
          <p14:tracePt t="61376" x="5543550" y="2898775"/>
          <p14:tracePt t="61408" x="5527675" y="2913063"/>
          <p14:tracePt t="61537" x="5513388" y="2913063"/>
          <p14:tracePt t="61625" x="5513388" y="2928938"/>
          <p14:tracePt t="61638" x="5499100" y="2928938"/>
          <p14:tracePt t="63246" x="5513388" y="2928938"/>
          <p14:tracePt t="63262" x="5527675" y="2928938"/>
          <p14:tracePt t="63270" x="5527675" y="2913063"/>
          <p14:tracePt t="63288" x="5543550" y="2898775"/>
          <p14:tracePt t="63294" x="5557838" y="2882900"/>
          <p14:tracePt t="63310" x="5573713" y="2868613"/>
          <p14:tracePt t="63318" x="5573713" y="2854325"/>
          <p14:tracePt t="63326" x="5588000" y="2838450"/>
          <p14:tracePt t="63334" x="5602288" y="2824163"/>
          <p14:tracePt t="63342" x="5602288" y="2808288"/>
          <p14:tracePt t="63351" x="5602288" y="2794000"/>
          <p14:tracePt t="63359" x="5618163" y="2794000"/>
          <p14:tracePt t="63369" x="5618163" y="2779713"/>
          <p14:tracePt t="63374" x="5618163" y="2763838"/>
          <p14:tracePt t="63390" x="5632450" y="2749550"/>
          <p14:tracePt t="63407" x="5632450" y="2733675"/>
          <p14:tracePt t="63417" x="5632450" y="2719388"/>
          <p14:tracePt t="63430" x="5632450" y="2705100"/>
          <p14:tracePt t="63439" x="5632450" y="2689225"/>
          <p14:tracePt t="63447" x="5632450" y="2674938"/>
          <p14:tracePt t="63455" x="5618163" y="2659063"/>
          <p14:tracePt t="63463" x="5602288" y="2644775"/>
          <p14:tracePt t="63471" x="5602288" y="2628900"/>
          <p14:tracePt t="63479" x="5588000" y="2614613"/>
          <p14:tracePt t="63487" x="5573713" y="2600325"/>
          <p14:tracePt t="63495" x="5557838" y="2600325"/>
          <p14:tracePt t="63503" x="5557838" y="2584450"/>
          <p14:tracePt t="63511" x="5543550" y="2570163"/>
          <p14:tracePt t="63519" x="5527675" y="2570163"/>
          <p14:tracePt t="63527" x="5513388" y="2570163"/>
          <p14:tracePt t="63534" x="5499100" y="2570163"/>
          <p14:tracePt t="63543" x="5483225" y="2570163"/>
          <p14:tracePt t="63550" x="5468938" y="2570163"/>
          <p14:tracePt t="63559" x="5453063" y="2570163"/>
          <p14:tracePt t="63567" x="5422900" y="2570163"/>
          <p14:tracePt t="63575" x="5408613" y="2584450"/>
          <p14:tracePt t="63584" x="5394325" y="2600325"/>
          <p14:tracePt t="63591" x="5378450" y="2614613"/>
          <p14:tracePt t="63600" x="5364163" y="2614613"/>
          <p14:tracePt t="63607" x="5348288" y="2628900"/>
          <p14:tracePt t="63623" x="5348288" y="2644775"/>
          <p14:tracePt t="63634" x="5334000" y="2644775"/>
          <p14:tracePt t="63639" x="5334000" y="2659063"/>
          <p14:tracePt t="63663" x="5334000" y="2674938"/>
          <p14:tracePt t="63679" x="5334000" y="2689225"/>
          <p14:tracePt t="63695" x="5334000" y="2705100"/>
          <p14:tracePt t="63703" x="5334000" y="2719388"/>
          <p14:tracePt t="63712" x="5334000" y="2733675"/>
          <p14:tracePt t="63719" x="5348288" y="2749550"/>
          <p14:tracePt t="63728" x="5364163" y="2763838"/>
          <p14:tracePt t="63736" x="5378450" y="2779713"/>
          <p14:tracePt t="63744" x="5394325" y="2779713"/>
          <p14:tracePt t="63751" x="5408613" y="2794000"/>
          <p14:tracePt t="63759" x="5422900" y="2808288"/>
          <p14:tracePt t="63768" x="5438775" y="2824163"/>
          <p14:tracePt t="63775" x="5453063" y="2824163"/>
          <p14:tracePt t="63785" x="5468938" y="2824163"/>
          <p14:tracePt t="63792" x="5483225" y="2824163"/>
          <p14:tracePt t="63801" x="5499100" y="2838450"/>
          <p14:tracePt t="63808" x="5513388" y="2838450"/>
          <p14:tracePt t="63818" x="5527675" y="2838450"/>
          <p14:tracePt t="63824" x="5543550" y="2838450"/>
          <p14:tracePt t="63840" x="5573713" y="2838450"/>
          <p14:tracePt t="63849" x="5588000" y="2838450"/>
          <p14:tracePt t="63855" x="5618163" y="2838450"/>
          <p14:tracePt t="63863" x="5632450" y="2824163"/>
          <p14:tracePt t="63871" x="5662613" y="2824163"/>
          <p14:tracePt t="63880" x="5676900" y="2808288"/>
          <p14:tracePt t="63888" x="5692775" y="2808288"/>
          <p14:tracePt t="63896" x="5707063" y="2808288"/>
          <p14:tracePt t="63904" x="5737225" y="2808288"/>
          <p14:tracePt t="63912" x="5737225" y="2794000"/>
          <p14:tracePt t="63920" x="5753100" y="2794000"/>
          <p14:tracePt t="63929" x="5767388" y="2794000"/>
          <p14:tracePt t="63952" x="5781675" y="2794000"/>
          <p14:tracePt t="63976" x="5797550" y="2794000"/>
          <p14:tracePt t="63992" x="5811838" y="2794000"/>
          <p14:tracePt t="64001" x="5827713" y="2794000"/>
          <p14:tracePt t="64008" x="5842000" y="2794000"/>
          <p14:tracePt t="64017" x="5856288" y="2794000"/>
          <p14:tracePt t="64024" x="5872163" y="2794000"/>
          <p14:tracePt t="64034" x="5886450" y="2794000"/>
          <p14:tracePt t="64051" x="5902325" y="2794000"/>
          <p14:tracePt t="64056" x="5916613" y="2794000"/>
          <p14:tracePt t="64067" x="5930900" y="2794000"/>
          <p14:tracePt t="64080" x="5946775" y="2794000"/>
          <p14:tracePt t="64089" x="5961063" y="2794000"/>
          <p14:tracePt t="64112" x="5976938" y="2794000"/>
          <p14:tracePt t="64121" x="5991225" y="2794000"/>
          <p14:tracePt t="64129" x="6007100" y="2808288"/>
          <p14:tracePt t="64145" x="6021388" y="2824163"/>
          <p14:tracePt t="64153" x="6035675" y="2824163"/>
          <p14:tracePt t="64161" x="6051550" y="2838450"/>
          <p14:tracePt t="64169" x="6065838" y="2854325"/>
          <p14:tracePt t="64177" x="6081713" y="2854325"/>
          <p14:tracePt t="64185" x="6096000" y="2854325"/>
          <p14:tracePt t="64193" x="6110288" y="2868613"/>
          <p14:tracePt t="64209" x="6126163" y="2868613"/>
          <p14:tracePt t="64218" x="6126163" y="2882900"/>
          <p14:tracePt t="64225" x="6140450" y="2882900"/>
          <p14:tracePt t="64257" x="6156325" y="2882900"/>
          <p14:tracePt t="64282" x="6170613" y="2882900"/>
          <p14:tracePt t="64313" x="6184900" y="2882900"/>
          <p14:tracePt t="64450" x="6184900" y="2868613"/>
          <p14:tracePt t="68001" x="6170613" y="2868613"/>
          <p14:tracePt t="68008" x="6156325" y="2868613"/>
          <p14:tracePt t="68016" x="6140450" y="2868613"/>
          <p14:tracePt t="68025" x="6126163" y="2868613"/>
          <p14:tracePt t="68034" x="6096000" y="2868613"/>
          <p14:tracePt t="68040" x="6065838" y="2868613"/>
          <p14:tracePt t="68051" x="6035675" y="2854325"/>
          <p14:tracePt t="68056" x="6007100" y="2838450"/>
          <p14:tracePt t="68064" x="5976938" y="2838450"/>
          <p14:tracePt t="68073" x="5946775" y="2838450"/>
          <p14:tracePt t="68081" x="5902325" y="2824163"/>
          <p14:tracePt t="68088" x="5856288" y="2808288"/>
          <p14:tracePt t="68101" x="5842000" y="2808288"/>
          <p14:tracePt t="68104" x="5797550" y="2794000"/>
          <p14:tracePt t="68112" x="5767388" y="2794000"/>
          <p14:tracePt t="68120" x="5753100" y="2779713"/>
          <p14:tracePt t="68128" x="5722938" y="2779713"/>
          <p14:tracePt t="68137" x="5707063" y="2763838"/>
          <p14:tracePt t="68145" x="5676900" y="2763838"/>
          <p14:tracePt t="68153" x="5662613" y="2749550"/>
          <p14:tracePt t="68169" x="5648325" y="2733675"/>
          <p14:tracePt t="68177" x="5632450" y="2733675"/>
          <p14:tracePt t="68184" x="5618163" y="2719388"/>
          <p14:tracePt t="68193" x="5602288" y="2719388"/>
          <p14:tracePt t="68201" x="5588000" y="2705100"/>
          <p14:tracePt t="68218" x="5573713" y="2705100"/>
          <p14:tracePt t="68225" x="5557838" y="2689225"/>
          <p14:tracePt t="68248" x="5543550" y="2689225"/>
          <p14:tracePt t="68281" x="5527675" y="2689225"/>
          <p14:tracePt t="68289" x="5527675" y="2674938"/>
          <p14:tracePt t="68321" x="5513388" y="2674938"/>
          <p14:tracePt t="68394" x="5499100" y="2674938"/>
          <p14:tracePt t="68851" x="5499100" y="2689225"/>
          <p14:tracePt t="68859" x="5499100" y="2705100"/>
          <p14:tracePt t="68869" x="5483225" y="2719388"/>
          <p14:tracePt t="68875" x="5468938" y="2733675"/>
          <p14:tracePt t="68883" x="5468938" y="2749550"/>
          <p14:tracePt t="68891" x="5453063" y="2763838"/>
          <p14:tracePt t="68902" x="5438775" y="2794000"/>
          <p14:tracePt t="68907" x="5422900" y="2808288"/>
          <p14:tracePt t="68918" x="5422900" y="2824163"/>
          <p14:tracePt t="68923" x="5408613" y="2838450"/>
          <p14:tracePt t="68931" x="5394325" y="2838450"/>
          <p14:tracePt t="68939" x="5394325" y="2854325"/>
          <p14:tracePt t="68947" x="5378450" y="2882900"/>
          <p14:tracePt t="68955" x="5364163" y="2898775"/>
          <p14:tracePt t="68968" x="5348288" y="2913063"/>
          <p14:tracePt t="68971" x="5334000" y="2943225"/>
          <p14:tracePt t="68979" x="5319713" y="2973388"/>
          <p14:tracePt t="68987" x="5303838" y="2987675"/>
          <p14:tracePt t="68995" x="5289550" y="3003550"/>
          <p14:tracePt t="69003" x="5273675" y="3033713"/>
          <p14:tracePt t="69011" x="5259388" y="3048000"/>
          <p14:tracePt t="69019" x="5259388" y="3078163"/>
          <p14:tracePt t="69027" x="5245100" y="3092450"/>
          <p14:tracePt t="69035" x="5245100" y="3108325"/>
          <p14:tracePt t="69043" x="5229225" y="3108325"/>
          <p14:tracePt t="69051" x="5229225" y="3122613"/>
          <p14:tracePt t="69060" x="5229225" y="3136900"/>
          <p14:tracePt t="69092" x="5229225" y="3152775"/>
          <p14:tracePt t="69124" x="5229225" y="3167063"/>
          <p14:tracePt t="69156" x="5229225" y="3182938"/>
          <p14:tracePt t="69164" x="5229225" y="3197225"/>
          <p14:tracePt t="69180" x="5229225" y="3213100"/>
          <p14:tracePt t="69188" x="5229225" y="3227388"/>
          <p14:tracePt t="69204" x="5229225" y="3241675"/>
          <p14:tracePt t="69220" x="5229225" y="3257550"/>
          <p14:tracePt t="69244" x="5229225" y="3271838"/>
          <p14:tracePt t="69453" x="5229225" y="3257550"/>
          <p14:tracePt t="69461" x="5229225" y="3241675"/>
          <p14:tracePt t="69468" x="5229225" y="3227388"/>
          <p14:tracePt t="69485" x="5214938" y="3213100"/>
          <p14:tracePt t="69493" x="5214938" y="3197225"/>
          <p14:tracePt t="69502" x="5214938" y="3182938"/>
          <p14:tracePt t="69509" x="5199063" y="3167063"/>
          <p14:tracePt t="69517" x="5199063" y="3152775"/>
          <p14:tracePt t="69525" x="5184775" y="3136900"/>
          <p14:tracePt t="69534" x="5184775" y="3122613"/>
          <p14:tracePt t="69541" x="5168900" y="3122613"/>
          <p14:tracePt t="69551" x="5168900" y="3108325"/>
          <p14:tracePt t="69568" x="5154613" y="3092450"/>
          <p14:tracePt t="69581" x="5140325" y="3078163"/>
          <p14:tracePt t="69597" x="5124450" y="3078163"/>
          <p14:tracePt t="69606" x="5110163" y="3078163"/>
          <p14:tracePt t="69613" x="5110163" y="3062288"/>
          <p14:tracePt t="69622" x="5094288" y="3062288"/>
          <p14:tracePt t="69630" x="5080000" y="3062288"/>
          <p14:tracePt t="69638" x="5065713" y="3048000"/>
          <p14:tracePt t="69646" x="5049838" y="3048000"/>
          <p14:tracePt t="69661" x="5035550" y="3048000"/>
          <p14:tracePt t="69670" x="5019675" y="3048000"/>
          <p14:tracePt t="69678" x="5005388" y="3048000"/>
          <p14:tracePt t="69693" x="4991100" y="3048000"/>
          <p14:tracePt t="69702" x="4975225" y="3048000"/>
          <p14:tracePt t="69710" x="4960938" y="3048000"/>
          <p14:tracePt t="69718" x="4945063" y="3048000"/>
          <p14:tracePt t="69735" x="4930775" y="3048000"/>
          <p14:tracePt t="69742" x="4914900" y="3048000"/>
          <p14:tracePt t="69753" x="4900613" y="3062288"/>
          <p14:tracePt t="69768" x="4886325" y="3078163"/>
          <p14:tracePt t="69773" x="4870450" y="3078163"/>
          <p14:tracePt t="69784" x="4870450" y="3092450"/>
          <p14:tracePt t="69790" x="4856163" y="3092450"/>
          <p14:tracePt t="69806" x="4840288" y="3108325"/>
          <p14:tracePt t="69814" x="4840288" y="3122613"/>
          <p14:tracePt t="69834" x="4826000" y="3136900"/>
          <p14:tracePt t="69846" x="4826000" y="3152775"/>
          <p14:tracePt t="69854" x="4811713" y="3152775"/>
          <p14:tracePt t="69862" x="4811713" y="3167063"/>
          <p14:tracePt t="69870" x="4811713" y="3182938"/>
          <p14:tracePt t="69878" x="4811713" y="3197225"/>
          <p14:tracePt t="69894" x="4795838" y="3213100"/>
          <p14:tracePt t="69902" x="4795838" y="3227388"/>
          <p14:tracePt t="69910" x="4795838" y="3241675"/>
          <p14:tracePt t="69926" x="4795838" y="3257550"/>
          <p14:tracePt t="69935" x="4795838" y="3271838"/>
          <p14:tracePt t="69943" x="4795838" y="3287713"/>
          <p14:tracePt t="69951" x="4795838" y="3302000"/>
          <p14:tracePt t="69959" x="4795838" y="3316288"/>
          <p14:tracePt t="69968" x="4795838" y="3332163"/>
          <p14:tracePt t="69974" x="4795838" y="3346450"/>
          <p14:tracePt t="69985" x="4795838" y="3362325"/>
          <p14:tracePt t="69990" x="4795838" y="3376613"/>
          <p14:tracePt t="70001" x="4795838" y="3390900"/>
          <p14:tracePt t="70006" x="4795838" y="3406775"/>
          <p14:tracePt t="70017" x="4795838" y="3436938"/>
          <p14:tracePt t="70022" x="4795838" y="3451225"/>
          <p14:tracePt t="70039" x="4795838" y="3467100"/>
          <p14:tracePt t="70046" x="4811713" y="3481388"/>
          <p14:tracePt t="70055" x="4811713" y="3495675"/>
          <p14:tracePt t="70063" x="4811713" y="3511550"/>
          <p14:tracePt t="70079" x="4826000" y="3525838"/>
          <p14:tracePt t="70103" x="4840288" y="3541713"/>
          <p14:tracePt t="70119" x="4840288" y="3556000"/>
          <p14:tracePt t="70135" x="4856163" y="3556000"/>
          <p14:tracePt t="70143" x="4856163" y="3570288"/>
          <p14:tracePt t="70151" x="4870450" y="3570288"/>
          <p14:tracePt t="70169" x="4886325" y="3586163"/>
          <p14:tracePt t="70185" x="4900613" y="3586163"/>
          <p14:tracePt t="70191" x="4914900" y="3586163"/>
          <p14:tracePt t="70201" x="4930775" y="3600450"/>
          <p14:tracePt t="70207" x="4945063" y="3600450"/>
          <p14:tracePt t="70218" x="4975225" y="3600450"/>
          <p14:tracePt t="70223" x="4975225" y="3616325"/>
          <p14:tracePt t="70234" x="4991100" y="3616325"/>
          <p14:tracePt t="70239" x="5005388" y="3616325"/>
          <p14:tracePt t="70247" x="5019675" y="3616325"/>
          <p14:tracePt t="70255" x="5035550" y="3616325"/>
          <p14:tracePt t="70263" x="5049838" y="3616325"/>
          <p14:tracePt t="70272" x="5065713" y="3616325"/>
          <p14:tracePt t="70279" x="5080000" y="3616325"/>
          <p14:tracePt t="70288" x="5094288" y="3616325"/>
          <p14:tracePt t="70295" x="5110163" y="3616325"/>
          <p14:tracePt t="70311" x="5124450" y="3616325"/>
          <p14:tracePt t="70320" x="5140325" y="3616325"/>
          <p14:tracePt t="70328" x="5154613" y="3616325"/>
          <p14:tracePt t="70335" x="5154613" y="3600450"/>
          <p14:tracePt t="70343" x="5168900" y="3600450"/>
          <p14:tracePt t="70351" x="5184775" y="3600450"/>
          <p14:tracePt t="70359" x="5199063" y="3586163"/>
          <p14:tracePt t="70375" x="5214938" y="3570288"/>
          <p14:tracePt t="70392" x="5229225" y="3556000"/>
          <p14:tracePt t="70408" x="5245100" y="3541713"/>
          <p14:tracePt t="70418" x="5259388" y="3541713"/>
          <p14:tracePt t="70424" x="5259388" y="3525838"/>
          <p14:tracePt t="70440" x="5273675" y="3511550"/>
          <p14:tracePt t="70451" x="5273675" y="3495675"/>
          <p14:tracePt t="70456" x="5289550" y="3495675"/>
          <p14:tracePt t="70464" x="5289550" y="3481388"/>
          <p14:tracePt t="70480" x="5289550" y="3467100"/>
          <p14:tracePt t="70488" x="5303838" y="3467100"/>
          <p14:tracePt t="70496" x="5303838" y="3451225"/>
          <p14:tracePt t="70505" x="5303838" y="3436938"/>
          <p14:tracePt t="70512" x="5303838" y="3421063"/>
          <p14:tracePt t="70520" x="5319713" y="3406775"/>
          <p14:tracePt t="70528" x="5319713" y="3390900"/>
          <p14:tracePt t="70536" x="5319713" y="3376613"/>
          <p14:tracePt t="70544" x="5319713" y="3362325"/>
          <p14:tracePt t="70552" x="5319713" y="3346450"/>
          <p14:tracePt t="70560" x="5319713" y="3332163"/>
          <p14:tracePt t="70568" x="5319713" y="3316288"/>
          <p14:tracePt t="70576" x="5319713" y="3302000"/>
          <p14:tracePt t="70585" x="5319713" y="3287713"/>
          <p14:tracePt t="70601" x="5319713" y="3271838"/>
          <p14:tracePt t="70618" x="5319713" y="3257550"/>
          <p14:tracePt t="70635" x="5319713" y="3241675"/>
          <p14:tracePt t="70640" x="5303838" y="3241675"/>
          <p14:tracePt t="70665" x="5289550" y="3227388"/>
          <p14:tracePt t="70673" x="5273675" y="3227388"/>
          <p14:tracePt t="70689" x="5259388" y="3213100"/>
          <p14:tracePt t="70697" x="5245100" y="3213100"/>
          <p14:tracePt t="70705" x="5229225" y="3213100"/>
          <p14:tracePt t="70713" x="5214938" y="3213100"/>
          <p14:tracePt t="70721" x="5199063" y="3213100"/>
          <p14:tracePt t="70737" x="5184775" y="3213100"/>
          <p14:tracePt t="70745" x="5168900" y="3213100"/>
          <p14:tracePt t="70753" x="5154613" y="3213100"/>
          <p14:tracePt t="70761" x="5140325" y="3213100"/>
          <p14:tracePt t="70769" x="5124450" y="3213100"/>
          <p14:tracePt t="70777" x="5110163" y="3213100"/>
          <p14:tracePt t="70785" x="5094288" y="3213100"/>
          <p14:tracePt t="70801" x="5080000" y="3213100"/>
          <p14:tracePt t="70809" x="5065713" y="3213100"/>
          <p14:tracePt t="70825" x="5049838" y="3213100"/>
          <p14:tracePt t="70835" x="5035550" y="3213100"/>
          <p14:tracePt t="70841" x="5019675" y="3213100"/>
          <p14:tracePt t="70851" x="5019675" y="3227388"/>
          <p14:tracePt t="70857" x="5005388" y="3227388"/>
          <p14:tracePt t="70868" x="4991100" y="3227388"/>
          <p14:tracePt t="70873" x="4975225" y="3241675"/>
          <p14:tracePt t="70881" x="4975225" y="3257550"/>
          <p14:tracePt t="70890" x="4960938" y="3257550"/>
          <p14:tracePt t="70898" x="4945063" y="3257550"/>
          <p14:tracePt t="70906" x="4930775" y="3271838"/>
          <p14:tracePt t="70913" x="4930775" y="3287713"/>
          <p14:tracePt t="70922" x="4914900" y="3287713"/>
          <p14:tracePt t="70929" x="4900613" y="3302000"/>
          <p14:tracePt t="70945" x="4900613" y="3316288"/>
          <p14:tracePt t="70954" x="4886325" y="3316288"/>
          <p14:tracePt t="70962" x="4886325" y="3332163"/>
          <p14:tracePt t="70970" x="4870450" y="3332163"/>
          <p14:tracePt t="70978" x="4870450" y="3346450"/>
          <p14:tracePt t="70993" x="4870450" y="3362325"/>
          <p14:tracePt t="71002" x="4870450" y="3376613"/>
          <p14:tracePt t="71010" x="4870450" y="3390900"/>
          <p14:tracePt t="71018" x="4856163" y="3390900"/>
          <p14:tracePt t="71026" x="4856163" y="3406775"/>
          <p14:tracePt t="71035" x="4856163" y="3421063"/>
          <p14:tracePt t="71042" x="4856163" y="3436938"/>
          <p14:tracePt t="71051" x="4840288" y="3436938"/>
          <p14:tracePt t="71058" x="4840288" y="3451225"/>
          <p14:tracePt t="71068" x="4840288" y="3467100"/>
          <p14:tracePt t="71074" x="4840288" y="3481388"/>
          <p14:tracePt t="71085" x="4840288" y="3495675"/>
          <p14:tracePt t="71090" x="4826000" y="3495675"/>
          <p14:tracePt t="71098" x="4826000" y="3511550"/>
          <p14:tracePt t="71106" x="4826000" y="3541713"/>
          <p14:tracePt t="71114" x="4826000" y="3556000"/>
          <p14:tracePt t="71122" x="4811713" y="3570288"/>
          <p14:tracePt t="71134" x="4811713" y="3586163"/>
          <p14:tracePt t="73097" x="4826000" y="3570288"/>
          <p14:tracePt t="73105" x="4856163" y="3556000"/>
          <p14:tracePt t="73112" x="4870450" y="3556000"/>
          <p14:tracePt t="73120" x="4886325" y="3541713"/>
          <p14:tracePt t="73128" x="4914900" y="3541713"/>
          <p14:tracePt t="73137" x="4930775" y="3525838"/>
          <p14:tracePt t="73145" x="4945063" y="3525838"/>
          <p14:tracePt t="73153" x="4960938" y="3511550"/>
          <p14:tracePt t="73161" x="4975225" y="3511550"/>
          <p14:tracePt t="73168" x="4991100" y="3511550"/>
          <p14:tracePt t="73177" x="5005388" y="3511550"/>
          <p14:tracePt t="73185" x="5019675" y="3511550"/>
          <p14:tracePt t="73193" x="5035550" y="3511550"/>
          <p14:tracePt t="73201" x="5049838" y="3511550"/>
          <p14:tracePt t="73209" x="5065713" y="3511550"/>
          <p14:tracePt t="73218" x="5080000" y="3511550"/>
          <p14:tracePt t="73225" x="5094288" y="3511550"/>
          <p14:tracePt t="73234" x="5124450" y="3511550"/>
          <p14:tracePt t="73241" x="5140325" y="3511550"/>
          <p14:tracePt t="73251" x="5154613" y="3511550"/>
          <p14:tracePt t="73257" x="5168900" y="3511550"/>
          <p14:tracePt t="73268" x="5184775" y="3511550"/>
          <p14:tracePt t="73273" x="5199063" y="3511550"/>
          <p14:tracePt t="73281" x="5214938" y="3495675"/>
          <p14:tracePt t="73297" x="5229225" y="3495675"/>
          <p14:tracePt t="73322" x="5245100" y="3495675"/>
          <p14:tracePt t="73354" x="5259388" y="3495675"/>
          <p14:tracePt t="73394" x="5259388" y="3481388"/>
          <p14:tracePt t="79487" x="5245100" y="3481388"/>
          <p14:tracePt t="79494" x="5229225" y="3481388"/>
          <p14:tracePt t="79503" x="5214938" y="3495675"/>
          <p14:tracePt t="79519" x="5199063" y="3511550"/>
          <p14:tracePt t="79526" x="5184775" y="3511550"/>
          <p14:tracePt t="79535" x="5168900" y="3525838"/>
          <p14:tracePt t="79543" x="5154613" y="3525838"/>
          <p14:tracePt t="79552" x="5140325" y="3525838"/>
          <p14:tracePt t="79559" x="5124450" y="3541713"/>
          <p14:tracePt t="79568" x="5110163" y="3541713"/>
          <p14:tracePt t="79575" x="5094288" y="3541713"/>
          <p14:tracePt t="79585" x="5080000" y="3541713"/>
          <p14:tracePt t="79590" x="5065713" y="3556000"/>
          <p14:tracePt t="79601" x="5049838" y="3556000"/>
          <p14:tracePt t="79614" x="5035550" y="3570288"/>
          <p14:tracePt t="79622" x="5019675" y="3570288"/>
          <p14:tracePt t="79630" x="5005388" y="3570288"/>
          <p14:tracePt t="79639" x="5005388" y="3586163"/>
          <p14:tracePt t="79647" x="4991100" y="3586163"/>
          <p14:tracePt t="79663" x="4975225" y="3586163"/>
          <p14:tracePt t="79679" x="4975225" y="3600450"/>
          <p14:tracePt t="79687" x="4960938" y="3600450"/>
          <p14:tracePt t="79719" x="4945063" y="3600450"/>
          <p14:tracePt t="79896" x="4945063" y="3616325"/>
          <p14:tracePt t="79928" x="4930775" y="3630613"/>
          <p14:tracePt t="79936" x="4930775" y="3644900"/>
          <p14:tracePt t="79960" x="4930775" y="3660775"/>
          <p14:tracePt t="79968" x="4930775" y="3675063"/>
          <p14:tracePt t="79991" x="4930775" y="3690938"/>
          <p14:tracePt t="80024" x="4930775" y="3705225"/>
          <p14:tracePt t="80160" x="4945063" y="3705225"/>
          <p14:tracePt t="80177" x="4960938" y="3690938"/>
          <p14:tracePt t="80193" x="4975225" y="3675063"/>
          <p14:tracePt t="80209" x="4991100" y="3660775"/>
          <p14:tracePt t="80225" x="5005388" y="3660775"/>
          <p14:tracePt t="80241" x="5005388" y="3644900"/>
          <p14:tracePt t="80256" x="5019675" y="3644900"/>
          <p14:tracePt t="80289" x="5019675" y="3630613"/>
          <p14:tracePt t="80442" x="5005388" y="3630613"/>
          <p14:tracePt t="80453" x="4991100" y="3630613"/>
          <p14:tracePt t="80457" x="4975225" y="3630613"/>
          <p14:tracePt t="80466" x="4960938" y="3630613"/>
          <p14:tracePt t="80473" x="4930775" y="3630613"/>
          <p14:tracePt t="80486" x="4914900" y="3630613"/>
          <p14:tracePt t="80489" x="4886325" y="3630613"/>
          <p14:tracePt t="80497" x="4856163" y="3644900"/>
          <p14:tracePt t="80506" x="4826000" y="3660775"/>
          <p14:tracePt t="80513" x="4811713" y="3675063"/>
          <p14:tracePt t="80521" x="4781550" y="3690938"/>
          <p14:tracePt t="80530" x="4765675" y="3705225"/>
          <p14:tracePt t="80538" x="4751388" y="3721100"/>
          <p14:tracePt t="80545" x="4737100" y="3735388"/>
          <p14:tracePt t="80554" x="4721225" y="3749675"/>
          <p14:tracePt t="80561" x="4721225" y="3765550"/>
          <p14:tracePt t="80569" x="4706938" y="3765550"/>
          <p14:tracePt t="80578" x="4691063" y="3779838"/>
          <p14:tracePt t="80593" x="4676775" y="3795713"/>
          <p14:tracePt t="80610" x="4676775" y="3810000"/>
          <p14:tracePt t="80618" x="4660900" y="3824288"/>
          <p14:tracePt t="80626" x="4660900" y="3840163"/>
          <p14:tracePt t="80635" x="4646613" y="3854450"/>
          <p14:tracePt t="80642" x="4646613" y="3870325"/>
          <p14:tracePt t="80651" x="4632325" y="3898900"/>
          <p14:tracePt t="80658" x="4616450" y="3914775"/>
          <p14:tracePt t="80669" x="4616450" y="3944938"/>
          <p14:tracePt t="80674" x="4602163" y="3959225"/>
          <p14:tracePt t="80686" x="4602163" y="3989388"/>
          <p14:tracePt t="80690" x="4602163" y="4019550"/>
          <p14:tracePt t="80698" x="4586288" y="4033838"/>
          <p14:tracePt t="80706" x="4586288" y="4064000"/>
          <p14:tracePt t="80714" x="4586288" y="4078288"/>
          <p14:tracePt t="80722" x="4586288" y="4094163"/>
          <p14:tracePt t="80731" x="4586288" y="4108450"/>
          <p14:tracePt t="80738" x="4586288" y="4124325"/>
          <p14:tracePt t="80754" x="4586288" y="4138613"/>
          <p14:tracePt t="80802" x="4602163" y="4138613"/>
          <p14:tracePt t="80819" x="4616450" y="4138613"/>
          <p14:tracePt t="80827" x="4632325" y="4138613"/>
          <p14:tracePt t="80835" x="4646613" y="4138613"/>
          <p14:tracePt t="80842" x="4660900" y="4124325"/>
          <p14:tracePt t="80852" x="4691063" y="4108450"/>
          <p14:tracePt t="80858" x="4706938" y="4094163"/>
          <p14:tracePt t="80868" x="4721225" y="4064000"/>
          <p14:tracePt t="80875" x="4751388" y="4049713"/>
          <p14:tracePt t="80885" x="4765675" y="4019550"/>
          <p14:tracePt t="80890" x="4795838" y="4003675"/>
          <p14:tracePt t="80901" x="4811713" y="3975100"/>
          <p14:tracePt t="80906" x="4840288" y="3944938"/>
          <p14:tracePt t="80915" x="4870450" y="3914775"/>
          <p14:tracePt t="80923" x="4886325" y="3884613"/>
          <p14:tracePt t="80931" x="4914900" y="3854450"/>
          <p14:tracePt t="80939" x="4930775" y="3824288"/>
          <p14:tracePt t="80947" x="4960938" y="3795713"/>
          <p14:tracePt t="80955" x="4975225" y="3765550"/>
          <p14:tracePt t="80962" x="4991100" y="3735388"/>
          <p14:tracePt t="80971" x="5019675" y="3705225"/>
          <p14:tracePt t="80979" x="5035550" y="3690938"/>
          <p14:tracePt t="80987" x="5049838" y="3660775"/>
          <p14:tracePt t="80995" x="5049838" y="3630613"/>
          <p14:tracePt t="81003" x="5065713" y="3616325"/>
          <p14:tracePt t="81011" x="5080000" y="3600450"/>
          <p14:tracePt t="81019" x="5080000" y="3570288"/>
          <p14:tracePt t="81027" x="5094288" y="3556000"/>
          <p14:tracePt t="81035" x="5094288" y="3541713"/>
          <p14:tracePt t="81043" x="5094288" y="3525838"/>
          <p14:tracePt t="81051" x="5094288" y="3511550"/>
          <p14:tracePt t="81068" x="5094288" y="3495675"/>
          <p14:tracePt t="81085" x="5094288" y="3481388"/>
          <p14:tracePt t="81108" x="5094288" y="3467100"/>
          <p14:tracePt t="81124" x="5080000" y="3451225"/>
          <p14:tracePt t="81135" x="5065713" y="3451225"/>
          <p14:tracePt t="81139" x="5049838" y="3436938"/>
          <p14:tracePt t="81155" x="5035550" y="3436938"/>
          <p14:tracePt t="81164" x="5019675" y="3421063"/>
          <p14:tracePt t="81172" x="4991100" y="3421063"/>
          <p14:tracePt t="81180" x="4975225" y="3421063"/>
          <p14:tracePt t="81188" x="4960938" y="3421063"/>
          <p14:tracePt t="81195" x="4945063" y="3421063"/>
          <p14:tracePt t="81204" x="4914900" y="3421063"/>
          <p14:tracePt t="81211" x="4886325" y="3421063"/>
          <p14:tracePt t="81220" x="4870450" y="3421063"/>
          <p14:tracePt t="81228" x="4840288" y="3436938"/>
          <p14:tracePt t="81236" x="4826000" y="3451225"/>
          <p14:tracePt t="81244" x="4795838" y="3467100"/>
          <p14:tracePt t="81252" x="4781550" y="3481388"/>
          <p14:tracePt t="81260" x="4751388" y="3495675"/>
          <p14:tracePt t="81268" x="4737100" y="3525838"/>
          <p14:tracePt t="81276" x="4721225" y="3541713"/>
          <p14:tracePt t="81284" x="4706938" y="3556000"/>
          <p14:tracePt t="81292" x="4691063" y="3570288"/>
          <p14:tracePt t="81301" x="4676775" y="3586163"/>
          <p14:tracePt t="81308" x="4676775" y="3600450"/>
          <p14:tracePt t="81318" x="4660900" y="3616325"/>
          <p14:tracePt t="81324" x="4660900" y="3630613"/>
          <p14:tracePt t="81335" x="4646613" y="3644900"/>
          <p14:tracePt t="81340" x="4646613" y="3660775"/>
          <p14:tracePt t="81351" x="4646613" y="3675063"/>
          <p14:tracePt t="81356" x="4632325" y="3690938"/>
          <p14:tracePt t="81366" x="4632325" y="3705225"/>
          <p14:tracePt t="81372" x="4616450" y="3721100"/>
          <p14:tracePt t="81383" x="4616450" y="3735388"/>
          <p14:tracePt t="81388" x="4616450" y="3749675"/>
          <p14:tracePt t="81400" x="4616450" y="3765550"/>
          <p14:tracePt t="81404" x="4602163" y="3779838"/>
          <p14:tracePt t="81416" x="4602163" y="3795713"/>
          <p14:tracePt t="81420" x="4602163" y="3810000"/>
          <p14:tracePt t="81433" x="4602163" y="3824288"/>
          <p14:tracePt t="81436" x="4602163" y="3840163"/>
          <p14:tracePt t="81450" x="4602163" y="3854450"/>
          <p14:tracePt t="81453" x="4602163" y="3870325"/>
          <p14:tracePt t="81467" x="4602163" y="3884613"/>
          <p14:tracePt t="81469" x="4602163" y="3898900"/>
          <p14:tracePt t="81483" x="4602163" y="3914775"/>
          <p14:tracePt t="81500" x="4602163" y="3929063"/>
          <p14:tracePt t="81502" x="4602163" y="3944938"/>
          <p14:tracePt t="81517" x="4602163" y="3959225"/>
          <p14:tracePt t="81533" x="4602163" y="3975100"/>
          <p14:tracePt t="81550" x="4602163" y="3989388"/>
          <p14:tracePt t="81551" x="4616450" y="3989388"/>
          <p14:tracePt t="81567" x="4616450" y="4003675"/>
          <p14:tracePt t="81567" x="4632325" y="4019550"/>
          <p14:tracePt t="81573" x="4646613" y="4033838"/>
          <p14:tracePt t="81583" x="4660900" y="4033838"/>
          <p14:tracePt t="81589" x="4660900" y="4049713"/>
          <p14:tracePt t="81601" x="4676775" y="4049713"/>
          <p14:tracePt t="81605" x="4676775" y="4064000"/>
          <p14:tracePt t="81617" x="4691063" y="4064000"/>
          <p14:tracePt t="81629" x="4706938" y="4064000"/>
          <p14:tracePt t="81637" x="4706938" y="4078288"/>
          <p14:tracePt t="81645" x="4721225" y="4078288"/>
          <p14:tracePt t="81661" x="4737100" y="4078288"/>
          <p14:tracePt t="81669" x="4751388" y="4078288"/>
          <p14:tracePt t="81685" x="4765675" y="4078288"/>
          <p14:tracePt t="81693" x="4781550" y="4078288"/>
          <p14:tracePt t="81702" x="4795838" y="4078288"/>
          <p14:tracePt t="81709" x="4811713" y="4078288"/>
          <p14:tracePt t="81718" x="4826000" y="4078288"/>
          <p14:tracePt t="81725" x="4840288" y="4078288"/>
          <p14:tracePt t="81735" x="4856163" y="4064000"/>
          <p14:tracePt t="81741" x="4870450" y="4064000"/>
          <p14:tracePt t="81752" x="4900613" y="4049713"/>
          <p14:tracePt t="81757" x="4914900" y="4033838"/>
          <p14:tracePt t="81769" x="4930775" y="4019550"/>
          <p14:tracePt t="81773" x="4945063" y="4003675"/>
          <p14:tracePt t="81784" x="4960938" y="3989388"/>
          <p14:tracePt t="81789" x="4975225" y="3975100"/>
          <p14:tracePt t="81797" x="4991100" y="3959225"/>
          <p14:tracePt t="81806" x="4991100" y="3944938"/>
          <p14:tracePt t="81814" x="5005388" y="3929063"/>
          <p14:tracePt t="81822" x="5005388" y="3914775"/>
          <p14:tracePt t="81829" x="5019675" y="3898900"/>
          <p14:tracePt t="81838" x="5019675" y="3884613"/>
          <p14:tracePt t="81854" x="5019675" y="3870325"/>
          <p14:tracePt t="81862" x="5019675" y="3854450"/>
          <p14:tracePt t="81878" x="5019675" y="3840163"/>
          <p14:tracePt t="81894" x="5019675" y="3824288"/>
          <p14:tracePt t="81910" x="5005388" y="3824288"/>
          <p14:tracePt t="81918" x="5005388" y="3810000"/>
          <p14:tracePt t="81926" x="4991100" y="3810000"/>
          <p14:tracePt t="81942" x="4975225" y="3810000"/>
          <p14:tracePt t="81951" x="4960938" y="3810000"/>
          <p14:tracePt t="81958" x="4930775" y="3810000"/>
          <p14:tracePt t="81968" x="4914900" y="3810000"/>
          <p14:tracePt t="81974" x="4900613" y="3810000"/>
          <p14:tracePt t="81985" x="4886325" y="3810000"/>
          <p14:tracePt t="81990" x="4856163" y="3810000"/>
          <p14:tracePt t="82001" x="4826000" y="3810000"/>
          <p14:tracePt t="82006" x="4811713" y="3810000"/>
          <p14:tracePt t="82014" x="4795838" y="3810000"/>
          <p14:tracePt t="82022" x="4765675" y="3824288"/>
          <p14:tracePt t="82030" x="4751388" y="3840163"/>
          <p14:tracePt t="82039" x="4737100" y="3840163"/>
          <p14:tracePt t="82047" x="4721225" y="3854450"/>
          <p14:tracePt t="82055" x="4706938" y="3870325"/>
          <p14:tracePt t="82063" x="4691063" y="3884613"/>
          <p14:tracePt t="82078" x="4676775" y="3898900"/>
          <p14:tracePt t="82095" x="4660900" y="3914775"/>
          <p14:tracePt t="82111" x="4660900" y="3929063"/>
          <p14:tracePt t="82127" x="4646613" y="3929063"/>
          <p14:tracePt t="82135" x="4646613" y="3944938"/>
          <p14:tracePt t="82152" x="4646613" y="3959225"/>
          <p14:tracePt t="82169" x="4646613" y="3975100"/>
          <p14:tracePt t="82175" x="4646613" y="3989388"/>
          <p14:tracePt t="82191" x="4660900" y="4003675"/>
          <p14:tracePt t="82200" x="4660900" y="4019550"/>
          <p14:tracePt t="82206" x="4676775" y="4019550"/>
          <p14:tracePt t="82215" x="4676775" y="4033838"/>
          <p14:tracePt t="82223" x="4691063" y="4033838"/>
          <p14:tracePt t="82235" x="4691063" y="4049713"/>
          <p14:tracePt t="82239" x="4706938" y="4049713"/>
          <p14:tracePt t="82255" x="4721225" y="4064000"/>
          <p14:tracePt t="82271" x="4737100" y="4064000"/>
          <p14:tracePt t="82279" x="4751388" y="4078288"/>
          <p14:tracePt t="82287" x="4765675" y="4078288"/>
          <p14:tracePt t="82295" x="4795838" y="4078288"/>
          <p14:tracePt t="82304" x="4811713" y="4078288"/>
          <p14:tracePt t="82312" x="4840288" y="4078288"/>
          <p14:tracePt t="82320" x="4856163" y="4078288"/>
          <p14:tracePt t="82328" x="4886325" y="4064000"/>
          <p14:tracePt t="82335" x="4900613" y="4049713"/>
          <p14:tracePt t="82344" x="4930775" y="4049713"/>
          <p14:tracePt t="82352" x="4945063" y="4033838"/>
          <p14:tracePt t="82359" x="4960938" y="4019550"/>
          <p14:tracePt t="82369" x="4975225" y="4003675"/>
          <p14:tracePt t="82376" x="4991100" y="4003675"/>
          <p14:tracePt t="82385" x="4991100" y="3989388"/>
          <p14:tracePt t="82391" x="5005388" y="3989388"/>
          <p14:tracePt t="82402" x="5005388" y="3975100"/>
          <p14:tracePt t="82408" x="5019675" y="3975100"/>
          <p14:tracePt t="82418" x="5019675" y="3959225"/>
          <p14:tracePt t="82435" x="5019675" y="3944938"/>
          <p14:tracePt t="82439" x="5035550" y="3944938"/>
          <p14:tracePt t="82456" x="5035550" y="3929063"/>
          <p14:tracePt t="82480" x="5035550" y="3914775"/>
          <p14:tracePt t="82488" x="5035550" y="3898900"/>
          <p14:tracePt t="82504" x="5035550" y="3884613"/>
          <p14:tracePt t="82520" x="5019675" y="3870325"/>
          <p14:tracePt t="82536" x="5005388" y="3854450"/>
          <p14:tracePt t="82544" x="5005388" y="3840163"/>
          <p14:tracePt t="82552" x="4991100" y="3824288"/>
          <p14:tracePt t="82560" x="4991100" y="3810000"/>
          <p14:tracePt t="82569" x="4975225" y="3810000"/>
          <p14:tracePt t="82577" x="4960938" y="3795713"/>
          <p14:tracePt t="82584" x="4945063" y="3779838"/>
          <p14:tracePt t="82592" x="4930775" y="3779838"/>
          <p14:tracePt t="82602" x="4914900" y="3765550"/>
          <p14:tracePt t="82608" x="4900613" y="3765550"/>
          <p14:tracePt t="82619" x="4886325" y="3765550"/>
          <p14:tracePt t="82624" x="4870450" y="3749675"/>
          <p14:tracePt t="82635" x="4856163" y="3749675"/>
          <p14:tracePt t="82640" x="4840288" y="3749675"/>
          <p14:tracePt t="82651" x="4826000" y="3749675"/>
          <p14:tracePt t="82657" x="4811713" y="3749675"/>
          <p14:tracePt t="82664" x="4795838" y="3749675"/>
          <p14:tracePt t="82672" x="4781550" y="3749675"/>
          <p14:tracePt t="82685" x="4765675" y="3749675"/>
          <p14:tracePt t="82688" x="4765675" y="3765550"/>
          <p14:tracePt t="82697" x="4751388" y="3765550"/>
          <p14:tracePt t="82721" x="4751388" y="3779838"/>
          <p14:tracePt t="82777" x="4765675" y="3765550"/>
          <p14:tracePt t="82785" x="4781550" y="3765550"/>
          <p14:tracePt t="82793" x="4795838" y="3749675"/>
          <p14:tracePt t="82802" x="4826000" y="3735388"/>
          <p14:tracePt t="82809" x="4856163" y="3721100"/>
          <p14:tracePt t="82818" x="4870450" y="3705225"/>
          <p14:tracePt t="82825" x="4900613" y="3690938"/>
          <p14:tracePt t="82835" x="4930775" y="3675063"/>
          <p14:tracePt t="82841" x="4945063" y="3644900"/>
          <p14:tracePt t="82853" x="4960938" y="3630613"/>
          <p14:tracePt t="82857" x="4991100" y="3600450"/>
          <p14:tracePt t="82868" x="5005388" y="3586163"/>
          <p14:tracePt t="82873" x="5019675" y="3570288"/>
          <p14:tracePt t="82881" x="5035550" y="3556000"/>
          <p14:tracePt t="82889" x="5035550" y="3541713"/>
          <p14:tracePt t="82897" x="5065713" y="3511550"/>
          <p14:tracePt t="82905" x="5065713" y="3495675"/>
          <p14:tracePt t="82913" x="5080000" y="3481388"/>
          <p14:tracePt t="82921" x="5080000" y="3467100"/>
          <p14:tracePt t="82929" x="5080000" y="3451225"/>
          <p14:tracePt t="82938" x="5094288" y="3436938"/>
          <p14:tracePt t="82945" x="5094288" y="3421063"/>
          <p14:tracePt t="82953" x="5094288" y="3406775"/>
          <p14:tracePt t="82961" x="5110163" y="3390900"/>
          <p14:tracePt t="82969" x="5110163" y="3376613"/>
          <p14:tracePt t="82978" x="5110163" y="3362325"/>
          <p14:tracePt t="82985" x="5110163" y="3346450"/>
          <p14:tracePt t="82994" x="5110163" y="3332163"/>
          <p14:tracePt t="83002" x="5124450" y="3302000"/>
          <p14:tracePt t="83010" x="5124450" y="3271838"/>
          <p14:tracePt t="84904" x="5124450" y="3257550"/>
          <p14:tracePt t="84912" x="5124450" y="3241675"/>
          <p14:tracePt t="84928" x="5124450" y="3227388"/>
          <p14:tracePt t="84936" x="5124450" y="3213100"/>
          <p14:tracePt t="84944" x="5140325" y="3197225"/>
          <p14:tracePt t="84952" x="5140325" y="3182938"/>
          <p14:tracePt t="84960" x="5140325" y="3167063"/>
          <p14:tracePt t="84969" x="5154613" y="3152775"/>
          <p14:tracePt t="84976" x="5154613" y="3136900"/>
          <p14:tracePt t="84986" x="5154613" y="3122613"/>
          <p14:tracePt t="84992" x="5168900" y="3108325"/>
          <p14:tracePt t="85002" x="5168900" y="3092450"/>
          <p14:tracePt t="85008" x="5168900" y="3078163"/>
          <p14:tracePt t="85018" x="5168900" y="3062288"/>
          <p14:tracePt t="85024" x="5184775" y="3048000"/>
          <p14:tracePt t="85035" x="5184775" y="3033713"/>
          <p14:tracePt t="85040" x="5184775" y="3017838"/>
          <p14:tracePt t="85056" x="5199063" y="3003550"/>
          <p14:tracePt t="85064" x="5199063" y="2987675"/>
          <p14:tracePt t="85072" x="5199063" y="2973388"/>
          <p14:tracePt t="85088" x="5214938" y="2959100"/>
          <p14:tracePt t="85104" x="5214938" y="2943225"/>
          <p14:tracePt t="85120" x="5214938" y="2928938"/>
          <p14:tracePt t="85129" x="5214938" y="2913063"/>
          <p14:tracePt t="85137" x="5214938" y="2898775"/>
          <p14:tracePt t="85152" x="5214938" y="2882900"/>
          <p14:tracePt t="85161" x="5229225" y="2882900"/>
          <p14:tracePt t="85168" x="5229225" y="2868613"/>
          <p14:tracePt t="85177" x="5229225" y="2854325"/>
          <p14:tracePt t="85185" x="5245100" y="2838450"/>
          <p14:tracePt t="85202" x="5273675" y="2808288"/>
          <p14:tracePt t="85208" x="5289550" y="2794000"/>
          <p14:tracePt t="85218" x="5319713" y="2763838"/>
          <p14:tracePt t="85225" x="5348288" y="2749550"/>
          <p14:tracePt t="85235" x="5408613" y="2733675"/>
          <p14:tracePt t="85241" x="5468938" y="2719388"/>
          <p14:tracePt t="85251" x="5557838" y="2689225"/>
          <p14:tracePt t="85257" x="5632450" y="2674938"/>
          <p14:tracePt t="85268" x="5737225" y="2659063"/>
          <p14:tracePt t="85273" x="5842000" y="2659063"/>
          <p14:tracePt t="85281" x="5946775" y="2644775"/>
          <p14:tracePt t="85289" x="6051550" y="2644775"/>
          <p14:tracePt t="85297" x="6156325" y="2628900"/>
          <p14:tracePt t="85305" x="6245225" y="2614613"/>
          <p14:tracePt t="85313" x="6335713" y="2614613"/>
          <p14:tracePt t="85321" x="6394450" y="2600325"/>
          <p14:tracePt t="85329" x="6469063" y="2600325"/>
          <p14:tracePt t="85337" x="6515100" y="2584450"/>
          <p14:tracePt t="85345" x="6589713" y="2570163"/>
          <p14:tracePt t="85353" x="6634163" y="2554288"/>
          <p14:tracePt t="85361" x="6692900" y="2525713"/>
          <p14:tracePt t="85369" x="6753225" y="2509838"/>
          <p14:tracePt t="85378" x="6827838" y="2465388"/>
          <p14:tracePt t="85385" x="6872288" y="2451100"/>
          <p14:tracePt t="85394" x="6946900" y="2405063"/>
          <p14:tracePt t="85401" x="6977063" y="2390775"/>
          <p14:tracePt t="85410" x="7023100" y="2360613"/>
          <p14:tracePt t="85418" x="7051675" y="2330450"/>
          <p14:tracePt t="85425" x="7081838" y="2300288"/>
          <p14:tracePt t="85435" x="7112000" y="2286000"/>
          <p14:tracePt t="85442" x="7126288" y="2271713"/>
          <p14:tracePt t="85451" x="7142163" y="2255838"/>
          <p14:tracePt t="85458" x="7142163" y="2241550"/>
          <p14:tracePt t="85473" x="7142163" y="2225675"/>
          <p14:tracePt t="85482" x="7142163" y="2211388"/>
          <p14:tracePt t="85490" x="7126288" y="2211388"/>
          <p14:tracePt t="85787" x="7112000" y="2211388"/>
          <p14:tracePt t="85795" x="7081838" y="2211388"/>
          <p14:tracePt t="85803" x="7051675" y="2211388"/>
          <p14:tracePt t="85811" x="7023100" y="2211388"/>
          <p14:tracePt t="85820" x="6992938" y="2211388"/>
          <p14:tracePt t="85827" x="6962775" y="2211388"/>
          <p14:tracePt t="85835" x="6932613" y="2211388"/>
          <p14:tracePt t="85843" x="6902450" y="2211388"/>
          <p14:tracePt t="85853" x="6888163" y="2211388"/>
          <p14:tracePt t="85859" x="6858000" y="2211388"/>
          <p14:tracePt t="85870" x="6827838" y="2211388"/>
          <p14:tracePt t="85875" x="6813550" y="2211388"/>
          <p14:tracePt t="85886" x="6797675" y="2211388"/>
          <p14:tracePt t="85890" x="6783388" y="2211388"/>
          <p14:tracePt t="85902" x="6769100" y="2211388"/>
          <p14:tracePt t="85915" x="6753225" y="2211388"/>
          <p14:tracePt t="85923" x="6723063" y="2211388"/>
          <p14:tracePt t="85932" x="6708775" y="2211388"/>
          <p14:tracePt t="85939" x="6692900" y="2211388"/>
          <p14:tracePt t="85947" x="6678613" y="2211388"/>
          <p14:tracePt t="85955" x="6664325" y="2211388"/>
          <p14:tracePt t="85963" x="6634163" y="2211388"/>
          <p14:tracePt t="85971" x="6618288" y="2211388"/>
          <p14:tracePt t="85979" x="6604000" y="2211388"/>
          <p14:tracePt t="85987" x="6573838" y="2211388"/>
          <p14:tracePt t="85995" x="6559550" y="2211388"/>
          <p14:tracePt t="86003" x="6543675" y="2211388"/>
          <p14:tracePt t="86011" x="6529388" y="2211388"/>
          <p14:tracePt t="86019" x="6515100" y="2211388"/>
          <p14:tracePt t="86027" x="6499225" y="2197100"/>
          <p14:tracePt t="86035" x="6484938" y="2197100"/>
          <p14:tracePt t="86052" x="6469063" y="2181225"/>
          <p14:tracePt t="86060" x="6454775" y="2181225"/>
          <p14:tracePt t="86069" x="6454775" y="2166938"/>
          <p14:tracePt t="86076" x="6438900" y="2151063"/>
          <p14:tracePt t="86085" x="6424613" y="2136775"/>
          <p14:tracePt t="86091" x="6410325" y="2120900"/>
          <p14:tracePt t="86102" x="6394450" y="2106613"/>
          <p14:tracePt t="86107" x="6380163" y="2092325"/>
          <p14:tracePt t="86120" x="6364288" y="2076450"/>
          <p14:tracePt t="86123" x="6350000" y="2046288"/>
          <p14:tracePt t="86135" x="6319838" y="2032000"/>
          <p14:tracePt t="86139" x="6319838" y="2017713"/>
          <p14:tracePt t="86148" x="6305550" y="1987550"/>
          <p14:tracePt t="86156" x="6289675" y="1971675"/>
          <p14:tracePt t="86164" x="6275388" y="1927225"/>
          <p14:tracePt t="86172" x="6275388" y="1897063"/>
          <p14:tracePt t="86180" x="6261100" y="1852613"/>
          <p14:tracePt t="86188" x="6261100" y="1792288"/>
          <p14:tracePt t="86196" x="6261100" y="1733550"/>
          <p14:tracePt t="86204" x="6261100" y="1673225"/>
          <p14:tracePt t="86212" x="6261100" y="1612900"/>
          <p14:tracePt t="86220" x="6261100" y="1554163"/>
          <p14:tracePt t="86228" x="6261100" y="1524000"/>
          <p14:tracePt t="86236" x="6275388" y="1479550"/>
          <p14:tracePt t="86244" x="6289675" y="1435100"/>
          <p14:tracePt t="86252" x="6305550" y="1389063"/>
          <p14:tracePt t="86261" x="6335713" y="1314450"/>
          <p14:tracePt t="86268" x="6364288" y="1284288"/>
          <p14:tracePt t="86277" x="6394450" y="1239838"/>
          <p14:tracePt t="86285" x="6424613" y="1209675"/>
          <p14:tracePt t="86293" x="6469063" y="1181100"/>
          <p14:tracePt t="86302" x="6515100" y="1150938"/>
          <p14:tracePt t="86308" x="6559550" y="1120775"/>
          <p14:tracePt t="86318" x="6618288" y="1104900"/>
          <p14:tracePt t="86324" x="6664325" y="1090613"/>
          <p14:tracePt t="86335" x="6738938" y="1060450"/>
          <p14:tracePt t="86340" x="6753225" y="1060450"/>
          <p14:tracePt t="86351" x="6813550" y="1046163"/>
          <p14:tracePt t="86356" x="6858000" y="1030288"/>
          <p14:tracePt t="86367" x="6888163" y="1016000"/>
          <p14:tracePt t="86373" x="6932613" y="1016000"/>
          <p14:tracePt t="86383" x="6962775" y="1001713"/>
          <p14:tracePt t="86388" x="6992938" y="1001713"/>
          <p14:tracePt t="86400" x="7023100" y="985838"/>
          <p14:tracePt t="86405" x="7051675" y="985838"/>
          <p14:tracePt t="86417" x="7081838" y="985838"/>
          <p14:tracePt t="86420" x="7126288" y="971550"/>
          <p14:tracePt t="86433" x="7156450" y="971550"/>
          <p14:tracePt t="86437" x="7200900" y="971550"/>
          <p14:tracePt t="86450" x="7246938" y="955675"/>
          <p14:tracePt t="86452" x="7291388" y="955675"/>
          <p14:tracePt t="86467" x="7321550" y="955675"/>
          <p14:tracePt t="86468" x="7366000" y="955675"/>
          <p14:tracePt t="86483" x="7410450" y="955675"/>
          <p14:tracePt t="86485" x="7454900" y="955675"/>
          <p14:tracePt t="86500" x="7485063" y="955675"/>
          <p14:tracePt t="86503" x="7515225" y="955675"/>
          <p14:tracePt t="86517" x="7559675" y="955675"/>
          <p14:tracePt t="86519" x="7605713" y="955675"/>
          <p14:tracePt t="86533" x="7650163" y="971550"/>
          <p14:tracePt t="86536" x="7694613" y="985838"/>
          <p14:tracePt t="86550" x="7724775" y="1001713"/>
          <p14:tracePt t="86553" x="7754938" y="1001713"/>
          <p14:tracePt t="86567" x="7785100" y="1016000"/>
          <p14:tracePt t="86568" x="7829550" y="1030288"/>
          <p14:tracePt t="86573" x="7859713" y="1046163"/>
          <p14:tracePt t="86584" x="7888288" y="1060450"/>
          <p14:tracePt t="86589" x="7918450" y="1060450"/>
          <p14:tracePt t="86600" x="7948613" y="1076325"/>
          <p14:tracePt t="86605" x="7978775" y="1090613"/>
          <p14:tracePt t="86617" x="7993063" y="1104900"/>
          <p14:tracePt t="86621" x="8023225" y="1104900"/>
          <p14:tracePt t="86633" x="8053388" y="1120775"/>
          <p14:tracePt t="86637" x="8067675" y="1135063"/>
          <p14:tracePt t="86650" x="8097838" y="1150938"/>
          <p14:tracePt t="86653" x="8128000" y="1165225"/>
          <p14:tracePt t="86667" x="8142288" y="1181100"/>
          <p14:tracePt t="86670" x="8158163" y="1209675"/>
          <p14:tracePt t="86683" x="8188325" y="1225550"/>
          <p14:tracePt t="86685" x="8202613" y="1239838"/>
          <p14:tracePt t="86700" x="8216900" y="1270000"/>
          <p14:tracePt t="86703" x="8216900" y="1284288"/>
          <p14:tracePt t="86717" x="8232775" y="1300163"/>
          <p14:tracePt t="86720" x="8232775" y="1330325"/>
          <p14:tracePt t="86735" x="8247063" y="1358900"/>
          <p14:tracePt t="86750" x="8247063" y="1374775"/>
          <p14:tracePt t="86752" x="8247063" y="1389063"/>
          <p14:tracePt t="86767" x="8247063" y="1404938"/>
          <p14:tracePt t="86769" x="8247063" y="1419225"/>
          <p14:tracePt t="86783" x="8247063" y="1435100"/>
          <p14:tracePt t="86784" x="8247063" y="1463675"/>
          <p14:tracePt t="86790" x="8247063" y="1479550"/>
          <p14:tracePt t="86800" x="8247063" y="1493838"/>
          <p14:tracePt t="86806" x="8247063" y="1524000"/>
          <p14:tracePt t="86817" x="8247063" y="1538288"/>
          <p14:tracePt t="86822" x="8247063" y="1554163"/>
          <p14:tracePt t="86834" x="8247063" y="1568450"/>
          <p14:tracePt t="86838" x="8247063" y="1584325"/>
          <p14:tracePt t="86851" x="8247063" y="1612900"/>
          <p14:tracePt t="86854" x="8247063" y="1628775"/>
          <p14:tracePt t="86867" x="8247063" y="1643063"/>
          <p14:tracePt t="86870" x="8247063" y="1658938"/>
          <p14:tracePt t="86883" x="8247063" y="1673225"/>
          <p14:tracePt t="86886" x="8247063" y="1689100"/>
          <p14:tracePt t="86900" x="8247063" y="1703388"/>
          <p14:tracePt t="86902" x="8232775" y="1717675"/>
          <p14:tracePt t="86917" x="8232775" y="1733550"/>
          <p14:tracePt t="86918" x="8216900" y="1747838"/>
          <p14:tracePt t="86934" x="8202613" y="1763713"/>
          <p14:tracePt t="86935" x="8202613" y="1792288"/>
          <p14:tracePt t="86950" x="8188325" y="1808163"/>
          <p14:tracePt t="86952" x="8172450" y="1822450"/>
          <p14:tracePt t="86967" x="8142288" y="1852613"/>
          <p14:tracePt t="86968" x="8128000" y="1866900"/>
          <p14:tracePt t="86983" x="8113713" y="1882775"/>
          <p14:tracePt t="86985" x="8083550" y="1927225"/>
          <p14:tracePt t="87000" x="8053388" y="1957388"/>
          <p14:tracePt t="87001" x="8023225" y="1987550"/>
          <p14:tracePt t="87006" x="7993063" y="2017713"/>
          <p14:tracePt t="87017" x="7948613" y="2046288"/>
          <p14:tracePt t="87023" x="7904163" y="2076450"/>
          <p14:tracePt t="87033" x="7859713" y="2106613"/>
          <p14:tracePt t="87039" x="7813675" y="2136775"/>
          <p14:tracePt t="87050" x="7785100" y="2151063"/>
          <p14:tracePt t="87054" x="7724775" y="2197100"/>
          <p14:tracePt t="87066" x="7680325" y="2211388"/>
          <p14:tracePt t="87071" x="7650163" y="2225675"/>
          <p14:tracePt t="87083" x="7605713" y="2255838"/>
          <p14:tracePt t="87086" x="7559675" y="2271713"/>
          <p14:tracePt t="87099" x="7531100" y="2286000"/>
          <p14:tracePt t="87102" x="7485063" y="2316163"/>
          <p14:tracePt t="87117" x="7410450" y="2330450"/>
          <p14:tracePt t="87119" x="7396163" y="2330450"/>
          <p14:tracePt t="87133" x="7351713" y="2346325"/>
          <p14:tracePt t="87135" x="7321550" y="2360613"/>
          <p14:tracePt t="87150" x="7277100" y="2374900"/>
          <p14:tracePt t="87153" x="7246938" y="2374900"/>
          <p14:tracePt t="87167" x="7216775" y="2390775"/>
          <p14:tracePt t="87169" x="7186613" y="2390775"/>
          <p14:tracePt t="87183" x="7172325" y="2405063"/>
          <p14:tracePt t="87185" x="7142163" y="2405063"/>
          <p14:tracePt t="87200" x="7126288" y="2405063"/>
          <p14:tracePt t="87216" x="7112000" y="2405063"/>
          <p14:tracePt t="87218" x="7097713" y="2405063"/>
          <p14:tracePt t="87231" x="7081838" y="2405063"/>
          <p14:tracePt t="87247" x="7067550" y="2405063"/>
          <p14:tracePt t="87280" x="7051675" y="2405063"/>
          <p14:tracePt t="87392" x="7067550" y="2405063"/>
          <p14:tracePt t="87404" x="7081838" y="2405063"/>
          <p14:tracePt t="87408" x="7097713" y="2405063"/>
          <p14:tracePt t="87416" x="7112000" y="2405063"/>
          <p14:tracePt t="87424" x="7142163" y="2390775"/>
          <p14:tracePt t="87439" x="7200900" y="2390775"/>
          <p14:tracePt t="87440" x="7231063" y="2390775"/>
          <p14:tracePt t="87448" x="7277100" y="2374900"/>
          <p14:tracePt t="87456" x="7321550" y="2374900"/>
          <p14:tracePt t="87464" x="7380288" y="2374900"/>
          <p14:tracePt t="87472" x="7426325" y="2374900"/>
          <p14:tracePt t="87480" x="7470775" y="2360613"/>
          <p14:tracePt t="87488" x="7531100" y="2360613"/>
          <p14:tracePt t="87496" x="7589838" y="2346325"/>
          <p14:tracePt t="87505" x="7650163" y="2330450"/>
          <p14:tracePt t="87512" x="7708900" y="2330450"/>
          <p14:tracePt t="87521" x="7769225" y="2316163"/>
          <p14:tracePt t="87528" x="7799388" y="2316163"/>
          <p14:tracePt t="87536" x="7843838" y="2300288"/>
          <p14:tracePt t="87545" x="7888288" y="2286000"/>
          <p14:tracePt t="87552" x="7934325" y="2271713"/>
          <p14:tracePt t="87560" x="7962900" y="2255838"/>
          <p14:tracePt t="87568" x="7978775" y="2241550"/>
          <p14:tracePt t="87576" x="7993063" y="2241550"/>
          <p14:tracePt t="87585" x="8008938" y="2225675"/>
          <p14:tracePt t="87593" x="8023225" y="2211388"/>
          <p14:tracePt t="87602" x="8023225" y="2197100"/>
          <p14:tracePt t="87618" x="8039100" y="2181225"/>
          <p14:tracePt t="87624" x="8039100" y="2166938"/>
          <p14:tracePt t="87635" x="8039100" y="2151063"/>
          <p14:tracePt t="87640" x="8039100" y="2136775"/>
          <p14:tracePt t="87652" x="8039100" y="2120900"/>
          <p14:tracePt t="87656" x="8053388" y="2106613"/>
          <p14:tracePt t="87665" x="8053388" y="2076450"/>
          <p14:tracePt t="87673" x="8053388" y="2046288"/>
          <p14:tracePt t="87681" x="8053388" y="2017713"/>
          <p14:tracePt t="87689" x="8053388" y="1987550"/>
          <p14:tracePt t="87697" x="8067675" y="1957388"/>
          <p14:tracePt t="87705" x="8067675" y="1943100"/>
          <p14:tracePt t="87713" x="8083550" y="1912938"/>
          <p14:tracePt t="87721" x="8083550" y="1882775"/>
          <p14:tracePt t="87729" x="8083550" y="1866900"/>
          <p14:tracePt t="87737" x="8083550" y="1838325"/>
          <p14:tracePt t="87745" x="8083550" y="1808163"/>
          <p14:tracePt t="87753" x="8083550" y="1792288"/>
          <p14:tracePt t="87761" x="8097838" y="1778000"/>
          <p14:tracePt t="87769" x="8097838" y="1763713"/>
          <p14:tracePt t="87777" x="8097838" y="1747838"/>
          <p14:tracePt t="87785" x="8097838" y="1733550"/>
          <p14:tracePt t="87794" x="8097838" y="1717675"/>
          <p14:tracePt t="87809" x="8097838" y="1703388"/>
          <p14:tracePt t="87818" x="8097838" y="1689100"/>
          <p14:tracePt t="87835" x="8097838" y="1673225"/>
          <p14:tracePt t="87841" x="8097838" y="1658938"/>
          <p14:tracePt t="87852" x="8097838" y="1643063"/>
          <p14:tracePt t="87857" x="8097838" y="1628775"/>
          <p14:tracePt t="87868" x="8097838" y="1598613"/>
          <p14:tracePt t="87874" x="8083550" y="1584325"/>
          <p14:tracePt t="87882" x="8083550" y="1568450"/>
          <p14:tracePt t="87890" x="8067675" y="1554163"/>
          <p14:tracePt t="87898" x="8067675" y="1524000"/>
          <p14:tracePt t="87906" x="8053388" y="1509713"/>
          <p14:tracePt t="87913" x="8039100" y="1493838"/>
          <p14:tracePt t="87922" x="8023225" y="1463675"/>
          <p14:tracePt t="87929" x="8023225" y="1449388"/>
          <p14:tracePt t="87938" x="8008938" y="1435100"/>
          <p14:tracePt t="87946" x="7993063" y="1419225"/>
          <p14:tracePt t="87954" x="7978775" y="1404938"/>
          <p14:tracePt t="87962" x="7948613" y="1374775"/>
          <p14:tracePt t="87970" x="7934325" y="1358900"/>
          <p14:tracePt t="87978" x="7904163" y="1344613"/>
          <p14:tracePt t="87986" x="7874000" y="1330325"/>
          <p14:tracePt t="87994" x="7843838" y="1300163"/>
          <p14:tracePt t="88002" x="7829550" y="1284288"/>
          <p14:tracePt t="88010" x="7799388" y="1270000"/>
          <p14:tracePt t="88018" x="7769225" y="1255713"/>
          <p14:tracePt t="88026" x="7739063" y="1239838"/>
          <p14:tracePt t="88035" x="7724775" y="1239838"/>
          <p14:tracePt t="88042" x="7694613" y="1225550"/>
          <p14:tracePt t="88051" x="7680325" y="1225550"/>
          <p14:tracePt t="88058" x="7650163" y="1225550"/>
          <p14:tracePt t="88068" x="7620000" y="1225550"/>
          <p14:tracePt t="88074" x="7589838" y="1225550"/>
          <p14:tracePt t="88085" x="7545388" y="1225550"/>
          <p14:tracePt t="88090" x="7500938" y="1225550"/>
          <p14:tracePt t="88100" x="7470775" y="1225550"/>
          <p14:tracePt t="88106" x="7410450" y="1225550"/>
          <p14:tracePt t="88117" x="7366000" y="1225550"/>
          <p14:tracePt t="88122" x="7305675" y="1225550"/>
          <p14:tracePt t="88133" x="7246938" y="1239838"/>
          <p14:tracePt t="88138" x="7172325" y="1255713"/>
          <p14:tracePt t="88150" x="7097713" y="1270000"/>
          <p14:tracePt t="88154" x="7007225" y="1300163"/>
          <p14:tracePt t="88167" x="6932613" y="1314450"/>
          <p14:tracePt t="88170" x="6843713" y="1344613"/>
          <p14:tracePt t="88183" x="6769100" y="1374775"/>
          <p14:tracePt t="88186" x="6692900" y="1404938"/>
          <p14:tracePt t="88200" x="6648450" y="1419225"/>
          <p14:tracePt t="88203" x="6604000" y="1449388"/>
          <p14:tracePt t="88217" x="6543675" y="1479550"/>
          <p14:tracePt t="88219" x="6499225" y="1493838"/>
          <p14:tracePt t="88233" x="6469063" y="1524000"/>
          <p14:tracePt t="88235" x="6454775" y="1538288"/>
          <p14:tracePt t="88250" x="6438900" y="1554163"/>
          <p14:tracePt t="88252" x="6424613" y="1568450"/>
          <p14:tracePt t="88267" x="6410325" y="1568450"/>
          <p14:tracePt t="88269" x="6410325" y="1584325"/>
          <p14:tracePt t="88283" x="6394450" y="1584325"/>
          <p14:tracePt t="88300" x="6394450" y="1598613"/>
          <p14:tracePt t="88301" x="6380163" y="1598613"/>
          <p14:tracePt t="88331" x="6380163" y="1612900"/>
          <p14:tracePt t="88339" x="6364288" y="1612900"/>
          <p14:tracePt t="88347" x="6364288" y="1628775"/>
          <p14:tracePt t="88355" x="6364288" y="1643063"/>
          <p14:tracePt t="88363" x="6350000" y="1643063"/>
          <p14:tracePt t="88371" x="6350000" y="1673225"/>
          <p14:tracePt t="88379" x="6350000" y="1689100"/>
          <p14:tracePt t="88387" x="6335713" y="1717675"/>
          <p14:tracePt t="88395" x="6335713" y="1733550"/>
          <p14:tracePt t="88403" x="6335713" y="1747838"/>
          <p14:tracePt t="88412" x="6319838" y="1778000"/>
          <p14:tracePt t="88419" x="6319838" y="1792288"/>
          <p14:tracePt t="88427" x="6305550" y="1808163"/>
          <p14:tracePt t="88435" x="6305550" y="1822450"/>
          <p14:tracePt t="88443" x="6305550" y="1852613"/>
          <p14:tracePt t="88451" x="6305550" y="1866900"/>
          <p14:tracePt t="88460" x="6305550" y="1882775"/>
          <p14:tracePt t="88468" x="6305550" y="1897063"/>
          <p14:tracePt t="88476" x="6305550" y="1912938"/>
          <p14:tracePt t="88485" x="6305550" y="1927225"/>
          <p14:tracePt t="88492" x="6305550" y="1943100"/>
          <p14:tracePt t="88502" x="6305550" y="1957388"/>
          <p14:tracePt t="88508" x="6305550" y="1971675"/>
          <p14:tracePt t="88524" x="6305550" y="1987550"/>
          <p14:tracePt t="88539" x="6319838" y="2001838"/>
          <p14:tracePt t="88555" x="6319838" y="2017713"/>
          <p14:tracePt t="88564" x="6335713" y="2032000"/>
          <p14:tracePt t="88579" x="6335713" y="2046288"/>
          <p14:tracePt t="88588" x="6350000" y="2062163"/>
          <p14:tracePt t="88604" x="6364288" y="2076450"/>
          <p14:tracePt t="88612" x="6380163" y="2092325"/>
          <p14:tracePt t="88628" x="6394450" y="2106613"/>
          <p14:tracePt t="88644" x="6410325" y="2120900"/>
          <p14:tracePt t="88652" x="6410325" y="2136775"/>
          <p14:tracePt t="88660" x="6424613" y="2136775"/>
          <p14:tracePt t="88676" x="6424613" y="2151063"/>
          <p14:tracePt t="88685" x="6438900" y="2151063"/>
          <p14:tracePt t="88702" x="6454775" y="2166938"/>
          <p14:tracePt t="88719" x="6469063" y="2166938"/>
          <p14:tracePt t="88735" x="6484938" y="2181225"/>
          <p14:tracePt t="88764" x="6499225" y="2181225"/>
          <p14:tracePt t="88796" x="6515100" y="2181225"/>
          <p14:tracePt t="88829" x="6529388" y="2181225"/>
          <p14:tracePt t="96241" x="6515100" y="2181225"/>
          <p14:tracePt t="96256" x="6499225" y="2181225"/>
          <p14:tracePt t="96272" x="6484938" y="2181225"/>
          <p14:tracePt t="96280" x="6469063" y="2181225"/>
          <p14:tracePt t="96296" x="6454775" y="2181225"/>
          <p14:tracePt t="96305" x="6438900" y="2181225"/>
          <p14:tracePt t="96313" x="6424613" y="2181225"/>
          <p14:tracePt t="96321" x="6410325" y="2181225"/>
          <p14:tracePt t="96329" x="6394450" y="2181225"/>
          <p14:tracePt t="96337" x="6364288" y="2181225"/>
          <p14:tracePt t="96345" x="6350000" y="2181225"/>
          <p14:tracePt t="96353" x="6305550" y="2181225"/>
          <p14:tracePt t="96361" x="6275388" y="2181225"/>
          <p14:tracePt t="96369" x="6230938" y="2197100"/>
          <p14:tracePt t="96377" x="6156325" y="2211388"/>
          <p14:tracePt t="96386" x="6081713" y="2211388"/>
          <p14:tracePt t="96393" x="5991225" y="2225675"/>
          <p14:tracePt t="96403" x="5916613" y="2225675"/>
          <p14:tracePt t="96409" x="5827713" y="2241550"/>
          <p14:tracePt t="96419" x="5753100" y="2241550"/>
          <p14:tracePt t="96425" x="5676900" y="2241550"/>
          <p14:tracePt t="96436" x="5648325" y="2255838"/>
          <p14:tracePt t="96441" x="5588000" y="2255838"/>
          <p14:tracePt t="96451" x="5543550" y="2255838"/>
          <p14:tracePt t="96457" x="5513388" y="2255838"/>
          <p14:tracePt t="96465" x="5468938" y="2255838"/>
          <p14:tracePt t="96473" x="5453063" y="2255838"/>
          <p14:tracePt t="96481" x="5438775" y="2271713"/>
          <p14:tracePt t="96490" x="5408613" y="2271713"/>
          <p14:tracePt t="96497" x="5394325" y="2271713"/>
          <p14:tracePt t="96506" x="5378450" y="2271713"/>
          <p14:tracePt t="96513" x="5348288" y="2271713"/>
          <p14:tracePt t="96522" x="5334000" y="2286000"/>
          <p14:tracePt t="96530" x="5319713" y="2286000"/>
          <p14:tracePt t="96538" x="5289550" y="2286000"/>
          <p14:tracePt t="96546" x="5259388" y="2300288"/>
          <p14:tracePt t="96554" x="5229225" y="2300288"/>
          <p14:tracePt t="96562" x="5214938" y="2300288"/>
          <p14:tracePt t="96569" x="5184775" y="2316163"/>
          <p14:tracePt t="96578" x="5168900" y="2330450"/>
          <p14:tracePt t="96585" x="5154613" y="2330450"/>
          <p14:tracePt t="96594" x="5124450" y="2346325"/>
          <p14:tracePt t="96602" x="5110163" y="2360613"/>
          <p14:tracePt t="96609" x="5080000" y="2360613"/>
          <p14:tracePt t="96618" x="5065713" y="2374900"/>
          <p14:tracePt t="96626" x="5065713" y="2390775"/>
          <p14:tracePt t="96635" x="5049838" y="2390775"/>
          <p14:tracePt t="96642" x="5035550" y="2390775"/>
          <p14:tracePt t="96652" x="5019675" y="2405063"/>
          <p14:tracePt t="96669" x="5005388" y="2405063"/>
          <p14:tracePt t="96682" x="4991100" y="2405063"/>
          <p14:tracePt t="96698" x="4975225" y="2405063"/>
          <p14:tracePt t="96706" x="4960938" y="2405063"/>
          <p14:tracePt t="96730" x="4945063" y="2405063"/>
          <p14:tracePt t="96746" x="4930775" y="2405063"/>
          <p14:tracePt t="96786" x="4914900" y="2405063"/>
          <p14:tracePt t="96818" x="4914900" y="2390775"/>
          <p14:tracePt t="96827" x="4900613" y="2390775"/>
          <p14:tracePt t="96859" x="4900613" y="2374900"/>
          <p14:tracePt t="96869" x="4886325" y="2374900"/>
          <p14:tracePt t="96886" x="4886325" y="2360613"/>
          <p14:tracePt t="96891" x="4870450" y="2346325"/>
          <p14:tracePt t="96907" x="4870450" y="2330450"/>
          <p14:tracePt t="96915" x="4870450" y="2316163"/>
          <p14:tracePt t="96923" x="4870450" y="2271713"/>
          <p14:tracePt t="96931" x="4870450" y="2241550"/>
          <p14:tracePt t="96939" x="4870450" y="2211388"/>
          <p14:tracePt t="96947" x="4870450" y="2166938"/>
          <p14:tracePt t="96955" x="4870450" y="2120900"/>
          <p14:tracePt t="96963" x="4870450" y="2076450"/>
          <p14:tracePt t="96971" x="4870450" y="2017713"/>
          <p14:tracePt t="96979" x="4870450" y="1971675"/>
          <p14:tracePt t="96987" x="4870450" y="1912938"/>
          <p14:tracePt t="96996" x="4886325" y="1852613"/>
          <p14:tracePt t="97003" x="4886325" y="1808163"/>
          <p14:tracePt t="97011" x="4886325" y="1778000"/>
          <p14:tracePt t="97019" x="4886325" y="1717675"/>
          <p14:tracePt t="97028" x="4900613" y="1673225"/>
          <p14:tracePt t="97035" x="4900613" y="1643063"/>
          <p14:tracePt t="97043" x="4914900" y="1598613"/>
          <p14:tracePt t="97052" x="4914900" y="1568450"/>
          <p14:tracePt t="97059" x="4914900" y="1538288"/>
          <p14:tracePt t="97069" x="4930775" y="1509713"/>
          <p14:tracePt t="97076" x="4930775" y="1493838"/>
          <p14:tracePt t="97085" x="4930775" y="1463675"/>
          <p14:tracePt t="100658" x="4945063" y="1463675"/>
          <p14:tracePt t="100666" x="4975225" y="1463675"/>
          <p14:tracePt t="100674" x="5019675" y="1463675"/>
          <p14:tracePt t="100682" x="5065713" y="1463675"/>
          <p14:tracePt t="100695" x="5140325" y="1479550"/>
          <p14:tracePt t="100698" x="5199063" y="1493838"/>
          <p14:tracePt t="100706" x="5259388" y="1509713"/>
          <p14:tracePt t="100714" x="5319713" y="1538288"/>
          <p14:tracePt t="100722" x="5348288" y="1538288"/>
          <p14:tracePt t="100730" x="5408613" y="1554163"/>
          <p14:tracePt t="100738" x="5453063" y="1568450"/>
          <p14:tracePt t="100746" x="5499100" y="1584325"/>
          <p14:tracePt t="100754" x="5543550" y="1598613"/>
          <p14:tracePt t="100762" x="5573713" y="1598613"/>
          <p14:tracePt t="100770" x="5602288" y="1612900"/>
          <p14:tracePt t="100779" x="5648325" y="1612900"/>
          <p14:tracePt t="100786" x="5676900" y="1612900"/>
          <p14:tracePt t="100794" x="5707063" y="1612900"/>
          <p14:tracePt t="100802" x="5737225" y="1612900"/>
          <p14:tracePt t="100811" x="5767388" y="1612900"/>
          <p14:tracePt t="100819" x="5797550" y="1612900"/>
          <p14:tracePt t="100827" x="5842000" y="1612900"/>
          <p14:tracePt t="100835" x="5872163" y="1612900"/>
          <p14:tracePt t="100843" x="5886450" y="1598613"/>
          <p14:tracePt t="100852" x="5916613" y="1584325"/>
          <p14:tracePt t="100858" x="5946775" y="1584325"/>
          <p14:tracePt t="100868" x="5976938" y="1584325"/>
          <p14:tracePt t="100875" x="6007100" y="1568450"/>
          <p14:tracePt t="100884" x="6021388" y="1568450"/>
          <p14:tracePt t="100891" x="6051550" y="1568450"/>
          <p14:tracePt t="100900" x="6065838" y="1554163"/>
          <p14:tracePt t="100907" x="6081713" y="1554163"/>
          <p14:tracePt t="100917" x="6096000" y="1554163"/>
          <p14:tracePt t="100923" x="6126163" y="1554163"/>
          <p14:tracePt t="100934" x="6126163" y="1538288"/>
          <p14:tracePt t="100938" x="6140450" y="1538288"/>
          <p14:tracePt t="100951" x="6156325" y="1524000"/>
          <p14:tracePt t="100954" x="6170613" y="1524000"/>
          <p14:tracePt t="100967" x="6200775" y="1524000"/>
          <p14:tracePt t="100971" x="6215063" y="1509713"/>
          <p14:tracePt t="100984" x="6245225" y="1509713"/>
          <p14:tracePt t="100986" x="6275388" y="1509713"/>
          <p14:tracePt t="101001" x="6289675" y="1493838"/>
          <p14:tracePt t="101004" x="6319838" y="1493838"/>
          <p14:tracePt t="101017" x="6350000" y="1479550"/>
          <p14:tracePt t="101020" x="6380163" y="1479550"/>
          <p14:tracePt t="101034" x="6410325" y="1479550"/>
          <p14:tracePt t="101036" x="6438900" y="1479550"/>
          <p14:tracePt t="101051" x="6469063" y="1479550"/>
          <p14:tracePt t="101053" x="6484938" y="1479550"/>
          <p14:tracePt t="101067" x="6499225" y="1479550"/>
          <p14:tracePt t="101069" x="6529388" y="1479550"/>
          <p14:tracePt t="101084" x="6543675" y="1479550"/>
          <p14:tracePt t="101100" x="6559550" y="1479550"/>
          <p14:tracePt t="101372" x="6543675" y="1463675"/>
          <p14:tracePt t="101380" x="6529388" y="1449388"/>
          <p14:tracePt t="101388" x="6499225" y="1419225"/>
          <p14:tracePt t="101396" x="6484938" y="1404938"/>
          <p14:tracePt t="101408" x="6438900" y="1358900"/>
          <p14:tracePt t="101412" x="6410325" y="1330325"/>
          <p14:tracePt t="101420" x="6380163" y="1314450"/>
          <p14:tracePt t="101429" x="6350000" y="1284288"/>
          <p14:tracePt t="101436" x="6319838" y="1270000"/>
          <p14:tracePt t="101445" x="6289675" y="1239838"/>
          <p14:tracePt t="101452" x="6261100" y="1209675"/>
          <p14:tracePt t="101461" x="6245225" y="1195388"/>
          <p14:tracePt t="101468" x="6230938" y="1165225"/>
          <p14:tracePt t="101477" x="6215063" y="1150938"/>
          <p14:tracePt t="101485" x="6200775" y="1135063"/>
          <p14:tracePt t="101493" x="6200775" y="1120775"/>
          <p14:tracePt t="101502" x="6184900" y="1120775"/>
          <p14:tracePt t="101509" x="6184900" y="1104900"/>
          <p14:tracePt t="101605" x="6184900" y="1090613"/>
          <p14:tracePt t="101629" x="6184900" y="1076325"/>
          <p14:tracePt t="101645" x="6184900" y="1060450"/>
          <p14:tracePt t="101653" x="6200775" y="1060450"/>
          <p14:tracePt t="101662" x="6215063" y="1060450"/>
          <p14:tracePt t="101669" x="6215063" y="1046163"/>
          <p14:tracePt t="101686" x="6230938" y="1046163"/>
          <p14:tracePt t="101693" x="6245225" y="1030288"/>
          <p14:tracePt t="101703" x="6261100" y="1030288"/>
          <p14:tracePt t="101709" x="6275388" y="1016000"/>
          <p14:tracePt t="101719" x="6289675" y="1016000"/>
          <p14:tracePt t="101725" x="6305550" y="1016000"/>
          <p14:tracePt t="101736" x="6335713" y="1016000"/>
          <p14:tracePt t="101741" x="6350000" y="1001713"/>
          <p14:tracePt t="101752" x="6380163" y="1001713"/>
          <p14:tracePt t="101757" x="6394450" y="1001713"/>
          <p14:tracePt t="101765" x="6410325" y="1001713"/>
          <p14:tracePt t="101774" x="6438900" y="1001713"/>
          <p14:tracePt t="101781" x="6454775" y="1001713"/>
          <p14:tracePt t="101790" x="6469063" y="1001713"/>
          <p14:tracePt t="101806" x="6484938" y="1001713"/>
          <p14:tracePt t="101814" x="6499225" y="1001713"/>
          <p14:tracePt t="101822" x="6515100" y="1001713"/>
          <p14:tracePt t="101846" x="6529388" y="1001713"/>
          <p14:tracePt t="101983" x="6515100" y="985838"/>
          <p14:tracePt t="101998" x="6499225" y="985838"/>
          <p14:tracePt t="102006" x="6484938" y="971550"/>
          <p14:tracePt t="102014" x="6469063" y="955675"/>
          <p14:tracePt t="102024" x="6454775" y="955675"/>
          <p14:tracePt t="102030" x="6438900" y="941388"/>
          <p14:tracePt t="102038" x="6410325" y="941388"/>
          <p14:tracePt t="102046" x="6394450" y="927100"/>
          <p14:tracePt t="102054" x="6380163" y="911225"/>
          <p14:tracePt t="102063" x="6364288" y="911225"/>
          <p14:tracePt t="102071" x="6350000" y="911225"/>
          <p14:tracePt t="102079" x="6319838" y="896938"/>
          <p14:tracePt t="102086" x="6289675" y="896938"/>
          <p14:tracePt t="102095" x="6261100" y="896938"/>
          <p14:tracePt t="102102" x="6230938" y="896938"/>
          <p14:tracePt t="102111" x="6200775" y="896938"/>
          <p14:tracePt t="102119" x="6170613" y="881063"/>
          <p14:tracePt t="102127" x="6126163" y="881063"/>
          <p14:tracePt t="102135" x="6096000" y="881063"/>
          <p14:tracePt t="102143" x="6051550" y="881063"/>
          <p14:tracePt t="102152" x="6021388" y="866775"/>
          <p14:tracePt t="102158" x="5991225" y="866775"/>
          <p14:tracePt t="102169" x="5961063" y="866775"/>
          <p14:tracePt t="102175" x="5916613" y="850900"/>
          <p14:tracePt t="102186" x="5886450" y="836613"/>
          <p14:tracePt t="102191" x="5827713" y="822325"/>
          <p14:tracePt t="102202" x="5781675" y="822325"/>
          <p14:tracePt t="102207" x="5737225" y="806450"/>
          <p14:tracePt t="102217" x="5692775" y="792163"/>
          <p14:tracePt t="102223" x="5648325" y="792163"/>
          <p14:tracePt t="102234" x="5588000" y="776288"/>
          <p14:tracePt t="102239" x="5527675" y="762000"/>
          <p14:tracePt t="102251" x="5468938" y="762000"/>
          <p14:tracePt t="102255" x="5378450" y="747713"/>
          <p14:tracePt t="102267" x="5303838" y="747713"/>
          <p14:tracePt t="102271" x="5229225" y="747713"/>
          <p14:tracePt t="102284" x="5168900" y="747713"/>
          <p14:tracePt t="102287" x="5094288" y="747713"/>
          <p14:tracePt t="102301" x="5035550" y="747713"/>
          <p14:tracePt t="102303" x="4960938" y="747713"/>
          <p14:tracePt t="102318" x="4886325" y="747713"/>
          <p14:tracePt t="102320" x="4840288" y="747713"/>
          <p14:tracePt t="102334" x="4765675" y="762000"/>
          <p14:tracePt t="102337" x="4706938" y="762000"/>
          <p14:tracePt t="102351" x="4646613" y="776288"/>
          <p14:tracePt t="102353" x="4632325" y="776288"/>
          <p14:tracePt t="102367" x="4572000" y="792163"/>
          <p14:tracePt t="102370" x="4497388" y="806450"/>
          <p14:tracePt t="102384" x="4437063" y="822325"/>
          <p14:tracePt t="102386" x="4392613" y="836613"/>
          <p14:tracePt t="102401" x="4348163" y="850900"/>
          <p14:tracePt t="102402" x="4287838" y="866775"/>
          <p14:tracePt t="102417" x="4243388" y="881063"/>
          <p14:tracePt t="102418" x="4183063" y="896938"/>
          <p14:tracePt t="102423" x="4138613" y="927100"/>
          <p14:tracePt t="102434" x="4094163" y="955675"/>
          <p14:tracePt t="102440" x="4033838" y="985838"/>
          <p14:tracePt t="102451" x="3989388" y="1016000"/>
          <p14:tracePt t="102455" x="3944938" y="1046163"/>
          <p14:tracePt t="102467" x="3914775" y="1060450"/>
          <p14:tracePt t="102472" x="3854450" y="1120775"/>
          <p14:tracePt t="102484" x="3824288" y="1135063"/>
          <p14:tracePt t="102488" x="3779838" y="1165225"/>
          <p14:tracePt t="102501" x="3721100" y="1209675"/>
          <p14:tracePt t="102504" x="3705225" y="1209675"/>
          <p14:tracePt t="102517" x="3644900" y="1255713"/>
          <p14:tracePt t="102520" x="3616325" y="1284288"/>
          <p14:tracePt t="102534" x="3556000" y="1314450"/>
          <p14:tracePt t="102536" x="3511550" y="1344613"/>
          <p14:tracePt t="102551" x="3467100" y="1374775"/>
          <p14:tracePt t="102554" x="3406775" y="1419225"/>
          <p14:tracePt t="102567" x="3362325" y="1463675"/>
          <p14:tracePt t="102569" x="3302000" y="1524000"/>
          <p14:tracePt t="102584" x="3241675" y="1568450"/>
          <p14:tracePt t="102586" x="3197225" y="1612900"/>
          <p14:tracePt t="102601" x="3152775" y="1658938"/>
          <p14:tracePt t="102603" x="3108325" y="1717675"/>
          <p14:tracePt t="102617" x="3062288" y="1763713"/>
          <p14:tracePt t="102619" x="3048000" y="1792288"/>
          <p14:tracePt t="102634" x="3017838" y="1822450"/>
          <p14:tracePt t="102635" x="2987675" y="1866900"/>
          <p14:tracePt t="102640" x="2959100" y="1897063"/>
          <p14:tracePt t="102651" x="2943225" y="1927225"/>
          <p14:tracePt t="102657" x="2928938" y="1957388"/>
          <p14:tracePt t="102667" x="2913063" y="1971675"/>
          <p14:tracePt t="102673" x="2898775" y="1987550"/>
          <p14:tracePt t="102684" x="2898775" y="2001838"/>
          <p14:tracePt t="102689" x="2882900" y="2017713"/>
          <p14:tracePt t="102701" x="2882900" y="2032000"/>
          <p14:tracePt t="102713" x="2882900" y="2046288"/>
          <p14:tracePt t="102721" x="2882900" y="2062163"/>
          <p14:tracePt t="102737" x="2882900" y="2076450"/>
          <p14:tracePt t="102746" x="2882900" y="2092325"/>
          <p14:tracePt t="102753" x="2882900" y="2106613"/>
          <p14:tracePt t="102761" x="2882900" y="2120900"/>
          <p14:tracePt t="102769" x="2882900" y="2136775"/>
          <p14:tracePt t="102777" x="2882900" y="2151063"/>
          <p14:tracePt t="102786" x="2898775" y="2181225"/>
          <p14:tracePt t="102793" x="2898775" y="2197100"/>
          <p14:tracePt t="102803" x="2913063" y="2225675"/>
          <p14:tracePt t="102809" x="2913063" y="2255838"/>
          <p14:tracePt t="102819" x="2913063" y="2271713"/>
          <p14:tracePt t="102826" x="2928938" y="2300288"/>
          <p14:tracePt t="102836" x="2928938" y="2346325"/>
          <p14:tracePt t="102842" x="2928938" y="2360613"/>
          <p14:tracePt t="102853" x="2943225" y="2390775"/>
          <p14:tracePt t="102857" x="2943225" y="2435225"/>
          <p14:tracePt t="102869" x="2959100" y="2465388"/>
          <p14:tracePt t="102873" x="2959100" y="2479675"/>
          <p14:tracePt t="102881" x="2959100" y="2509838"/>
          <p14:tracePt t="102890" x="2973388" y="2525713"/>
          <p14:tracePt t="102897" x="2973388" y="2540000"/>
          <p14:tracePt t="102906" x="2973388" y="2570163"/>
          <p14:tracePt t="102913" x="2987675" y="2600325"/>
          <p14:tracePt t="102922" x="3003550" y="2628900"/>
          <p14:tracePt t="102929" x="3017838" y="2644775"/>
          <p14:tracePt t="102937" x="3033713" y="2674938"/>
          <p14:tracePt t="102945" x="3062288" y="2719388"/>
          <p14:tracePt t="102953" x="3092450" y="2763838"/>
          <p14:tracePt t="102961" x="3122613" y="2808288"/>
          <p14:tracePt t="102969" x="3152775" y="2854325"/>
          <p14:tracePt t="102978" x="3197225" y="2898775"/>
          <p14:tracePt t="102985" x="3227388" y="2943225"/>
          <p14:tracePt t="102994" x="3257550" y="2973388"/>
          <p14:tracePt t="103002" x="3287713" y="3003550"/>
          <p14:tracePt t="103010" x="3316288" y="3048000"/>
          <p14:tracePt t="103019" x="3346450" y="3078163"/>
          <p14:tracePt t="103026" x="3376613" y="3122613"/>
          <p14:tracePt t="103035" x="3406775" y="3152775"/>
          <p14:tracePt t="103041" x="3451225" y="3197225"/>
          <p14:tracePt t="103052" x="3467100" y="3213100"/>
          <p14:tracePt t="103058" x="3495675" y="3257550"/>
          <p14:tracePt t="103068" x="3525838" y="3271838"/>
          <p14:tracePt t="103073" x="3586163" y="3316288"/>
          <p14:tracePt t="103084" x="3600450" y="3346450"/>
          <p14:tracePt t="103090" x="3644900" y="3362325"/>
          <p14:tracePt t="103101" x="3675063" y="3376613"/>
          <p14:tracePt t="103106" x="3705225" y="3390900"/>
          <p14:tracePt t="103117" x="3765550" y="3421063"/>
          <p14:tracePt t="103121" x="3779838" y="3436938"/>
          <p14:tracePt t="103134" x="3824288" y="3451225"/>
          <p14:tracePt t="103138" x="3870325" y="3451225"/>
          <p14:tracePt t="103151" x="3914775" y="3467100"/>
          <p14:tracePt t="103154" x="3959225" y="3481388"/>
          <p14:tracePt t="103167" x="3989388" y="3495675"/>
          <p14:tracePt t="103170" x="4033838" y="3495675"/>
          <p14:tracePt t="103184" x="4049713" y="3495675"/>
          <p14:tracePt t="103187" x="4078288" y="3511550"/>
          <p14:tracePt t="103201" x="4094163" y="3511550"/>
          <p14:tracePt t="103202" x="4108450" y="3511550"/>
          <p14:tracePt t="103217" x="4124325" y="3511550"/>
          <p14:tracePt t="103219" x="4138613" y="3511550"/>
          <p14:tracePt t="103234" x="4152900" y="3511550"/>
          <p14:tracePt t="103252" x="4168775" y="3511550"/>
          <p14:tracePt t="103274" x="4183063" y="3511550"/>
          <p14:tracePt t="103371" x="4168775" y="3511550"/>
          <p14:tracePt t="103389" x="4152900" y="3495675"/>
          <p14:tracePt t="103395" x="4138613" y="3495675"/>
          <p14:tracePt t="103403" x="4094163" y="3481388"/>
          <p14:tracePt t="103411" x="4064000" y="3467100"/>
          <p14:tracePt t="103419" x="4049713" y="3451225"/>
          <p14:tracePt t="103427" x="4003675" y="3436938"/>
          <p14:tracePt t="103435" x="3989388" y="3421063"/>
          <p14:tracePt t="103443" x="3944938" y="3406775"/>
          <p14:tracePt t="103452" x="3914775" y="3376613"/>
          <p14:tracePt t="103459" x="3884613" y="3362325"/>
          <p14:tracePt t="103469" x="3854450" y="3332163"/>
          <p14:tracePt t="103475" x="3824288" y="3316288"/>
          <p14:tracePt t="103485" x="3779838" y="3271838"/>
          <p14:tracePt t="103490" x="3749675" y="3227388"/>
          <p14:tracePt t="103501" x="3735388" y="3197225"/>
          <p14:tracePt t="103506" x="3705225" y="3152775"/>
          <p14:tracePt t="103515" x="3675063" y="3108325"/>
          <p14:tracePt t="103523" x="3660775" y="3062288"/>
          <p14:tracePt t="103535" x="3644900" y="3003550"/>
          <p14:tracePt t="103539" x="3616325" y="2959100"/>
          <p14:tracePt t="103547" x="3600450" y="2898775"/>
          <p14:tracePt t="103556" x="3570288" y="2838450"/>
          <p14:tracePt t="103563" x="3556000" y="2779713"/>
          <p14:tracePt t="103572" x="3556000" y="2749550"/>
          <p14:tracePt t="103579" x="3541713" y="2705100"/>
          <p14:tracePt t="103587" x="3525838" y="2659063"/>
          <p14:tracePt t="103596" x="3525838" y="2614613"/>
          <p14:tracePt t="103603" x="3511550" y="2570163"/>
          <p14:tracePt t="103611" x="3511550" y="2540000"/>
          <p14:tracePt t="103619" x="3511550" y="2509838"/>
          <p14:tracePt t="103628" x="3511550" y="2479675"/>
          <p14:tracePt t="103636" x="3511550" y="2451100"/>
          <p14:tracePt t="103644" x="3511550" y="2405063"/>
          <p14:tracePt t="103652" x="3511550" y="2360613"/>
          <p14:tracePt t="103660" x="3511550" y="2330450"/>
          <p14:tracePt t="103669" x="3525838" y="2300288"/>
          <p14:tracePt t="103676" x="3541713" y="2255838"/>
          <p14:tracePt t="103686" x="3570288" y="2211388"/>
          <p14:tracePt t="103691" x="3586163" y="2151063"/>
          <p14:tracePt t="103702" x="3616325" y="2106613"/>
          <p14:tracePt t="103708" x="3660775" y="2046288"/>
          <p14:tracePt t="103718" x="3690938" y="2001838"/>
          <p14:tracePt t="103724" x="3735388" y="1927225"/>
          <p14:tracePt t="103734" x="3779838" y="1852613"/>
          <p14:tracePt t="103740" x="3840163" y="1778000"/>
          <p14:tracePt t="103751" x="3884613" y="1689100"/>
          <p14:tracePt t="103756" x="3944938" y="1612900"/>
          <p14:tracePt t="103767" x="4003675" y="1524000"/>
          <p14:tracePt t="103772" x="4064000" y="1435100"/>
          <p14:tracePt t="103784" x="4138613" y="1344613"/>
          <p14:tracePt t="103788" x="4198938" y="1255713"/>
          <p14:tracePt t="103802" x="4257675" y="1181100"/>
          <p14:tracePt t="103804" x="4318000" y="1104900"/>
          <p14:tracePt t="103818" x="4362450" y="1030288"/>
          <p14:tracePt t="103820" x="4406900" y="955675"/>
          <p14:tracePt t="103834" x="4452938" y="911225"/>
          <p14:tracePt t="103836" x="4497388" y="850900"/>
          <p14:tracePt t="103851" x="4541838" y="806450"/>
          <p14:tracePt t="103854" x="4586288" y="762000"/>
          <p14:tracePt t="103867" x="4632325" y="731838"/>
          <p14:tracePt t="103869" x="4691063" y="687388"/>
          <p14:tracePt t="103884" x="4737100" y="657225"/>
          <p14:tracePt t="103886" x="4765675" y="642938"/>
          <p14:tracePt t="103901" x="4811713" y="612775"/>
          <p14:tracePt t="103902" x="4840288" y="596900"/>
          <p14:tracePt t="103917" x="4914900" y="552450"/>
          <p14:tracePt t="103919" x="4960938" y="538163"/>
          <p14:tracePt t="103934" x="5005388" y="538163"/>
          <p14:tracePt t="103935" x="5049838" y="522288"/>
          <p14:tracePt t="103940" x="5094288" y="508000"/>
          <p14:tracePt t="103951" x="5140325" y="493713"/>
          <p14:tracePt t="103957" x="5184775" y="493713"/>
          <p14:tracePt t="103967" x="5245100" y="477838"/>
          <p14:tracePt t="103972" x="5303838" y="477838"/>
          <p14:tracePt t="103984" x="5348288" y="477838"/>
          <p14:tracePt t="103989" x="5408613" y="477838"/>
          <p14:tracePt t="104001" x="5468938" y="477838"/>
          <p14:tracePt t="104004" x="5513388" y="477838"/>
          <p14:tracePt t="104017" x="5573713" y="477838"/>
          <p14:tracePt t="104020" x="5618163" y="477838"/>
          <p14:tracePt t="104034" x="5662613" y="477838"/>
          <p14:tracePt t="104037" x="5722938" y="477838"/>
          <p14:tracePt t="104051" x="5781675" y="477838"/>
          <p14:tracePt t="104052" x="5827713" y="493713"/>
          <p14:tracePt t="104067" x="5872163" y="508000"/>
          <p14:tracePt t="104069" x="5902325" y="508000"/>
          <p14:tracePt t="104084" x="5976938" y="522288"/>
          <p14:tracePt t="104086" x="6021388" y="538163"/>
          <p14:tracePt t="104101" x="6065838" y="552450"/>
          <p14:tracePt t="104103" x="6110288" y="552450"/>
          <p14:tracePt t="104117" x="6170613" y="568325"/>
          <p14:tracePt t="104119" x="6215063" y="582613"/>
          <p14:tracePt t="104134" x="6261100" y="582613"/>
          <p14:tracePt t="104136" x="6319838" y="596900"/>
          <p14:tracePt t="104150" x="6380163" y="596900"/>
          <p14:tracePt t="104152" x="6410325" y="612775"/>
          <p14:tracePt t="104157" x="6484938" y="612775"/>
          <p14:tracePt t="104168" x="6529388" y="627063"/>
          <p14:tracePt t="104173" x="6573838" y="642938"/>
          <p14:tracePt t="104184" x="6618288" y="642938"/>
          <p14:tracePt t="104190" x="6678613" y="657225"/>
          <p14:tracePt t="104200" x="6723063" y="673100"/>
          <p14:tracePt t="104205" x="6783388" y="687388"/>
          <p14:tracePt t="104218" x="6843713" y="717550"/>
          <p14:tracePt t="104221" x="6902450" y="731838"/>
          <p14:tracePt t="104234" x="6962775" y="762000"/>
          <p14:tracePt t="104237" x="7007225" y="792163"/>
          <p14:tracePt t="104251" x="7051675" y="806450"/>
          <p14:tracePt t="104253" x="7112000" y="850900"/>
          <p14:tracePt t="104268" x="7186613" y="881063"/>
          <p14:tracePt t="104270" x="7231063" y="911225"/>
          <p14:tracePt t="104284" x="7291388" y="955675"/>
          <p14:tracePt t="104287" x="7335838" y="985838"/>
          <p14:tracePt t="104301" x="7380288" y="1016000"/>
          <p14:tracePt t="104303" x="7426325" y="1046163"/>
          <p14:tracePt t="104317" x="7470775" y="1090613"/>
          <p14:tracePt t="104320" x="7515225" y="1120775"/>
          <p14:tracePt t="104334" x="7575550" y="1165225"/>
          <p14:tracePt t="104336" x="7605713" y="1225550"/>
          <p14:tracePt t="104351" x="7664450" y="1270000"/>
          <p14:tracePt t="104353" x="7708900" y="1330325"/>
          <p14:tracePt t="104367" x="7769225" y="1404938"/>
          <p14:tracePt t="104368" x="7829550" y="1479550"/>
          <p14:tracePt t="104374" x="7888288" y="1554163"/>
          <p14:tracePt t="104384" x="7934325" y="1612900"/>
          <p14:tracePt t="104390" x="7993063" y="1689100"/>
          <p14:tracePt t="104401" x="8039100" y="1763713"/>
          <p14:tracePt t="104406" x="8083550" y="1822450"/>
          <p14:tracePt t="104417" x="8097838" y="1852613"/>
          <p14:tracePt t="104422" x="8128000" y="1912938"/>
          <p14:tracePt t="104434" x="8158163" y="1957388"/>
          <p14:tracePt t="104438" x="8188325" y="1987550"/>
          <p14:tracePt t="104451" x="8216900" y="2062163"/>
          <p14:tracePt t="104454" x="8247063" y="2106613"/>
          <p14:tracePt t="104467" x="8262938" y="2151063"/>
          <p14:tracePt t="104470" x="8277225" y="2181225"/>
          <p14:tracePt t="104484" x="8293100" y="2225675"/>
          <p14:tracePt t="104486" x="8321675" y="2271713"/>
          <p14:tracePt t="104501" x="8337550" y="2316163"/>
          <p14:tracePt t="104503" x="8367713" y="2374900"/>
          <p14:tracePt t="104517" x="8382000" y="2420938"/>
          <p14:tracePt t="104519" x="8426450" y="2479675"/>
          <p14:tracePt t="104534" x="8442325" y="2525713"/>
          <p14:tracePt t="104537" x="8456613" y="2554288"/>
          <p14:tracePt t="104551" x="8486775" y="2614613"/>
          <p14:tracePt t="104553" x="8501063" y="2659063"/>
          <p14:tracePt t="104567" x="8516938" y="2689225"/>
          <p14:tracePt t="104570" x="8531225" y="2719388"/>
          <p14:tracePt t="104584" x="8547100" y="2763838"/>
          <p14:tracePt t="104585" x="8561388" y="2779713"/>
          <p14:tracePt t="104590" x="8575675" y="2808288"/>
          <p14:tracePt t="104601" x="8575675" y="2824163"/>
          <p14:tracePt t="104607" x="8575675" y="2854325"/>
          <p14:tracePt t="104617" x="8591550" y="2882900"/>
          <p14:tracePt t="104622" x="8591550" y="2898775"/>
          <p14:tracePt t="104634" x="8591550" y="2928938"/>
          <p14:tracePt t="104639" x="8605838" y="2959100"/>
          <p14:tracePt t="104651" x="8605838" y="2987675"/>
          <p14:tracePt t="104655" x="8605838" y="3017838"/>
          <p14:tracePt t="104667" x="8605838" y="3062288"/>
          <p14:tracePt t="104671" x="8605838" y="3092450"/>
          <p14:tracePt t="104684" x="8605838" y="3136900"/>
          <p14:tracePt t="104687" x="8605838" y="3167063"/>
          <p14:tracePt t="104701" x="8591550" y="3197225"/>
          <p14:tracePt t="104703" x="8575675" y="3227388"/>
          <p14:tracePt t="104717" x="8575675" y="3241675"/>
          <p14:tracePt t="104720" x="8561388" y="3271838"/>
          <p14:tracePt t="104734" x="8547100" y="3287713"/>
          <p14:tracePt t="104737" x="8531225" y="3316288"/>
          <p14:tracePt t="104751" x="8516938" y="3316288"/>
          <p14:tracePt t="104752" x="8501063" y="3332163"/>
          <p14:tracePt t="104767" x="8486775" y="3346450"/>
          <p14:tracePt t="104769" x="8470900" y="3362325"/>
          <p14:tracePt t="104784" x="8442325" y="3376613"/>
          <p14:tracePt t="104787" x="8412163" y="3376613"/>
          <p14:tracePt t="104801" x="8367713" y="3390900"/>
          <p14:tracePt t="104802" x="8337550" y="3390900"/>
          <p14:tracePt t="104807" x="8307388" y="3406775"/>
          <p14:tracePt t="104817" x="8262938" y="3406775"/>
          <p14:tracePt t="104824" x="8232775" y="3406775"/>
          <p14:tracePt t="104834" x="8188325" y="3406775"/>
          <p14:tracePt t="104839" x="8142288" y="3406775"/>
          <p14:tracePt t="104851" x="8113713" y="3406775"/>
          <p14:tracePt t="104855" x="8067675" y="3406775"/>
          <p14:tracePt t="104868" x="8039100" y="3406775"/>
          <p14:tracePt t="104871" x="8008938" y="3406775"/>
          <p14:tracePt t="104884" x="7993063" y="3406775"/>
          <p14:tracePt t="104887" x="7962900" y="3406775"/>
          <p14:tracePt t="104901" x="7948613" y="3406775"/>
          <p14:tracePt t="104903" x="7934325" y="3406775"/>
          <p14:tracePt t="104917" x="7918450" y="3406775"/>
          <p14:tracePt t="104920" x="7904163" y="3406775"/>
          <p14:tracePt t="104934" x="7888288" y="3406775"/>
          <p14:tracePt t="104935" x="7874000" y="3406775"/>
          <p14:tracePt t="104951" x="7859713" y="3406775"/>
          <p14:tracePt t="104953" x="7843838" y="3406775"/>
          <p14:tracePt t="104968" x="7843838" y="3390900"/>
          <p14:tracePt t="104969" x="7829550" y="3390900"/>
          <p14:tracePt t="104984" x="7813675" y="3390900"/>
          <p14:tracePt t="104986" x="7799388" y="3376613"/>
          <p14:tracePt t="105001" x="7785100" y="3376613"/>
          <p14:tracePt t="105002" x="7769225" y="3362325"/>
          <p14:tracePt t="105018" x="7754938" y="3362325"/>
          <p14:tracePt t="105032" x="7739063" y="3346450"/>
          <p14:tracePt t="105056" x="7724775" y="3346450"/>
          <p14:tracePt t="105065" x="7724775" y="3332163"/>
          <p14:tracePt t="105113" x="7724775" y="3316288"/>
          <p14:tracePt t="105128" x="7724775" y="3302000"/>
          <p14:tracePt t="105136" x="7724775" y="3287713"/>
          <p14:tracePt t="105153" x="7724775" y="3271838"/>
          <p14:tracePt t="105161" x="7724775" y="3257550"/>
          <p14:tracePt t="105169" x="7724775" y="3241675"/>
          <p14:tracePt t="105177" x="7739063" y="3227388"/>
          <p14:tracePt t="105185" x="7739063" y="3197225"/>
          <p14:tracePt t="105193" x="7754938" y="3182938"/>
          <p14:tracePt t="105203" x="7769225" y="3167063"/>
          <p14:tracePt t="105209" x="7769225" y="3152775"/>
          <p14:tracePt t="105219" x="7785100" y="3122613"/>
          <p14:tracePt t="105224" x="7785100" y="3108325"/>
          <p14:tracePt t="105236" x="7799388" y="3092450"/>
          <p14:tracePt t="105241" x="7813675" y="3078163"/>
          <p14:tracePt t="105252" x="7813675" y="3062288"/>
          <p14:tracePt t="105257" x="7829550" y="3048000"/>
          <p14:tracePt t="105265" x="7829550" y="3033713"/>
          <p14:tracePt t="105273" x="7843838" y="3003550"/>
          <p14:tracePt t="105289" x="7859713" y="2973388"/>
          <p14:tracePt t="105298" x="7859713" y="2959100"/>
          <p14:tracePt t="105305" x="7874000" y="2959100"/>
          <p14:tracePt t="105313" x="7874000" y="2943225"/>
          <p14:tracePt t="105321" x="7874000" y="2928938"/>
          <p14:tracePt t="105329" x="7888288" y="2898775"/>
          <p14:tracePt t="105337" x="7888288" y="2882900"/>
          <p14:tracePt t="105345" x="7888288" y="2868613"/>
          <p14:tracePt t="105353" x="7888288" y="2838450"/>
          <p14:tracePt t="105361" x="7888288" y="2808288"/>
          <p14:tracePt t="105370" x="7888288" y="2779713"/>
          <p14:tracePt t="105377" x="7888288" y="2763838"/>
          <p14:tracePt t="105386" x="7888288" y="2733675"/>
          <p14:tracePt t="105393" x="7888288" y="2705100"/>
          <p14:tracePt t="105403" x="7888288" y="2689225"/>
          <p14:tracePt t="105409" x="7874000" y="2659063"/>
          <p14:tracePt t="105419" x="7874000" y="2644775"/>
          <p14:tracePt t="105425" x="7874000" y="2614613"/>
          <p14:tracePt t="105436" x="7859713" y="2600325"/>
          <p14:tracePt t="105441" x="7843838" y="2570163"/>
          <p14:tracePt t="105452" x="7843838" y="2540000"/>
          <p14:tracePt t="105457" x="7829550" y="2525713"/>
          <p14:tracePt t="105465" x="7829550" y="2495550"/>
          <p14:tracePt t="105473" x="7813675" y="2465388"/>
          <p14:tracePt t="105486" x="7813675" y="2435225"/>
          <p14:tracePt t="105489" x="7799388" y="2405063"/>
          <p14:tracePt t="105497" x="7785100" y="2374900"/>
          <p14:tracePt t="105506" x="7785100" y="2346325"/>
          <p14:tracePt t="105513" x="7754938" y="2316163"/>
          <p14:tracePt t="105522" x="7754938" y="2286000"/>
          <p14:tracePt t="105529" x="7739063" y="2255838"/>
          <p14:tracePt t="105538" x="7724775" y="2225675"/>
          <p14:tracePt t="105546" x="7708900" y="2211388"/>
          <p14:tracePt t="105554" x="7694613" y="2181225"/>
          <p14:tracePt t="105562" x="7680325" y="2151063"/>
          <p14:tracePt t="105569" x="7650163" y="2120900"/>
          <p14:tracePt t="105578" x="7634288" y="2106613"/>
          <p14:tracePt t="105586" x="7620000" y="2076450"/>
          <p14:tracePt t="105594" x="7605713" y="2062163"/>
          <p14:tracePt t="105602" x="7589838" y="2032000"/>
          <p14:tracePt t="105610" x="7559675" y="2017713"/>
          <p14:tracePt t="105619" x="7545388" y="1987550"/>
          <p14:tracePt t="105626" x="7531100" y="1957388"/>
          <p14:tracePt t="105635" x="7515225" y="1943100"/>
          <p14:tracePt t="105642" x="7500938" y="1912938"/>
          <p14:tracePt t="105652" x="7485063" y="1897063"/>
          <p14:tracePt t="105658" x="7485063" y="1882775"/>
          <p14:tracePt t="105669" x="7470775" y="1866900"/>
          <p14:tracePt t="105674" x="7454900" y="1852613"/>
          <p14:tracePt t="105684" x="7440613" y="1838325"/>
          <p14:tracePt t="105690" x="7440613" y="1822450"/>
          <p14:tracePt t="105701" x="7426325" y="1808163"/>
          <p14:tracePt t="105706" x="7426325" y="1792288"/>
          <p14:tracePt t="105717" x="7396163" y="1778000"/>
          <p14:tracePt t="105722" x="7396163" y="1763713"/>
          <p14:tracePt t="105734" x="7380288" y="1747838"/>
          <p14:tracePt t="105738" x="7366000" y="1717675"/>
          <p14:tracePt t="105751" x="7351713" y="1703388"/>
          <p14:tracePt t="105754" x="7321550" y="1689100"/>
          <p14:tracePt t="105768" x="7305675" y="1658938"/>
          <p14:tracePt t="105770" x="7291388" y="1643063"/>
          <p14:tracePt t="105784" x="7261225" y="1612900"/>
          <p14:tracePt t="105787" x="7246938" y="1598613"/>
          <p14:tracePt t="105801" x="7231063" y="1568450"/>
          <p14:tracePt t="105803" x="7216775" y="1554163"/>
          <p14:tracePt t="105818" x="7200900" y="1538288"/>
          <p14:tracePt t="105819" x="7172325" y="1509713"/>
          <p14:tracePt t="105834" x="7156450" y="1493838"/>
          <p14:tracePt t="105836" x="7142163" y="1479550"/>
          <p14:tracePt t="105851" x="7126288" y="1449388"/>
          <p14:tracePt t="105853" x="7112000" y="1435100"/>
          <p14:tracePt t="105868" x="7081838" y="1404938"/>
          <p14:tracePt t="105870" x="7067550" y="1389063"/>
          <p14:tracePt t="105884" x="7051675" y="1374775"/>
          <p14:tracePt t="105885" x="7037388" y="1344613"/>
          <p14:tracePt t="105890" x="7007225" y="1314450"/>
          <p14:tracePt t="105901" x="6992938" y="1284288"/>
          <p14:tracePt t="105907" x="6977063" y="1270000"/>
          <p14:tracePt t="105917" x="6946900" y="1239838"/>
          <p14:tracePt t="105923" x="6932613" y="1225550"/>
          <p14:tracePt t="105934" x="6918325" y="1195388"/>
          <p14:tracePt t="105939" x="6888163" y="1181100"/>
          <p14:tracePt t="105951" x="6858000" y="1150938"/>
          <p14:tracePt t="105955" x="6843713" y="1120775"/>
          <p14:tracePt t="105967" x="6813550" y="1104900"/>
          <p14:tracePt t="105971" x="6783388" y="1090613"/>
          <p14:tracePt t="105984" x="6753225" y="1076325"/>
          <p14:tracePt t="105987" x="6723063" y="1060450"/>
          <p14:tracePt t="106001" x="6708775" y="1046163"/>
          <p14:tracePt t="106003" x="6678613" y="1030288"/>
          <p14:tracePt t="106017" x="6648450" y="1016000"/>
          <p14:tracePt t="106020" x="6618288" y="1001713"/>
          <p14:tracePt t="106034" x="6604000" y="985838"/>
          <p14:tracePt t="106036" x="6589713" y="985838"/>
          <p14:tracePt t="106051" x="6559550" y="971550"/>
          <p14:tracePt t="106053" x="6543675" y="955675"/>
          <p14:tracePt t="106068" x="6529388" y="941388"/>
          <p14:tracePt t="106069" x="6499225" y="941388"/>
          <p14:tracePt t="106084" x="6484938" y="927100"/>
          <p14:tracePt t="106086" x="6454775" y="911225"/>
          <p14:tracePt t="106101" x="6438900" y="896938"/>
          <p14:tracePt t="106102" x="6410325" y="896938"/>
          <p14:tracePt t="106107" x="6380163" y="881063"/>
          <p14:tracePt t="106117" x="6350000" y="866775"/>
          <p14:tracePt t="106124" x="6319838" y="866775"/>
          <p14:tracePt t="106134" x="6289675" y="850900"/>
          <p14:tracePt t="106140" x="6245225" y="850900"/>
          <p14:tracePt t="106151" x="6215063" y="836613"/>
          <p14:tracePt t="106156" x="6170613" y="836613"/>
          <p14:tracePt t="106167" x="6140450" y="836613"/>
          <p14:tracePt t="106172" x="6096000" y="822325"/>
          <p14:tracePt t="106184" x="6065838" y="822325"/>
          <p14:tracePt t="106187" x="6021388" y="822325"/>
          <p14:tracePt t="106201" x="5991225" y="806450"/>
          <p14:tracePt t="106204" x="5930900" y="806450"/>
          <p14:tracePt t="106218" x="5886450" y="806450"/>
          <p14:tracePt t="106220" x="5856288" y="806450"/>
          <p14:tracePt t="106234" x="5811838" y="806450"/>
          <p14:tracePt t="106236" x="5781675" y="806450"/>
          <p14:tracePt t="106251" x="5753100" y="792163"/>
          <p14:tracePt t="106253" x="5707063" y="792163"/>
          <p14:tracePt t="106268" x="5662613" y="776288"/>
          <p14:tracePt t="106270" x="5632450" y="776288"/>
          <p14:tracePt t="106284" x="5588000" y="776288"/>
          <p14:tracePt t="106287" x="5557838" y="762000"/>
          <p14:tracePt t="106301" x="5527675" y="762000"/>
          <p14:tracePt t="106302" x="5499100" y="747713"/>
          <p14:tracePt t="106317" x="5468938" y="747713"/>
          <p14:tracePt t="106319" x="5453063" y="747713"/>
          <p14:tracePt t="106334" x="5422900" y="747713"/>
          <p14:tracePt t="106335" x="5408613" y="747713"/>
          <p14:tracePt t="106340" x="5394325" y="747713"/>
          <p14:tracePt t="106351" x="5364163" y="747713"/>
          <p14:tracePt t="106357" x="5348288" y="747713"/>
          <p14:tracePt t="106367" x="5319713" y="747713"/>
          <p14:tracePt t="115551" x="5303838" y="762000"/>
          <p14:tracePt t="115559" x="5289550" y="762000"/>
          <p14:tracePt t="115569" x="5273675" y="776288"/>
          <p14:tracePt t="115575" x="5259388" y="792163"/>
          <p14:tracePt t="115592" x="5199063" y="836613"/>
          <p14:tracePt t="115599" x="5184775" y="850900"/>
          <p14:tracePt t="115607" x="5140325" y="881063"/>
          <p14:tracePt t="115615" x="5124450" y="896938"/>
          <p14:tracePt t="115623" x="5065713" y="941388"/>
          <p14:tracePt t="115631" x="5049838" y="955675"/>
          <p14:tracePt t="115639" x="5005388" y="971550"/>
          <p14:tracePt t="115647" x="4975225" y="1001713"/>
          <p14:tracePt t="115655" x="4945063" y="1016000"/>
          <p14:tracePt t="115663" x="4930775" y="1030288"/>
          <p14:tracePt t="115672" x="4900613" y="1046163"/>
          <p14:tracePt t="115679" x="4886325" y="1060450"/>
          <p14:tracePt t="115688" x="4870450" y="1060450"/>
          <p14:tracePt t="115695" x="4856163" y="1060450"/>
          <p14:tracePt t="115703" x="4840288" y="1076325"/>
          <p14:tracePt t="115712" x="4826000" y="1076325"/>
          <p14:tracePt t="115719" x="4811713" y="1076325"/>
          <p14:tracePt t="115736" x="4795838" y="1076325"/>
          <p14:tracePt t="115754" x="4781550" y="1076325"/>
          <p14:tracePt t="115770" x="4765675" y="1076325"/>
          <p14:tracePt t="115776" x="4751388" y="1076325"/>
          <p14:tracePt t="115800" x="4737100" y="1076325"/>
          <p14:tracePt t="115864" x="4721225" y="1076325"/>
          <p14:tracePt t="116217" x="4721225" y="1090613"/>
          <p14:tracePt t="116241" x="4721225" y="1104900"/>
          <p14:tracePt t="116249" x="4737100" y="1104900"/>
          <p14:tracePt t="116259" x="4737100" y="1120775"/>
          <p14:tracePt t="116273" x="4737100" y="1135063"/>
          <p14:tracePt t="116281" x="4751388" y="1135063"/>
          <p14:tracePt t="116298" x="4751388" y="1150938"/>
          <p14:tracePt t="116313" x="4765675" y="1165225"/>
          <p14:tracePt t="116338" x="4765675" y="1181100"/>
          <p14:tracePt t="116353" x="4781550" y="1181100"/>
          <p14:tracePt t="116369" x="4781550" y="1195388"/>
          <p14:tracePt t="116386" x="4795838" y="1195388"/>
          <p14:tracePt t="116403" x="4795838" y="1209675"/>
          <p14:tracePt t="116419" x="4811713" y="1209675"/>
          <p14:tracePt t="116437" x="4811713" y="1225550"/>
          <p14:tracePt t="116466" x="4826000" y="1225550"/>
          <p14:tracePt t="116491" x="4826000" y="1239838"/>
          <p14:tracePt t="116803" x="4840288" y="1239838"/>
          <p14:tracePt t="116827" x="4856163" y="1239838"/>
          <p14:tracePt t="116843" x="4870450" y="1239838"/>
          <p14:tracePt t="116853" x="4886325" y="1239838"/>
          <p14:tracePt t="116869" x="4900613" y="1239838"/>
          <p14:tracePt t="116875" x="4914900" y="1239838"/>
          <p14:tracePt t="116886" x="4930775" y="1239838"/>
          <p14:tracePt t="116891" x="4945063" y="1239838"/>
          <p14:tracePt t="116899" x="4960938" y="1239838"/>
          <p14:tracePt t="116915" x="4975225" y="1239838"/>
          <p14:tracePt t="116936" x="4991100" y="1239838"/>
          <p14:tracePt t="116939" x="5005388" y="1239838"/>
          <p14:tracePt t="116956" x="5019675" y="1239838"/>
          <p14:tracePt t="116964" x="5035550" y="1239838"/>
          <p14:tracePt t="116972" x="5049838" y="1239838"/>
          <p14:tracePt t="116987" x="5065713" y="1239838"/>
          <p14:tracePt t="116995" x="5094288" y="1239838"/>
          <p14:tracePt t="117003" x="5110163" y="1239838"/>
          <p14:tracePt t="117012" x="5124450" y="1239838"/>
          <p14:tracePt t="117019" x="5140325" y="1239838"/>
          <p14:tracePt t="117028" x="5154613" y="1239838"/>
          <p14:tracePt t="117044" x="5168900" y="1239838"/>
          <p14:tracePt t="117053" x="5184775" y="1239838"/>
          <p14:tracePt t="117076" x="5199063" y="1239838"/>
          <p14:tracePt t="117092" x="5214938" y="1239838"/>
          <p14:tracePt t="117124" x="5229225" y="1239838"/>
          <p14:tracePt t="117437" x="5214938" y="1239838"/>
          <p14:tracePt t="117454" x="5214938" y="1225550"/>
          <p14:tracePt t="117462" x="5199063" y="1225550"/>
          <p14:tracePt t="117478" x="5184775" y="1209675"/>
          <p14:tracePt t="117493" x="5184775" y="1195388"/>
          <p14:tracePt t="117503" x="5168900" y="1195388"/>
          <p14:tracePt t="117510" x="5154613" y="1181100"/>
          <p14:tracePt t="117519" x="5140325" y="1181100"/>
          <p14:tracePt t="117525" x="5124450" y="1181100"/>
          <p14:tracePt t="117537" x="5124450" y="1165225"/>
          <p14:tracePt t="117541" x="5110163" y="1165225"/>
          <p14:tracePt t="117549" x="5094288" y="1150938"/>
          <p14:tracePt t="117558" x="5080000" y="1150938"/>
          <p14:tracePt t="117569" x="5065713" y="1150938"/>
          <p14:tracePt t="117574" x="5049838" y="1150938"/>
          <p14:tracePt t="117581" x="5049838" y="1135063"/>
          <p14:tracePt t="117590" x="5035550" y="1135063"/>
          <p14:tracePt t="117598" x="5019675" y="1135063"/>
          <p14:tracePt t="117613" x="5005388" y="1135063"/>
          <p14:tracePt t="117622" x="4991100" y="1135063"/>
          <p14:tracePt t="117645" x="4975225" y="1135063"/>
          <p14:tracePt t="117654" x="4960938" y="1135063"/>
          <p14:tracePt t="117678" x="4945063" y="1135063"/>
          <p14:tracePt t="117694" x="4930775" y="1120775"/>
          <p14:tracePt t="117734" x="4914900" y="1120775"/>
          <p14:tracePt t="117791" x="4900613" y="1120775"/>
          <p14:tracePt t="117823" x="4886325" y="1120775"/>
          <p14:tracePt t="119758" x="4856163" y="1104900"/>
          <p14:tracePt t="119765" x="4826000" y="1090613"/>
          <p14:tracePt t="119775" x="4795838" y="1076325"/>
          <p14:tracePt t="119781" x="4751388" y="1030288"/>
          <p14:tracePt t="119789" x="4706938" y="1016000"/>
          <p14:tracePt t="119797" x="4691063" y="985838"/>
          <p14:tracePt t="119805" x="4646613" y="955675"/>
          <p14:tracePt t="119813" x="4616450" y="941388"/>
          <p14:tracePt t="119821" x="4572000" y="911225"/>
          <p14:tracePt t="119829" x="4541838" y="881063"/>
          <p14:tracePt t="119837" x="4511675" y="866775"/>
          <p14:tracePt t="119845" x="4497388" y="850900"/>
          <p14:tracePt t="119853" x="4467225" y="836613"/>
          <p14:tracePt t="119861" x="4452938" y="836613"/>
          <p14:tracePt t="119870" x="4437063" y="822325"/>
          <p14:tracePt t="119878" x="4422775" y="822325"/>
          <p14:tracePt t="119887" x="4406900" y="822325"/>
          <p14:tracePt t="119893" x="4392613" y="806450"/>
          <p14:tracePt t="119903" x="4378325" y="806450"/>
          <p14:tracePt t="119909" x="4362450" y="806450"/>
          <p14:tracePt t="119920" x="4348163" y="806450"/>
          <p14:tracePt t="119925" x="4332288" y="806450"/>
          <p14:tracePt t="119936" x="4303713" y="806450"/>
          <p14:tracePt t="119949" x="4273550" y="806450"/>
          <p14:tracePt t="119958" x="4257675" y="822325"/>
          <p14:tracePt t="119965" x="4229100" y="822325"/>
          <p14:tracePt t="119974" x="4213225" y="836613"/>
          <p14:tracePt t="119981" x="4198938" y="850900"/>
          <p14:tracePt t="119990" x="4168775" y="866775"/>
          <p14:tracePt t="119997" x="4152900" y="881063"/>
          <p14:tracePt t="120006" x="4124325" y="911225"/>
          <p14:tracePt t="120014" x="4094163" y="927100"/>
          <p14:tracePt t="120022" x="4078288" y="955675"/>
          <p14:tracePt t="120030" x="4049713" y="971550"/>
          <p14:tracePt t="120038" x="4019550" y="1001713"/>
          <p14:tracePt t="120045" x="3975100" y="1046163"/>
          <p14:tracePt t="120053" x="3959225" y="1060450"/>
          <p14:tracePt t="120062" x="3929063" y="1090613"/>
          <p14:tracePt t="120069" x="3898900" y="1120775"/>
          <p14:tracePt t="120078" x="3870325" y="1150938"/>
          <p14:tracePt t="120086" x="3854450" y="1181100"/>
          <p14:tracePt t="120094" x="3824288" y="1195388"/>
          <p14:tracePt t="120103" x="3795713" y="1225550"/>
          <p14:tracePt t="120110" x="3779838" y="1239838"/>
          <p14:tracePt t="120119" x="3749675" y="1270000"/>
          <p14:tracePt t="120126" x="3735388" y="1284288"/>
          <p14:tracePt t="120136" x="3705225" y="1300163"/>
          <p14:tracePt t="120142" x="3690938" y="1314450"/>
          <p14:tracePt t="120153" x="3690938" y="1330325"/>
          <p14:tracePt t="120158" x="3675063" y="1344613"/>
          <p14:tracePt t="120169" x="3660775" y="1358900"/>
          <p14:tracePt t="120174" x="3644900" y="1358900"/>
          <p14:tracePt t="120184" x="3630613" y="1374775"/>
          <p14:tracePt t="120190" x="3616325" y="1374775"/>
          <p14:tracePt t="120201" x="3616325" y="1389063"/>
          <p14:tracePt t="120206" x="3600450" y="1389063"/>
          <p14:tracePt t="120218" x="3586163" y="1404938"/>
          <p14:tracePt t="120222" x="3586163" y="1419225"/>
          <p14:tracePt t="120234" x="3570288" y="1435100"/>
          <p14:tracePt t="120238" x="3556000" y="1449388"/>
          <p14:tracePt t="120251" x="3556000" y="1463675"/>
          <p14:tracePt t="120254" x="3541713" y="1479550"/>
          <p14:tracePt t="120268" x="3541713" y="1493838"/>
          <p14:tracePt t="120271" x="3525838" y="1509713"/>
          <p14:tracePt t="120284" x="3525838" y="1538288"/>
          <p14:tracePt t="120286" x="3511550" y="1554163"/>
          <p14:tracePt t="120301" x="3495675" y="1568450"/>
          <p14:tracePt t="120304" x="3495675" y="1598613"/>
          <p14:tracePt t="120318" x="3495675" y="1628775"/>
          <p14:tracePt t="120320" x="3495675" y="1643063"/>
          <p14:tracePt t="120335" x="3495675" y="1673225"/>
          <p14:tracePt t="120337" x="3495675" y="1689100"/>
          <p14:tracePt t="120351" x="3495675" y="1733550"/>
          <p14:tracePt t="120354" x="3495675" y="1763713"/>
          <p14:tracePt t="120368" x="3525838" y="1792288"/>
          <p14:tracePt t="120371" x="3570288" y="1808163"/>
          <p14:tracePt t="120384" x="3600450" y="1822450"/>
          <p14:tracePt t="120386" x="3616325" y="1838325"/>
          <p14:tracePt t="120391" x="3690938" y="1866900"/>
          <p14:tracePt t="120401" x="3705225" y="1866900"/>
          <p14:tracePt t="120407" x="3749675" y="1882775"/>
          <p14:tracePt t="120418" x="3795713" y="1882775"/>
          <p14:tracePt t="120423" x="3824288" y="1882775"/>
          <p14:tracePt t="120435" x="3870325" y="1882775"/>
          <p14:tracePt t="120439" x="3898900" y="1882775"/>
          <p14:tracePt t="120451" x="3929063" y="1866900"/>
          <p14:tracePt t="120455" x="3975100" y="1838325"/>
          <p14:tracePt t="120468" x="4003675" y="1822450"/>
          <p14:tracePt t="120471" x="4033838" y="1778000"/>
          <p14:tracePt t="120485" x="4064000" y="1747838"/>
          <p14:tracePt t="120487" x="4108450" y="1717675"/>
          <p14:tracePt t="120501" x="4152900" y="1673225"/>
          <p14:tracePt t="120504" x="4183063" y="1643063"/>
          <p14:tracePt t="120518" x="4243388" y="1598613"/>
          <p14:tracePt t="120520" x="4287838" y="1568450"/>
          <p14:tracePt t="120535" x="4332288" y="1524000"/>
          <p14:tracePt t="120537" x="4378325" y="1493838"/>
          <p14:tracePt t="120551" x="4437063" y="1463675"/>
          <p14:tracePt t="120554" x="4483100" y="1435100"/>
          <p14:tracePt t="120568" x="4527550" y="1419225"/>
          <p14:tracePt t="120571" x="4586288" y="1404938"/>
          <p14:tracePt t="120585" x="4646613" y="1374775"/>
          <p14:tracePt t="120586" x="4706938" y="1358900"/>
          <p14:tracePt t="120601" x="4765675" y="1344613"/>
          <p14:tracePt t="120602" x="4840288" y="1330325"/>
          <p14:tracePt t="120607" x="4900613" y="1314450"/>
          <p14:tracePt t="120618" x="4960938" y="1300163"/>
          <p14:tracePt t="120624" x="5035550" y="1284288"/>
          <p14:tracePt t="120634" x="5080000" y="1270000"/>
          <p14:tracePt t="120640" x="5140325" y="1255713"/>
          <p14:tracePt t="120651" x="5199063" y="1239838"/>
          <p14:tracePt t="120655" x="5259388" y="1225550"/>
          <p14:tracePt t="120668" x="5303838" y="1225550"/>
          <p14:tracePt t="120672" x="5334000" y="1209675"/>
          <p14:tracePt t="120685" x="5378450" y="1195388"/>
          <p14:tracePt t="120688" x="5422900" y="1181100"/>
          <p14:tracePt t="120701" x="5468938" y="1181100"/>
          <p14:tracePt t="120704" x="5499100" y="1165225"/>
          <p14:tracePt t="120718" x="5527675" y="1150938"/>
          <p14:tracePt t="120721" x="5573713" y="1150938"/>
          <p14:tracePt t="120735" x="5588000" y="1135063"/>
          <p14:tracePt t="120737" x="5632450" y="1135063"/>
          <p14:tracePt t="120751" x="5662613" y="1135063"/>
          <p14:tracePt t="120753" x="5692775" y="1135063"/>
          <p14:tracePt t="120769" x="5722938" y="1135063"/>
          <p14:tracePt t="120770" x="5753100" y="1120775"/>
          <p14:tracePt t="120785" x="5781675" y="1120775"/>
          <p14:tracePt t="120786" x="5827713" y="1120775"/>
          <p14:tracePt t="120801" x="5842000" y="1104900"/>
          <p14:tracePt t="120803" x="5886450" y="1104900"/>
          <p14:tracePt t="120818" x="5916613" y="1104900"/>
          <p14:tracePt t="120819" x="5946775" y="1104900"/>
          <p14:tracePt t="120824" x="5976938" y="1104900"/>
          <p14:tracePt t="120834" x="6007100" y="1104900"/>
          <p14:tracePt t="120841" x="6021388" y="1104900"/>
          <p14:tracePt t="120851" x="6051550" y="1104900"/>
          <p14:tracePt t="120857" x="6081713" y="1104900"/>
          <p14:tracePt t="120868" x="6110288" y="1104900"/>
          <p14:tracePt t="120872" x="6126163" y="1104900"/>
          <p14:tracePt t="120885" x="6156325" y="1090613"/>
          <p14:tracePt t="120888" x="6184900" y="1090613"/>
          <p14:tracePt t="120901" x="6200775" y="1090613"/>
          <p14:tracePt t="120904" x="6230938" y="1090613"/>
          <p14:tracePt t="120918" x="6245225" y="1090613"/>
          <p14:tracePt t="120920" x="6261100" y="1090613"/>
          <p14:tracePt t="120935" x="6275388" y="1076325"/>
          <p14:tracePt t="120951" x="6289675" y="1060450"/>
          <p14:tracePt t="120968" x="6289675" y="1046163"/>
          <p14:tracePt t="123096" x="6289675" y="1030288"/>
          <p14:tracePt t="123103" x="6261100" y="1016000"/>
          <p14:tracePt t="123111" x="6245225" y="1001713"/>
          <p14:tracePt t="123120" x="6230938" y="985838"/>
          <p14:tracePt t="123128" x="6215063" y="971550"/>
          <p14:tracePt t="123139" x="6200775" y="955675"/>
          <p14:tracePt t="123144" x="6184900" y="941388"/>
          <p14:tracePt t="123153" x="6170613" y="941388"/>
          <p14:tracePt t="123160" x="6156325" y="927100"/>
          <p14:tracePt t="123169" x="6140450" y="911225"/>
          <p14:tracePt t="123176" x="6126163" y="896938"/>
          <p14:tracePt t="123186" x="6110288" y="896938"/>
          <p14:tracePt t="123192" x="6096000" y="881063"/>
          <p14:tracePt t="123203" x="6081713" y="881063"/>
          <p14:tracePt t="123208" x="6065838" y="866775"/>
          <p14:tracePt t="123219" x="6051550" y="866775"/>
          <p14:tracePt t="123224" x="6035675" y="866775"/>
          <p14:tracePt t="123234" x="6021388" y="866775"/>
          <p14:tracePt t="123240" x="6007100" y="866775"/>
          <p14:tracePt t="123251" x="5991225" y="850900"/>
          <p14:tracePt t="123256" x="5976938" y="850900"/>
          <p14:tracePt t="123268" x="5961063" y="850900"/>
          <p14:tracePt t="123272" x="5946775" y="850900"/>
          <p14:tracePt t="123285" x="5916613" y="850900"/>
          <p14:tracePt t="123288" x="5902325" y="850900"/>
          <p14:tracePt t="123301" x="5872163" y="850900"/>
          <p14:tracePt t="123304" x="5872163" y="836613"/>
          <p14:tracePt t="123318" x="5842000" y="836613"/>
          <p14:tracePt t="123320" x="5827713" y="836613"/>
          <p14:tracePt t="123335" x="5797550" y="822325"/>
          <p14:tracePt t="123337" x="5781675" y="822325"/>
          <p14:tracePt t="123351" x="5767388" y="822325"/>
          <p14:tracePt t="123354" x="5737225" y="806450"/>
          <p14:tracePt t="123368" x="5722938" y="806450"/>
          <p14:tracePt t="123369" x="5692775" y="806450"/>
          <p14:tracePt t="123385" x="5662613" y="792163"/>
          <p14:tracePt t="123386" x="5618163" y="792163"/>
          <p14:tracePt t="123401" x="5588000" y="792163"/>
          <p14:tracePt t="123403" x="5543550" y="792163"/>
          <p14:tracePt t="123418" x="5483225" y="792163"/>
          <p14:tracePt t="123419" x="5438775" y="792163"/>
          <p14:tracePt t="123425" x="5378450" y="822325"/>
          <p14:tracePt t="123435" x="5319713" y="836613"/>
          <p14:tracePt t="123441" x="5289550" y="836613"/>
          <p14:tracePt t="123451" x="5199063" y="866775"/>
          <p14:tracePt t="123457" x="5168900" y="866775"/>
          <p14:tracePt t="123468" x="5124450" y="881063"/>
          <p14:tracePt t="123473" x="5080000" y="896938"/>
          <p14:tracePt t="123485" x="5035550" y="896938"/>
          <p14:tracePt t="123489" x="4991100" y="911225"/>
          <p14:tracePt t="123501" x="4945063" y="927100"/>
          <p14:tracePt t="123505" x="4914900" y="927100"/>
          <p14:tracePt t="123518" x="4870450" y="927100"/>
          <p14:tracePt t="123521" x="4826000" y="941388"/>
          <p14:tracePt t="123535" x="4795838" y="955675"/>
          <p14:tracePt t="123537" x="4765675" y="955675"/>
          <p14:tracePt t="123551" x="4721225" y="955675"/>
          <p14:tracePt t="123554" x="4691063" y="971550"/>
          <p14:tracePt t="123568" x="4660900" y="985838"/>
          <p14:tracePt t="123570" x="4616450" y="985838"/>
          <p14:tracePt t="123585" x="4586288" y="1001713"/>
          <p14:tracePt t="123587" x="4557713" y="1016000"/>
          <p14:tracePt t="123602" x="4527550" y="1030288"/>
          <p14:tracePt t="123604" x="4483100" y="1030288"/>
          <p14:tracePt t="123618" x="4452938" y="1046163"/>
          <p14:tracePt t="123620" x="4406900" y="1060450"/>
          <p14:tracePt t="123634" x="4378325" y="1076325"/>
          <p14:tracePt t="123635" x="4348163" y="1090613"/>
          <p14:tracePt t="123641" x="4318000" y="1104900"/>
          <p14:tracePt t="123651" x="4273550" y="1120775"/>
          <p14:tracePt t="123657" x="4243388" y="1135063"/>
          <p14:tracePt t="123668" x="4213225" y="1150938"/>
          <p14:tracePt t="123673" x="4183063" y="1165225"/>
          <p14:tracePt t="123685" x="4124325" y="1195388"/>
          <p14:tracePt t="123689" x="4094163" y="1209675"/>
          <p14:tracePt t="123701" x="4049713" y="1225550"/>
          <p14:tracePt t="123705" x="4003675" y="1239838"/>
          <p14:tracePt t="123718" x="3959225" y="1255713"/>
          <p14:tracePt t="123722" x="3929063" y="1270000"/>
          <p14:tracePt t="123735" x="3898900" y="1284288"/>
          <p14:tracePt t="123738" x="3854450" y="1300163"/>
          <p14:tracePt t="123751" x="3810000" y="1314450"/>
          <p14:tracePt t="123753" x="3779838" y="1330325"/>
          <p14:tracePt t="123768" x="3749675" y="1344613"/>
          <p14:tracePt t="123770" x="3690938" y="1374775"/>
          <p14:tracePt t="123785" x="3660775" y="1389063"/>
          <p14:tracePt t="123787" x="3630613" y="1404938"/>
          <p14:tracePt t="123802" x="3600450" y="1435100"/>
          <p14:tracePt t="123804" x="3556000" y="1449388"/>
          <p14:tracePt t="123818" x="3525838" y="1493838"/>
          <p14:tracePt t="123821" x="3495675" y="1493838"/>
          <p14:tracePt t="123835" x="3467100" y="1524000"/>
          <p14:tracePt t="123837" x="3421063" y="1554163"/>
          <p14:tracePt t="123851" x="3390900" y="1568450"/>
          <p14:tracePt t="123852" x="3362325" y="1584325"/>
          <p14:tracePt t="123858" x="3332163" y="1612900"/>
          <p14:tracePt t="123868" x="3302000" y="1628775"/>
          <p14:tracePt t="123874" x="3271838" y="1643063"/>
          <p14:tracePt t="123885" x="3271838" y="1658938"/>
          <p14:tracePt t="123891" x="3241675" y="1673225"/>
          <p14:tracePt t="123901" x="3227388" y="1689100"/>
          <p14:tracePt t="123906" x="3213100" y="1703388"/>
          <p14:tracePt t="123918" x="3197225" y="1717675"/>
          <p14:tracePt t="123922" x="3182938" y="1747838"/>
          <p14:tracePt t="123935" x="3182938" y="1763713"/>
          <p14:tracePt t="123938" x="3152775" y="1792288"/>
          <p14:tracePt t="123951" x="3136900" y="1822450"/>
          <p14:tracePt t="123954" x="3136900" y="1852613"/>
          <p14:tracePt t="123968" x="3122613" y="1882775"/>
          <p14:tracePt t="123970" x="3108325" y="1897063"/>
          <p14:tracePt t="123985" x="3092450" y="1943100"/>
          <p14:tracePt t="123987" x="3078163" y="1971675"/>
          <p14:tracePt t="124001" x="3078163" y="1987550"/>
          <p14:tracePt t="124003" x="3062288" y="2017713"/>
          <p14:tracePt t="124018" x="3062288" y="2046288"/>
          <p14:tracePt t="124020" x="3048000" y="2076450"/>
          <p14:tracePt t="124035" x="3048000" y="2092325"/>
          <p14:tracePt t="124037" x="3048000" y="2120900"/>
          <p14:tracePt t="124051" x="3048000" y="2151063"/>
          <p14:tracePt t="124053" x="3048000" y="2166938"/>
          <p14:tracePt t="124068" x="3048000" y="2197100"/>
          <p14:tracePt t="124069" x="3048000" y="2225675"/>
          <p14:tracePt t="124084" x="3048000" y="2255838"/>
          <p14:tracePt t="124086" x="3048000" y="2286000"/>
          <p14:tracePt t="124091" x="3048000" y="2316163"/>
          <p14:tracePt t="124101" x="3048000" y="2330450"/>
          <p14:tracePt t="124107" x="3048000" y="2360613"/>
          <p14:tracePt t="124117" x="3048000" y="2374900"/>
          <p14:tracePt t="124123" x="3048000" y="2405063"/>
          <p14:tracePt t="124135" x="3048000" y="2420938"/>
          <p14:tracePt t="124139" x="3048000" y="2451100"/>
          <p14:tracePt t="124151" x="3048000" y="2465388"/>
          <p14:tracePt t="124155" x="3048000" y="2479675"/>
          <p14:tracePt t="124168" x="3048000" y="2509838"/>
          <p14:tracePt t="124171" x="3062288" y="2540000"/>
          <p14:tracePt t="124185" x="3062288" y="2554288"/>
          <p14:tracePt t="124187" x="3062288" y="2570163"/>
          <p14:tracePt t="124201" x="3078163" y="2600325"/>
          <p14:tracePt t="124204" x="3092450" y="2614613"/>
          <p14:tracePt t="124218" x="3092450" y="2628900"/>
          <p14:tracePt t="124220" x="3108325" y="2659063"/>
          <p14:tracePt t="124235" x="3122613" y="2674938"/>
          <p14:tracePt t="124237" x="3122613" y="2689225"/>
          <p14:tracePt t="124251" x="3136900" y="2705100"/>
          <p14:tracePt t="124254" x="3136900" y="2719388"/>
          <p14:tracePt t="124268" x="3152775" y="2733675"/>
          <p14:tracePt t="124285" x="3152775" y="2749550"/>
          <p14:tracePt t="124286" x="3167063" y="2763838"/>
          <p14:tracePt t="124308" x="3182938" y="2763838"/>
          <p14:tracePt t="124318" x="3182938" y="2779713"/>
          <p14:tracePt t="124348" x="3182938" y="2794000"/>
          <p14:tracePt t="124356" x="3197225" y="2794000"/>
          <p14:tracePt t="124380" x="3197225" y="2808288"/>
          <p14:tracePt t="124396" x="3213100" y="2808288"/>
          <p14:tracePt t="124420" x="3213100" y="2824163"/>
          <p14:tracePt t="124445" x="3227388" y="2838450"/>
          <p14:tracePt t="125103" x="3213100" y="2824163"/>
          <p14:tracePt t="125111" x="3197225" y="2808288"/>
          <p14:tracePt t="125122" x="3182938" y="2794000"/>
          <p14:tracePt t="125126" x="3167063" y="2763838"/>
          <p14:tracePt t="125134" x="3136900" y="2749550"/>
          <p14:tracePt t="125142" x="3122613" y="2719388"/>
          <p14:tracePt t="125153" x="3108325" y="2705100"/>
          <p14:tracePt t="125158" x="3092450" y="2689225"/>
          <p14:tracePt t="125166" x="3092450" y="2674938"/>
          <p14:tracePt t="125175" x="3078163" y="2659063"/>
          <p14:tracePt t="125183" x="3062288" y="2644775"/>
          <p14:tracePt t="125191" x="3062288" y="2628900"/>
          <p14:tracePt t="125198" x="3048000" y="2628900"/>
          <p14:tracePt t="125207" x="3048000" y="2614613"/>
          <p14:tracePt t="125215" x="3048000" y="2600325"/>
          <p14:tracePt t="125223" x="3033713" y="2584450"/>
          <p14:tracePt t="125231" x="3033713" y="2570163"/>
          <p14:tracePt t="125239" x="3017838" y="2554288"/>
          <p14:tracePt t="125247" x="3017838" y="2540000"/>
          <p14:tracePt t="125255" x="3017838" y="2509838"/>
          <p14:tracePt t="125263" x="3003550" y="2479675"/>
          <p14:tracePt t="125271" x="3003550" y="2451100"/>
          <p14:tracePt t="125279" x="2987675" y="2420938"/>
          <p14:tracePt t="125287" x="2987675" y="2390775"/>
          <p14:tracePt t="125295" x="2987675" y="2346325"/>
          <p14:tracePt t="125303" x="2987675" y="2316163"/>
          <p14:tracePt t="125311" x="2987675" y="2286000"/>
          <p14:tracePt t="125319" x="2987675" y="2255838"/>
          <p14:tracePt t="125327" x="2987675" y="2225675"/>
          <p14:tracePt t="125336" x="2987675" y="2197100"/>
          <p14:tracePt t="125344" x="2987675" y="2166938"/>
          <p14:tracePt t="125353" x="3003550" y="2136775"/>
          <p14:tracePt t="125359" x="3017838" y="2120900"/>
          <p14:tracePt t="125369" x="3033713" y="2092325"/>
          <p14:tracePt t="125375" x="3078163" y="2046288"/>
          <p14:tracePt t="125385" x="3092450" y="2032000"/>
          <p14:tracePt t="125391" x="3122613" y="2001838"/>
          <p14:tracePt t="125402" x="3167063" y="1971675"/>
          <p14:tracePt t="125407" x="3197225" y="1943100"/>
          <p14:tracePt t="125418" x="3241675" y="1912938"/>
          <p14:tracePt t="125423" x="3287713" y="1866900"/>
          <p14:tracePt t="125435" x="3332163" y="1838325"/>
          <p14:tracePt t="125439" x="3390900" y="1792288"/>
          <p14:tracePt t="125451" x="3436938" y="1747838"/>
          <p14:tracePt t="125455" x="3481388" y="1717675"/>
          <p14:tracePt t="125468" x="3525838" y="1673225"/>
          <p14:tracePt t="125471" x="3570288" y="1628775"/>
          <p14:tracePt t="125485" x="3616325" y="1584325"/>
          <p14:tracePt t="125488" x="3660775" y="1538288"/>
          <p14:tracePt t="125502" x="3721100" y="1493838"/>
          <p14:tracePt t="125503" x="3765550" y="1463675"/>
          <p14:tracePt t="125518" x="3810000" y="1419225"/>
          <p14:tracePt t="125521" x="3840163" y="1389063"/>
          <p14:tracePt t="125535" x="3884613" y="1358900"/>
          <p14:tracePt t="125538" x="3929063" y="1330325"/>
          <p14:tracePt t="125551" x="3944938" y="1300163"/>
          <p14:tracePt t="125553" x="3989388" y="1270000"/>
          <p14:tracePt t="125568" x="4049713" y="1225550"/>
          <p14:tracePt t="125570" x="4078288" y="1209675"/>
          <p14:tracePt t="125585" x="4124325" y="1181100"/>
          <p14:tracePt t="125587" x="4168775" y="1150938"/>
          <p14:tracePt t="125601" x="4213225" y="1120775"/>
          <p14:tracePt t="125602" x="4273550" y="1090613"/>
          <p14:tracePt t="125607" x="4318000" y="1076325"/>
          <p14:tracePt t="125618" x="4362450" y="1046163"/>
          <p14:tracePt t="125624" x="4422775" y="1030288"/>
          <p14:tracePt t="125635" x="4452938" y="1016000"/>
          <p14:tracePt t="125640" x="4497388" y="1001713"/>
          <p14:tracePt t="125651" x="4572000" y="971550"/>
          <p14:tracePt t="125656" x="4616450" y="955675"/>
          <p14:tracePt t="125668" x="4676775" y="941388"/>
          <p14:tracePt t="125672" x="4737100" y="927100"/>
          <p14:tracePt t="125685" x="4795838" y="911225"/>
          <p14:tracePt t="125688" x="4870450" y="896938"/>
          <p14:tracePt t="125701" x="4945063" y="866775"/>
          <p14:tracePt t="125704" x="5019675" y="850900"/>
          <p14:tracePt t="125718" x="5110163" y="836613"/>
          <p14:tracePt t="125720" x="5199063" y="822325"/>
          <p14:tracePt t="125735" x="5303838" y="792163"/>
          <p14:tracePt t="125738" x="5394325" y="776288"/>
          <p14:tracePt t="125752" x="5468938" y="747713"/>
          <p14:tracePt t="125754" x="5557838" y="731838"/>
          <p14:tracePt t="125768" x="5648325" y="687388"/>
          <p14:tracePt t="125770" x="5722938" y="673100"/>
          <p14:tracePt t="125785" x="5797550" y="657225"/>
          <p14:tracePt t="125787" x="5856288" y="627063"/>
          <p14:tracePt t="125802" x="5930900" y="612775"/>
          <p14:tracePt t="125804" x="5991225" y="582613"/>
          <p14:tracePt t="125818" x="6065838" y="568325"/>
          <p14:tracePt t="125819" x="6110288" y="568325"/>
          <p14:tracePt t="125825" x="6184900" y="552450"/>
          <p14:tracePt t="125835" x="6230938" y="552450"/>
          <p14:tracePt t="125841" x="6289675" y="552450"/>
          <p14:tracePt t="125851" x="6319838" y="552450"/>
          <p14:tracePt t="125857" x="6364288" y="552450"/>
          <p14:tracePt t="125868" x="6410325" y="552450"/>
          <p14:tracePt t="125873" x="6454775" y="552450"/>
          <p14:tracePt t="125885" x="6484938" y="552450"/>
          <p14:tracePt t="125889" x="6499225" y="552450"/>
          <p14:tracePt t="125902" x="6529388" y="568325"/>
          <p14:tracePt t="125905" x="6543675" y="582613"/>
          <p14:tracePt t="125918" x="6559550" y="582613"/>
          <p14:tracePt t="125921" x="6559550" y="596900"/>
          <p14:tracePt t="125935" x="6573838" y="596900"/>
          <p14:tracePt t="126459" x="6559550" y="596900"/>
          <p14:tracePt t="126471" x="6529388" y="596900"/>
          <p14:tracePt t="126474" x="6499225" y="612775"/>
          <p14:tracePt t="126483" x="6469063" y="642938"/>
          <p14:tracePt t="126493" x="6424613" y="642938"/>
          <p14:tracePt t="126499" x="6364288" y="673100"/>
          <p14:tracePt t="126506" x="6305550" y="687388"/>
          <p14:tracePt t="126515" x="6261100" y="701675"/>
          <p14:tracePt t="126523" x="6245225" y="717550"/>
          <p14:tracePt t="126531" x="6184900" y="731838"/>
          <p14:tracePt t="126539" x="6156325" y="747713"/>
          <p14:tracePt t="126547" x="6110288" y="762000"/>
          <p14:tracePt t="126555" x="6065838" y="776288"/>
          <p14:tracePt t="126563" x="6035675" y="792163"/>
          <p14:tracePt t="126571" x="6007100" y="792163"/>
          <p14:tracePt t="126579" x="5991225" y="806450"/>
          <p14:tracePt t="126587" x="5961063" y="822325"/>
          <p14:tracePt t="126595" x="5946775" y="836613"/>
          <p14:tracePt t="126603" x="5916613" y="836613"/>
          <p14:tracePt t="126611" x="5916613" y="850900"/>
          <p14:tracePt t="126619" x="5902325" y="850900"/>
          <p14:tracePt t="126628" x="5886450" y="866775"/>
          <p14:tracePt t="126653" x="5872163" y="866775"/>
          <p14:tracePt t="126740" x="5856288" y="866775"/>
          <p14:tracePt t="135319" x="5872163" y="866775"/>
          <p14:tracePt t="135326" x="5886450" y="866775"/>
          <p14:tracePt t="135337" x="5902325" y="881063"/>
          <p14:tracePt t="135342" x="5916613" y="881063"/>
          <p14:tracePt t="135351" x="5916613" y="896938"/>
          <p14:tracePt t="135358" x="5930900" y="896938"/>
          <p14:tracePt t="135367" x="5946775" y="911225"/>
          <p14:tracePt t="135374" x="5961063" y="911225"/>
          <p14:tracePt t="135383" x="5976938" y="927100"/>
          <p14:tracePt t="135391" x="5991225" y="927100"/>
          <p14:tracePt t="135399" x="6007100" y="927100"/>
          <p14:tracePt t="135407" x="6007100" y="941388"/>
          <p14:tracePt t="135415" x="6021388" y="941388"/>
          <p14:tracePt t="135431" x="6035675" y="941388"/>
          <p14:tracePt t="135439" x="6051550" y="955675"/>
          <p14:tracePt t="135463" x="6065838" y="955675"/>
          <p14:tracePt t="135471" x="6065838" y="971550"/>
          <p14:tracePt t="135559" x="6081713" y="971550"/>
          <p14:tracePt t="136514" x="6081713" y="1001713"/>
          <p14:tracePt t="136523" x="6051550" y="1016000"/>
          <p14:tracePt t="136531" x="6035675" y="1046163"/>
          <p14:tracePt t="136543" x="6021388" y="1076325"/>
          <p14:tracePt t="136547" x="6007100" y="1090613"/>
          <p14:tracePt t="136554" x="5991225" y="1120775"/>
          <p14:tracePt t="136562" x="5961063" y="1150938"/>
          <p14:tracePt t="136570" x="5946775" y="1181100"/>
          <p14:tracePt t="136579" x="5946775" y="1195388"/>
          <p14:tracePt t="136587" x="5916613" y="1225550"/>
          <p14:tracePt t="136604" x="5916613" y="1239838"/>
          <p14:tracePt t="136611" x="5902325" y="1255713"/>
          <p14:tracePt t="136627" x="5902325" y="1270000"/>
          <p14:tracePt t="136659" x="5886450" y="1270000"/>
          <p14:tracePt t="137044" x="5886450" y="1255713"/>
          <p14:tracePt t="137060" x="5902325" y="1255713"/>
          <p14:tracePt t="137077" x="5902325" y="1239838"/>
          <p14:tracePt t="137109" x="5902325" y="1225550"/>
          <p14:tracePt t="137149" x="5916613" y="1225550"/>
          <p14:tracePt t="137157" x="5916613" y="1209675"/>
          <p14:tracePt t="137189" x="5916613" y="1195388"/>
          <p14:tracePt t="137197" x="5930900" y="1195388"/>
          <p14:tracePt t="137221" x="5930900" y="1181100"/>
          <p14:tracePt t="137566" x="5916613" y="1181100"/>
          <p14:tracePt t="137582" x="5902325" y="1181100"/>
          <p14:tracePt t="137598" x="5886450" y="1181100"/>
          <p14:tracePt t="137610" x="5872163" y="1165225"/>
          <p14:tracePt t="137613" x="5856288" y="1165225"/>
          <p14:tracePt t="137622" x="5842000" y="1165225"/>
          <p14:tracePt t="137638" x="5811838" y="1165225"/>
          <p14:tracePt t="137646" x="5797550" y="1165225"/>
          <p14:tracePt t="137654" x="5767388" y="1165225"/>
          <p14:tracePt t="137662" x="5753100" y="1165225"/>
          <p14:tracePt t="137670" x="5737225" y="1165225"/>
          <p14:tracePt t="137678" x="5707063" y="1165225"/>
          <p14:tracePt t="137687" x="5692775" y="1165225"/>
          <p14:tracePt t="137694" x="5676900" y="1165225"/>
          <p14:tracePt t="137704" x="5648325" y="1165225"/>
          <p14:tracePt t="137710" x="5632450" y="1165225"/>
          <p14:tracePt t="137720" x="5618163" y="1165225"/>
          <p14:tracePt t="137726" x="5602288" y="1150938"/>
          <p14:tracePt t="137737" x="5588000" y="1150938"/>
          <p14:tracePt t="137742" x="5573713" y="1150938"/>
          <p14:tracePt t="137753" x="5543550" y="1150938"/>
          <p14:tracePt t="137758" x="5527675" y="1150938"/>
          <p14:tracePt t="137766" x="5513388" y="1150938"/>
          <p14:tracePt t="137774" x="5499100" y="1135063"/>
          <p14:tracePt t="137783" x="5483225" y="1135063"/>
          <p14:tracePt t="137791" x="5468938" y="1135063"/>
          <p14:tracePt t="137799" x="5453063" y="1135063"/>
          <p14:tracePt t="137807" x="5438775" y="1135063"/>
          <p14:tracePt t="137815" x="5422900" y="1135063"/>
          <p14:tracePt t="137823" x="5408613" y="1135063"/>
          <p14:tracePt t="137831" x="5394325" y="1135063"/>
          <p14:tracePt t="137839" x="5378450" y="1135063"/>
          <p14:tracePt t="137847" x="5364163" y="1120775"/>
          <p14:tracePt t="137855" x="5348288" y="1120775"/>
          <p14:tracePt t="137871" x="5334000" y="1120775"/>
          <p14:tracePt t="137879" x="5319713" y="1120775"/>
          <p14:tracePt t="137887" x="5303838" y="1120775"/>
          <p14:tracePt t="137895" x="5273675" y="1120775"/>
          <p14:tracePt t="137904" x="5259388" y="1120775"/>
          <p14:tracePt t="137911" x="5245100" y="1120775"/>
          <p14:tracePt t="137920" x="5214938" y="1120775"/>
          <p14:tracePt t="137927" x="5184775" y="1120775"/>
          <p14:tracePt t="137937" x="5168900" y="1120775"/>
          <p14:tracePt t="137943" x="5124450" y="1120775"/>
          <p14:tracePt t="137955" x="5110163" y="1120775"/>
          <p14:tracePt t="137959" x="5080000" y="1120775"/>
          <p14:tracePt t="137967" x="5049838" y="1120775"/>
          <p14:tracePt t="137976" x="5035550" y="1120775"/>
          <p14:tracePt t="137983" x="5005388" y="1120775"/>
          <p14:tracePt t="138003" x="4975225" y="1120775"/>
          <p14:tracePt t="138007" x="4960938" y="1120775"/>
          <p14:tracePt t="138015" x="4945063" y="1120775"/>
          <p14:tracePt t="138023" x="4930775" y="1120775"/>
          <p14:tracePt t="138031" x="4914900" y="1120775"/>
          <p14:tracePt t="138040" x="4900613" y="1120775"/>
          <p14:tracePt t="138048" x="4886325" y="1120775"/>
          <p14:tracePt t="138056" x="4856163" y="1120775"/>
          <p14:tracePt t="138064" x="4840288" y="1120775"/>
          <p14:tracePt t="138072" x="4826000" y="1120775"/>
          <p14:tracePt t="138080" x="4811713" y="1120775"/>
          <p14:tracePt t="138087" x="4795838" y="1120775"/>
          <p14:tracePt t="138095" x="4781550" y="1120775"/>
          <p14:tracePt t="138104" x="4765675" y="1120775"/>
          <p14:tracePt t="138112" x="4751388" y="1120775"/>
          <p14:tracePt t="138120" x="4737100" y="1120775"/>
          <p14:tracePt t="138128" x="4721225" y="1120775"/>
          <p14:tracePt t="138137" x="4706938" y="1120775"/>
          <p14:tracePt t="138144" x="4691063" y="1120775"/>
          <p14:tracePt t="138160" x="4676775" y="1120775"/>
          <p14:tracePt t="138176" x="4660900" y="1120775"/>
          <p14:tracePt t="138192" x="4646613" y="1120775"/>
          <p14:tracePt t="138216" x="4632325" y="1120775"/>
          <p14:tracePt t="138240" x="4616450" y="1120775"/>
          <p14:tracePt t="138256" x="4616450" y="1104900"/>
          <p14:tracePt t="138272" x="4602163" y="1104900"/>
          <p14:tracePt t="138296" x="4602163" y="1090613"/>
          <p14:tracePt t="138312" x="4586288" y="1090613"/>
          <p14:tracePt t="138320" x="4586288" y="1076325"/>
          <p14:tracePt t="138337" x="4586288" y="1060450"/>
          <p14:tracePt t="138354" x="4586288" y="1046163"/>
          <p14:tracePt t="138370" x="4586288" y="1030288"/>
          <p14:tracePt t="138377" x="4586288" y="1016000"/>
          <p14:tracePt t="138387" x="4586288" y="1001713"/>
          <p14:tracePt t="138403" x="4586288" y="985838"/>
          <p14:tracePt t="138409" x="4586288" y="971550"/>
          <p14:tracePt t="138416" x="4586288" y="955675"/>
          <p14:tracePt t="138425" x="4586288" y="941388"/>
          <p14:tracePt t="138441" x="4586288" y="927100"/>
          <p14:tracePt t="138449" x="4586288" y="911225"/>
          <p14:tracePt t="138457" x="4586288" y="896938"/>
          <p14:tracePt t="138472" x="4586288" y="881063"/>
          <p14:tracePt t="138489" x="4586288" y="866775"/>
          <p14:tracePt t="138521" x="4586288" y="850900"/>
          <p14:tracePt t="138561" x="4586288" y="836613"/>
          <p14:tracePt t="138571" x="4602163" y="836613"/>
          <p14:tracePt t="138594" x="4602163" y="822325"/>
          <p14:tracePt t="138619" x="4616450" y="806450"/>
          <p14:tracePt t="138641" x="4632325" y="792163"/>
          <p14:tracePt t="138653" x="4646613" y="792163"/>
          <p14:tracePt t="138657" x="4660900" y="792163"/>
          <p14:tracePt t="138666" x="4676775" y="776288"/>
          <p14:tracePt t="138674" x="4706938" y="776288"/>
          <p14:tracePt t="138682" x="4721225" y="776288"/>
          <p14:tracePt t="138690" x="4737100" y="776288"/>
          <p14:tracePt t="138698" x="4751388" y="776288"/>
          <p14:tracePt t="138706" x="4781550" y="776288"/>
          <p14:tracePt t="138714" x="4795838" y="776288"/>
          <p14:tracePt t="138722" x="4811713" y="776288"/>
          <p14:tracePt t="138729" x="4826000" y="776288"/>
          <p14:tracePt t="138737" x="4840288" y="776288"/>
          <p14:tracePt t="138746" x="4856163" y="776288"/>
          <p14:tracePt t="138754" x="4886325" y="776288"/>
          <p14:tracePt t="138762" x="4900613" y="776288"/>
          <p14:tracePt t="138770" x="4914900" y="762000"/>
          <p14:tracePt t="138778" x="4945063" y="762000"/>
          <p14:tracePt t="138787" x="4960938" y="762000"/>
          <p14:tracePt t="138794" x="4991100" y="747713"/>
          <p14:tracePt t="138803" x="5019675" y="747713"/>
          <p14:tracePt t="138810" x="5049838" y="747713"/>
          <p14:tracePt t="138820" x="5080000" y="747713"/>
          <p14:tracePt t="138826" x="5110163" y="731838"/>
          <p14:tracePt t="138837" x="5140325" y="731838"/>
          <p14:tracePt t="138842" x="5168900" y="731838"/>
          <p14:tracePt t="138853" x="5199063" y="717550"/>
          <p14:tracePt t="138858" x="5214938" y="717550"/>
          <p14:tracePt t="138868" x="5245100" y="717550"/>
          <p14:tracePt t="138874" x="5273675" y="717550"/>
          <p14:tracePt t="138885" x="5289550" y="701675"/>
          <p14:tracePt t="138890" x="5319713" y="701675"/>
          <p14:tracePt t="138902" x="5334000" y="701675"/>
          <p14:tracePt t="138906" x="5364163" y="701675"/>
          <p14:tracePt t="138919" x="5394325" y="687388"/>
          <p14:tracePt t="138922" x="5408613" y="687388"/>
          <p14:tracePt t="138935" x="5438775" y="687388"/>
          <p14:tracePt t="138938" x="5453063" y="687388"/>
          <p14:tracePt t="138952" x="5468938" y="673100"/>
          <p14:tracePt t="138955" x="5499100" y="673100"/>
          <p14:tracePt t="138969" x="5527675" y="673100"/>
          <p14:tracePt t="138971" x="5557838" y="657225"/>
          <p14:tracePt t="138985" x="5573713" y="657225"/>
          <p14:tracePt t="138987" x="5602288" y="657225"/>
          <p14:tracePt t="139002" x="5632450" y="657225"/>
          <p14:tracePt t="139004" x="5648325" y="657225"/>
          <p14:tracePt t="139019" x="5676900" y="657225"/>
          <p14:tracePt t="139020" x="5707063" y="657225"/>
          <p14:tracePt t="139035" x="5722938" y="657225"/>
          <p14:tracePt t="139037" x="5737225" y="657225"/>
          <p14:tracePt t="139052" x="5767388" y="657225"/>
          <p14:tracePt t="139054" x="5781675" y="657225"/>
          <p14:tracePt t="139068" x="5797550" y="657225"/>
          <p14:tracePt t="139069" x="5827713" y="657225"/>
          <p14:tracePt t="139075" x="5856288" y="657225"/>
          <p14:tracePt t="139085" x="5872163" y="657225"/>
          <p14:tracePt t="139091" x="5886450" y="657225"/>
          <p14:tracePt t="139102" x="5916613" y="657225"/>
          <p14:tracePt t="139107" x="5946775" y="657225"/>
          <p14:tracePt t="139118" x="5961063" y="657225"/>
          <p14:tracePt t="139123" x="5991225" y="657225"/>
          <p14:tracePt t="139135" x="6007100" y="657225"/>
          <p14:tracePt t="139139" x="6035675" y="657225"/>
          <p14:tracePt t="139152" x="6051550" y="657225"/>
          <p14:tracePt t="139155" x="6081713" y="657225"/>
          <p14:tracePt t="139168" x="6096000" y="673100"/>
          <p14:tracePt t="139171" x="6110288" y="673100"/>
          <p14:tracePt t="139185" x="6140450" y="673100"/>
          <p14:tracePt t="139187" x="6156325" y="673100"/>
          <p14:tracePt t="139202" x="6170613" y="673100"/>
          <p14:tracePt t="139205" x="6184900" y="687388"/>
          <p14:tracePt t="139219" x="6200775" y="687388"/>
          <p14:tracePt t="139235" x="6215063" y="701675"/>
          <p14:tracePt t="139238" x="6230938" y="701675"/>
          <p14:tracePt t="139270" x="6245225" y="701675"/>
          <p14:tracePt t="139286" x="6245225" y="717550"/>
          <p14:tracePt t="139340" x="6261100" y="731838"/>
          <p14:tracePt t="139364" x="6261100" y="747713"/>
          <p14:tracePt t="139372" x="6261100" y="762000"/>
          <p14:tracePt t="139380" x="6261100" y="776288"/>
          <p14:tracePt t="139387" x="6261100" y="792163"/>
          <p14:tracePt t="139396" x="6275388" y="806450"/>
          <p14:tracePt t="139404" x="6275388" y="822325"/>
          <p14:tracePt t="139412" x="6275388" y="836613"/>
          <p14:tracePt t="139420" x="6275388" y="850900"/>
          <p14:tracePt t="139428" x="6275388" y="866775"/>
          <p14:tracePt t="139437" x="6275388" y="881063"/>
          <p14:tracePt t="139444" x="6275388" y="896938"/>
          <p14:tracePt t="139454" x="6275388" y="911225"/>
          <p14:tracePt t="139470" x="6275388" y="927100"/>
          <p14:tracePt t="139487" x="6275388" y="941388"/>
          <p14:tracePt t="139500" x="6275388" y="955675"/>
          <p14:tracePt t="139516" x="6275388" y="971550"/>
          <p14:tracePt t="139532" x="6261100" y="985838"/>
          <p14:tracePt t="139548" x="6245225" y="1001713"/>
          <p14:tracePt t="139564" x="6230938" y="1016000"/>
          <p14:tracePt t="139581" x="6215063" y="1030288"/>
          <p14:tracePt t="139589" x="6200775" y="1030288"/>
          <p14:tracePt t="139597" x="6184900" y="1046163"/>
          <p14:tracePt t="139604" x="6170613" y="1060450"/>
          <p14:tracePt t="139613" x="6156325" y="1060450"/>
          <p14:tracePt t="139629" x="6140450" y="1076325"/>
          <p14:tracePt t="139637" x="6126163" y="1076325"/>
          <p14:tracePt t="139645" x="6110288" y="1076325"/>
          <p14:tracePt t="139654" x="6110288" y="1090613"/>
          <p14:tracePt t="139660" x="6096000" y="1090613"/>
          <p14:tracePt t="139677" x="6081713" y="1104900"/>
          <p14:tracePt t="139687" x="6065838" y="1104900"/>
          <p14:tracePt t="139703" x="6051550" y="1104900"/>
          <p14:tracePt t="139709" x="6035675" y="1104900"/>
          <p14:tracePt t="139717" x="6021388" y="1120775"/>
          <p14:tracePt t="139725" x="6007100" y="1120775"/>
          <p14:tracePt t="139733" x="5976938" y="1120775"/>
          <p14:tracePt t="139742" x="5961063" y="1120775"/>
          <p14:tracePt t="139749" x="5946775" y="1120775"/>
          <p14:tracePt t="139758" x="5916613" y="1120775"/>
          <p14:tracePt t="139765" x="5902325" y="1135063"/>
          <p14:tracePt t="139773" x="5872163" y="1135063"/>
          <p14:tracePt t="139781" x="5842000" y="1135063"/>
          <p14:tracePt t="139789" x="5827713" y="1135063"/>
          <p14:tracePt t="139797" x="5797550" y="1135063"/>
          <p14:tracePt t="139805" x="5767388" y="1135063"/>
          <p14:tracePt t="139813" x="5737225" y="1135063"/>
          <p14:tracePt t="139821" x="5707063" y="1135063"/>
          <p14:tracePt t="139829" x="5692775" y="1135063"/>
          <p14:tracePt t="139837" x="5662613" y="1135063"/>
          <p14:tracePt t="139846" x="5618163" y="1135063"/>
          <p14:tracePt t="139854" x="5602288" y="1135063"/>
          <p14:tracePt t="139862" x="5573713" y="1135063"/>
          <p14:tracePt t="139870" x="5527675" y="1135063"/>
          <p14:tracePt t="139878" x="5499100" y="1135063"/>
          <p14:tracePt t="139887" x="5483225" y="1135063"/>
          <p14:tracePt t="139894" x="5453063" y="1135063"/>
          <p14:tracePt t="139903" x="5422900" y="1135063"/>
          <p14:tracePt t="139909" x="5394325" y="1135063"/>
          <p14:tracePt t="139920" x="5364163" y="1135063"/>
          <p14:tracePt t="139925" x="5334000" y="1135063"/>
          <p14:tracePt t="139936" x="5303838" y="1135063"/>
          <p14:tracePt t="139942" x="5273675" y="1135063"/>
          <p14:tracePt t="139952" x="5245100" y="1135063"/>
          <p14:tracePt t="139958" x="5214938" y="1135063"/>
          <p14:tracePt t="139968" x="5184775" y="1135063"/>
          <p14:tracePt t="139974" x="5154613" y="1135063"/>
          <p14:tracePt t="139985" x="5124450" y="1135063"/>
          <p14:tracePt t="139990" x="5094288" y="1135063"/>
          <p14:tracePt t="140002" x="5080000" y="1135063"/>
          <p14:tracePt t="140006" x="5065713" y="1135063"/>
          <p14:tracePt t="140019" x="5035550" y="1135063"/>
          <p14:tracePt t="140022" x="5019675" y="1135063"/>
          <p14:tracePt t="140035" x="5005388" y="1135063"/>
          <p14:tracePt t="140052" x="4991100" y="1135063"/>
          <p14:tracePt t="140069" x="4975225" y="1135063"/>
          <p14:tracePt t="140085" x="4960938" y="1135063"/>
          <p14:tracePt t="140087" x="4945063" y="1135063"/>
          <p14:tracePt t="140119" x="4930775" y="1135063"/>
          <p14:tracePt t="140121" x="4914900" y="1135063"/>
          <p14:tracePt t="140137" x="4900613" y="1135063"/>
          <p14:tracePt t="140153" x="4886325" y="1135063"/>
          <p14:tracePt t="140166" x="4870450" y="1120775"/>
          <p14:tracePt t="140182" x="4856163" y="1120775"/>
          <p14:tracePt t="140207" x="4840288" y="1120775"/>
          <p14:tracePt t="140272" x="4826000" y="1120775"/>
          <p14:tracePt t="142503" x="4795838" y="1120775"/>
          <p14:tracePt t="142510" x="4781550" y="1120775"/>
          <p14:tracePt t="142521" x="4765675" y="1135063"/>
          <p14:tracePt t="142526" x="4751388" y="1135063"/>
          <p14:tracePt t="142535" x="4737100" y="1150938"/>
          <p14:tracePt t="142543" x="4721225" y="1150938"/>
          <p14:tracePt t="142554" x="4706938" y="1150938"/>
          <p14:tracePt t="142566" x="4691063" y="1150938"/>
          <p14:tracePt t="142583" x="4676775" y="1150938"/>
          <p14:tracePt t="142607" x="4660900" y="1150938"/>
          <p14:tracePt t="142647" x="4646613" y="1150938"/>
          <p14:tracePt t="142679" x="4646613" y="1135063"/>
          <p14:tracePt t="142695" x="4646613" y="1120775"/>
          <p14:tracePt t="142712" x="4646613" y="1104900"/>
          <p14:tracePt t="142721" x="4646613" y="1090613"/>
          <p14:tracePt t="142727" x="4646613" y="1076325"/>
          <p14:tracePt t="142737" x="4646613" y="1046163"/>
          <p14:tracePt t="142744" x="4646613" y="1030288"/>
          <p14:tracePt t="142754" x="4646613" y="1016000"/>
          <p14:tracePt t="142759" x="4646613" y="985838"/>
          <p14:tracePt t="142770" x="4660900" y="971550"/>
          <p14:tracePt t="142775" x="4676775" y="941388"/>
          <p14:tracePt t="142786" x="4691063" y="927100"/>
          <p14:tracePt t="142791" x="4706938" y="896938"/>
          <p14:tracePt t="142799" x="4721225" y="881063"/>
          <p14:tracePt t="142808" x="4751388" y="866775"/>
          <p14:tracePt t="142815" x="4765675" y="866775"/>
          <p14:tracePt t="142824" x="4781550" y="850900"/>
          <p14:tracePt t="142832" x="4795838" y="836613"/>
          <p14:tracePt t="142840" x="4826000" y="836613"/>
          <p14:tracePt t="142848" x="4840288" y="822325"/>
          <p14:tracePt t="142856" x="4870450" y="822325"/>
          <p14:tracePt t="142864" x="4886325" y="822325"/>
          <p14:tracePt t="142872" x="4900613" y="806450"/>
          <p14:tracePt t="142880" x="4930775" y="792163"/>
          <p14:tracePt t="142888" x="4945063" y="792163"/>
          <p14:tracePt t="142896" x="4960938" y="792163"/>
          <p14:tracePt t="142904" x="4991100" y="776288"/>
          <p14:tracePt t="142912" x="5005388" y="776288"/>
          <p14:tracePt t="142920" x="5035550" y="762000"/>
          <p14:tracePt t="142928" x="5049838" y="762000"/>
          <p14:tracePt t="142937" x="5094288" y="747713"/>
          <p14:tracePt t="142944" x="5110163" y="731838"/>
          <p14:tracePt t="142954" x="5154613" y="717550"/>
          <p14:tracePt t="142960" x="5199063" y="717550"/>
          <p14:tracePt t="142970" x="5245100" y="701675"/>
          <p14:tracePt t="142976" x="5289550" y="701675"/>
          <p14:tracePt t="142986" x="5348288" y="687388"/>
          <p14:tracePt t="142992" x="5394325" y="687388"/>
          <p14:tracePt t="143001" x="5408613" y="687388"/>
          <p14:tracePt t="143008" x="5453063" y="687388"/>
          <p14:tracePt t="143018" x="5499100" y="687388"/>
          <p14:tracePt t="143024" x="5543550" y="687388"/>
          <p14:tracePt t="143034" x="5588000" y="687388"/>
          <p14:tracePt t="143040" x="5618163" y="687388"/>
          <p14:tracePt t="143052" x="5648325" y="687388"/>
          <p14:tracePt t="143056" x="5676900" y="687388"/>
          <p14:tracePt t="143069" x="5722938" y="687388"/>
          <p14:tracePt t="143072" x="5753100" y="701675"/>
          <p14:tracePt t="143085" x="5767388" y="701675"/>
          <p14:tracePt t="143088" x="5797550" y="701675"/>
          <p14:tracePt t="143102" x="5827713" y="717550"/>
          <p14:tracePt t="143105" x="5842000" y="717550"/>
          <p14:tracePt t="143119" x="5872163" y="731838"/>
          <p14:tracePt t="143121" x="5886450" y="731838"/>
          <p14:tracePt t="143135" x="5902325" y="747713"/>
          <p14:tracePt t="143138" x="5916613" y="747713"/>
          <p14:tracePt t="143152" x="5930900" y="762000"/>
          <p14:tracePt t="143154" x="5946775" y="762000"/>
          <p14:tracePt t="143169" x="5961063" y="776288"/>
          <p14:tracePt t="143171" x="5976938" y="776288"/>
          <p14:tracePt t="143185" x="5991225" y="792163"/>
          <p14:tracePt t="143187" x="6007100" y="792163"/>
          <p14:tracePt t="143202" x="6021388" y="806450"/>
          <p14:tracePt t="143203" x="6035675" y="806450"/>
          <p14:tracePt t="143209" x="6035675" y="822325"/>
          <p14:tracePt t="143219" x="6051550" y="822325"/>
          <p14:tracePt t="143225" x="6065838" y="836613"/>
          <p14:tracePt t="143249" x="6081713" y="836613"/>
          <p14:tracePt t="143257" x="6096000" y="850900"/>
          <p14:tracePt t="143281" x="6110288" y="866775"/>
          <p14:tracePt t="143297" x="6126163" y="881063"/>
          <p14:tracePt t="143313" x="6126163" y="896938"/>
          <p14:tracePt t="143329" x="6140450" y="896938"/>
          <p14:tracePt t="143337" x="6140450" y="911225"/>
          <p14:tracePt t="143361" x="6140450" y="927100"/>
          <p14:tracePt t="143378" x="6156325" y="927100"/>
          <p14:tracePt t="143387" x="6156325" y="941388"/>
          <p14:tracePt t="143404" x="6156325" y="955675"/>
          <p14:tracePt t="143409" x="6156325" y="971550"/>
          <p14:tracePt t="143426" x="6156325" y="985838"/>
          <p14:tracePt t="143437" x="6156325" y="1001713"/>
          <p14:tracePt t="143449" x="6156325" y="1016000"/>
          <p14:tracePt t="143458" x="6156325" y="1030288"/>
          <p14:tracePt t="143474" x="6140450" y="1030288"/>
          <p14:tracePt t="143490" x="6140450" y="1046163"/>
          <p14:tracePt t="143506" x="6126163" y="1046163"/>
          <p14:tracePt t="143522" x="6126163" y="1060450"/>
          <p14:tracePt t="143530" x="6110288" y="1060450"/>
          <p14:tracePt t="143546" x="6096000" y="1060450"/>
          <p14:tracePt t="143554" x="6081713" y="1060450"/>
          <p14:tracePt t="143563" x="6081713" y="1076325"/>
          <p14:tracePt t="143570" x="6065838" y="1076325"/>
          <p14:tracePt t="143578" x="6035675" y="1090613"/>
          <p14:tracePt t="143586" x="6021388" y="1104900"/>
          <p14:tracePt t="143594" x="6007100" y="1104900"/>
          <p14:tracePt t="143604" x="5976938" y="1120775"/>
          <p14:tracePt t="143610" x="5961063" y="1135063"/>
          <p14:tracePt t="143620" x="5946775" y="1150938"/>
          <p14:tracePt t="143626" x="5916613" y="1150938"/>
          <p14:tracePt t="143636" x="5902325" y="1150938"/>
          <p14:tracePt t="143642" x="5886450" y="1165225"/>
          <p14:tracePt t="143650" x="5872163" y="1165225"/>
          <p14:tracePt t="143658" x="5842000" y="1165225"/>
          <p14:tracePt t="143666" x="5827713" y="1165225"/>
          <p14:tracePt t="143674" x="5811838" y="1181100"/>
          <p14:tracePt t="143682" x="5781675" y="1181100"/>
          <p14:tracePt t="143690" x="5753100" y="1181100"/>
          <p14:tracePt t="143699" x="5737225" y="1181100"/>
          <p14:tracePt t="143707" x="5707063" y="1181100"/>
          <p14:tracePt t="143715" x="5692775" y="1181100"/>
          <p14:tracePt t="143723" x="5662613" y="1181100"/>
          <p14:tracePt t="143730" x="5632450" y="1181100"/>
          <p14:tracePt t="143738" x="5602288" y="1181100"/>
          <p14:tracePt t="143747" x="5573713" y="1181100"/>
          <p14:tracePt t="143755" x="5557838" y="1181100"/>
          <p14:tracePt t="143763" x="5527675" y="1195388"/>
          <p14:tracePt t="143770" x="5499100" y="1195388"/>
          <p14:tracePt t="143779" x="5483225" y="1195388"/>
          <p14:tracePt t="143787" x="5453063" y="1195388"/>
          <p14:tracePt t="143795" x="5422900" y="1209675"/>
          <p14:tracePt t="143804" x="5408613" y="1209675"/>
          <p14:tracePt t="143811" x="5394325" y="1209675"/>
          <p14:tracePt t="143820" x="5364163" y="1225550"/>
          <p14:tracePt t="143827" x="5348288" y="1225550"/>
          <p14:tracePt t="143837" x="5334000" y="1225550"/>
          <p14:tracePt t="143843" x="5319713" y="1225550"/>
          <p14:tracePt t="143853" x="5289550" y="1225550"/>
          <p14:tracePt t="143859" x="5259388" y="1225550"/>
          <p14:tracePt t="143869" x="5245100" y="1225550"/>
          <p14:tracePt t="143875" x="5214938" y="1225550"/>
          <p14:tracePt t="143885" x="5184775" y="1225550"/>
          <p14:tracePt t="143891" x="5154613" y="1225550"/>
          <p14:tracePt t="143902" x="5110163" y="1225550"/>
          <p14:tracePt t="143907" x="5065713" y="1225550"/>
          <p14:tracePt t="143919" x="5019675" y="1225550"/>
          <p14:tracePt t="143923" x="4975225" y="1225550"/>
          <p14:tracePt t="143935" x="4930775" y="1225550"/>
          <p14:tracePt t="143939" x="4914900" y="1225550"/>
          <p14:tracePt t="143952" x="4870450" y="1239838"/>
          <p14:tracePt t="143955" x="4840288" y="1239838"/>
          <p14:tracePt t="143969" x="4795838" y="1239838"/>
          <p14:tracePt t="143971" x="4765675" y="1239838"/>
          <p14:tracePt t="143985" x="4737100" y="1239838"/>
          <p14:tracePt t="143988" x="4721225" y="1239838"/>
          <p14:tracePt t="144002" x="4691063" y="1239838"/>
          <p14:tracePt t="144004" x="4676775" y="1239838"/>
          <p14:tracePt t="144019" x="4660900" y="1239838"/>
          <p14:tracePt t="144022" x="4632325" y="1239838"/>
          <p14:tracePt t="144036" x="4616450" y="1239838"/>
          <p14:tracePt t="144038" x="4602163" y="1239838"/>
          <p14:tracePt t="144052" x="4586288" y="1239838"/>
          <p14:tracePt t="144054" x="4557713" y="1239838"/>
          <p14:tracePt t="144069" x="4541838" y="1239838"/>
          <p14:tracePt t="144070" x="4527550" y="1239838"/>
          <p14:tracePt t="144085" x="4511675" y="1239838"/>
          <p14:tracePt t="144086" x="4483100" y="1239838"/>
          <p14:tracePt t="144092" x="4467225" y="1239838"/>
          <p14:tracePt t="144102" x="4452938" y="1239838"/>
          <p14:tracePt t="144108" x="4437063" y="1239838"/>
          <p14:tracePt t="144124" x="4422775" y="1239838"/>
          <p14:tracePt t="144135" x="4406900" y="1239838"/>
          <p14:tracePt t="144148" x="4392613" y="1239838"/>
          <p14:tracePt t="144172" x="4378325" y="1239838"/>
          <p14:tracePt t="145714" x="4362450" y="1239838"/>
          <p14:tracePt t="145721" x="4362450" y="1225550"/>
          <p14:tracePt t="145729" x="4348163" y="1209675"/>
          <p14:tracePt t="145737" x="4332288" y="1209675"/>
          <p14:tracePt t="145745" x="4318000" y="1195388"/>
          <p14:tracePt t="145753" x="4318000" y="1181100"/>
          <p14:tracePt t="145761" x="4303713" y="1181100"/>
          <p14:tracePt t="145771" x="4303713" y="1165225"/>
          <p14:tracePt t="145777" x="4287838" y="1150938"/>
          <p14:tracePt t="145802" x="4273550" y="1135063"/>
          <p14:tracePt t="145817" x="4257675" y="1120775"/>
          <p14:tracePt t="145833" x="4257675" y="1104900"/>
          <p14:tracePt t="145842" x="4243388" y="1104900"/>
          <p14:tracePt t="145854" x="4243388" y="1090613"/>
          <p14:tracePt t="145857" x="4243388" y="1076325"/>
          <p14:tracePt t="145865" x="4229100" y="1060450"/>
          <p14:tracePt t="145881" x="4213225" y="1046163"/>
          <p14:tracePt t="145890" x="4213225" y="1030288"/>
          <p14:tracePt t="145897" x="4213225" y="1016000"/>
          <p14:tracePt t="145913" x="4213225" y="1001713"/>
          <p14:tracePt t="145921" x="4198938" y="1001713"/>
          <p14:tracePt t="145946" x="4198938" y="985838"/>
          <p14:tracePt t="145970" x="4183063" y="985838"/>
          <p14:tracePt t="145994" x="4168775" y="985838"/>
          <p14:tracePt t="146005" x="4152900" y="985838"/>
          <p14:tracePt t="146010" x="4152900" y="1001713"/>
          <p14:tracePt t="146021" x="4138613" y="1001713"/>
          <p14:tracePt t="146026" x="4124325" y="1016000"/>
          <p14:tracePt t="146037" x="4094163" y="1046163"/>
          <p14:tracePt t="146042" x="4064000" y="1060450"/>
          <p14:tracePt t="146050" x="4033838" y="1076325"/>
          <p14:tracePt t="146058" x="4019550" y="1090613"/>
          <p14:tracePt t="146070" x="3989388" y="1120775"/>
          <p14:tracePt t="146074" x="3959225" y="1150938"/>
          <p14:tracePt t="146082" x="3944938" y="1165225"/>
          <p14:tracePt t="146090" x="3929063" y="1181100"/>
          <p14:tracePt t="146098" x="3898900" y="1195388"/>
          <p14:tracePt t="146106" x="3884613" y="1195388"/>
          <p14:tracePt t="146114" x="3884613" y="1209675"/>
          <p14:tracePt t="146122" x="3870325" y="1209675"/>
          <p14:tracePt t="146130" x="3870325" y="1225550"/>
          <p14:tracePt t="146138" x="3854450" y="1225550"/>
          <p14:tracePt t="146146" x="3840163" y="1225550"/>
          <p14:tracePt t="146162" x="3824288" y="1239838"/>
          <p14:tracePt t="146170" x="3810000" y="1239838"/>
          <p14:tracePt t="146178" x="3795713" y="1239838"/>
          <p14:tracePt t="146187" x="3779838" y="1239838"/>
          <p14:tracePt t="146195" x="3749675" y="1255713"/>
          <p14:tracePt t="146204" x="3735388" y="1255713"/>
          <p14:tracePt t="146211" x="3721100" y="1255713"/>
          <p14:tracePt t="146220" x="3705225" y="1270000"/>
          <p14:tracePt t="146226" x="3690938" y="1270000"/>
          <p14:tracePt t="146238" x="3675063" y="1284288"/>
          <p14:tracePt t="146242" x="3644900" y="1300163"/>
          <p14:tracePt t="146255" x="3630613" y="1314450"/>
          <p14:tracePt t="146258" x="3616325" y="1314450"/>
          <p14:tracePt t="146267" x="3600450" y="1330325"/>
          <p14:tracePt t="146275" x="3586163" y="1344613"/>
          <p14:tracePt t="146287" x="3570288" y="1358900"/>
          <p14:tracePt t="146291" x="3556000" y="1374775"/>
          <p14:tracePt t="146299" x="3541713" y="1389063"/>
          <p14:tracePt t="146307" x="3511550" y="1404938"/>
          <p14:tracePt t="146315" x="3495675" y="1419225"/>
          <p14:tracePt t="146323" x="3481388" y="1435100"/>
          <p14:tracePt t="146331" x="3467100" y="1449388"/>
          <p14:tracePt t="146339" x="3451225" y="1449388"/>
          <p14:tracePt t="146347" x="3436938" y="1463675"/>
          <p14:tracePt t="146355" x="3421063" y="1463675"/>
          <p14:tracePt t="146363" x="3421063" y="1479550"/>
          <p14:tracePt t="146371" x="3406775" y="1493838"/>
          <p14:tracePt t="146379" x="3390900" y="1509713"/>
          <p14:tracePt t="146395" x="3376613" y="1509713"/>
          <p14:tracePt t="146404" x="3362325" y="1524000"/>
          <p14:tracePt t="146412" x="3362325" y="1538288"/>
          <p14:tracePt t="146421" x="3346450" y="1538288"/>
          <p14:tracePt t="146428" x="3346450" y="1554163"/>
          <p14:tracePt t="146437" x="3332163" y="1554163"/>
          <p14:tracePt t="146443" x="3332163" y="1568450"/>
          <p14:tracePt t="146454" x="3316288" y="1568450"/>
          <p14:tracePt t="146459" x="3316288" y="1584325"/>
          <p14:tracePt t="146471" x="3302000" y="1598613"/>
          <p14:tracePt t="146483" x="3287713" y="1612900"/>
          <p14:tracePt t="146492" x="3287713" y="1628775"/>
          <p14:tracePt t="146504" x="3271838" y="1628775"/>
          <p14:tracePt t="146507" x="3271838" y="1643063"/>
          <p14:tracePt t="146516" x="3257550" y="1658938"/>
          <p14:tracePt t="146531" x="3241675" y="1673225"/>
          <p14:tracePt t="146540" x="3241675" y="1689100"/>
          <p14:tracePt t="146548" x="3227388" y="1689100"/>
          <p14:tracePt t="146556" x="3227388" y="1703388"/>
          <p14:tracePt t="146564" x="3227388" y="1717675"/>
          <p14:tracePt t="146572" x="3213100" y="1733550"/>
          <p14:tracePt t="146580" x="3213100" y="1747838"/>
          <p14:tracePt t="146588" x="3213100" y="1763713"/>
          <p14:tracePt t="146596" x="3197225" y="1778000"/>
          <p14:tracePt t="146604" x="3197225" y="1792288"/>
          <p14:tracePt t="146612" x="3197225" y="1808163"/>
          <p14:tracePt t="146621" x="3182938" y="1822450"/>
          <p14:tracePt t="146628" x="3182938" y="1852613"/>
          <p14:tracePt t="146637" x="3182938" y="1866900"/>
          <p14:tracePt t="146644" x="3182938" y="1882775"/>
          <p14:tracePt t="146654" x="3182938" y="1912938"/>
          <p14:tracePt t="146660" x="3182938" y="1943100"/>
          <p14:tracePt t="146671" x="3167063" y="1957388"/>
          <p14:tracePt t="146676" x="3167063" y="1971675"/>
          <p14:tracePt t="146687" x="3167063" y="2001838"/>
          <p14:tracePt t="146692" x="3167063" y="2017713"/>
          <p14:tracePt t="146701" x="3167063" y="2032000"/>
          <p14:tracePt t="146709" x="3167063" y="2062163"/>
          <p14:tracePt t="146717" x="3167063" y="2076450"/>
          <p14:tracePt t="146725" x="3152775" y="2106613"/>
          <p14:tracePt t="146733" x="3152775" y="2120900"/>
          <p14:tracePt t="146743" x="3152775" y="2151063"/>
          <p14:tracePt t="146748" x="3152775" y="2166938"/>
          <p14:tracePt t="146756" x="3152775" y="2197100"/>
          <p14:tracePt t="146765" x="3152775" y="2211388"/>
          <p14:tracePt t="146773" x="3152775" y="2241550"/>
          <p14:tracePt t="146781" x="3152775" y="2271713"/>
          <p14:tracePt t="146788" x="3152775" y="2286000"/>
          <p14:tracePt t="146797" x="3152775" y="2330450"/>
          <p14:tracePt t="146804" x="3152775" y="2360613"/>
          <p14:tracePt t="146813" x="3152775" y="2390775"/>
          <p14:tracePt t="146820" x="3152775" y="2420938"/>
          <p14:tracePt t="146829" x="3167063" y="2451100"/>
          <p14:tracePt t="146837" x="3167063" y="2495550"/>
          <p14:tracePt t="146845" x="3182938" y="2525713"/>
          <p14:tracePt t="146854" x="3213100" y="2584450"/>
          <p14:tracePt t="146861" x="3227388" y="2614613"/>
          <p14:tracePt t="146870" x="3241675" y="2644775"/>
          <p14:tracePt t="146877" x="3271838" y="2689225"/>
          <p14:tracePt t="146887" x="3287713" y="2733675"/>
          <p14:tracePt t="146893" x="3316288" y="2763838"/>
          <p14:tracePt t="146903" x="3332163" y="2794000"/>
          <p14:tracePt t="146909" x="3362325" y="2854325"/>
          <p14:tracePt t="146919" x="3376613" y="2882900"/>
          <p14:tracePt t="146925" x="3406775" y="2913063"/>
          <p14:tracePt t="146936" x="3421063" y="2959100"/>
          <p14:tracePt t="146941" x="3451225" y="2987675"/>
          <p14:tracePt t="146952" x="3467100" y="3017838"/>
          <p14:tracePt t="146957" x="3495675" y="3048000"/>
          <p14:tracePt t="146969" x="3525838" y="3062288"/>
          <p14:tracePt t="146973" x="3541713" y="3092450"/>
          <p14:tracePt t="146986" x="3570288" y="3108325"/>
          <p14:tracePt t="146989" x="3600450" y="3122613"/>
          <p14:tracePt t="147002" x="3630613" y="3152775"/>
          <p14:tracePt t="147005" x="3644900" y="3167063"/>
          <p14:tracePt t="147019" x="3675063" y="3167063"/>
          <p14:tracePt t="147021" x="3690938" y="3182938"/>
          <p14:tracePt t="147035" x="3705225" y="3197225"/>
          <p14:tracePt t="147037" x="3735388" y="3197225"/>
          <p14:tracePt t="147052" x="3749675" y="3213100"/>
          <p14:tracePt t="147055" x="3765550" y="3213100"/>
          <p14:tracePt t="147069" x="3779838" y="3227388"/>
          <p14:tracePt t="147086" x="3795713" y="3227388"/>
          <p14:tracePt t="147102" x="3810000" y="3241675"/>
          <p14:tracePt t="147142" x="3824288" y="3241675"/>
          <p14:tracePt t="147246" x="3810000" y="3241675"/>
          <p14:tracePt t="147262" x="3795713" y="3241675"/>
          <p14:tracePt t="147271" x="3779838" y="3241675"/>
          <p14:tracePt t="147278" x="3749675" y="3227388"/>
          <p14:tracePt t="147287" x="3721100" y="3213100"/>
          <p14:tracePt t="147294" x="3690938" y="3182938"/>
          <p14:tracePt t="147304" x="3660775" y="3167063"/>
          <p14:tracePt t="147310" x="3630613" y="3122613"/>
          <p14:tracePt t="147321" x="3586163" y="3092450"/>
          <p14:tracePt t="147326" x="3541713" y="3048000"/>
          <p14:tracePt t="147337" x="3495675" y="3003550"/>
          <p14:tracePt t="147342" x="3467100" y="2943225"/>
          <p14:tracePt t="147350" x="3421063" y="2898775"/>
          <p14:tracePt t="147359" x="3406775" y="2868613"/>
          <p14:tracePt t="147366" x="3362325" y="2794000"/>
          <p14:tracePt t="147375" x="3346450" y="2763838"/>
          <p14:tracePt t="147382" x="3332163" y="2719388"/>
          <p14:tracePt t="147391" x="3316288" y="2674938"/>
          <p14:tracePt t="147399" x="3302000" y="2628900"/>
          <p14:tracePt t="147407" x="3287713" y="2584450"/>
          <p14:tracePt t="147415" x="3287713" y="2540000"/>
          <p14:tracePt t="147423" x="3287713" y="2465388"/>
          <p14:tracePt t="147431" x="3287713" y="2420938"/>
          <p14:tracePt t="147439" x="3287713" y="2390775"/>
          <p14:tracePt t="147447" x="3287713" y="2360613"/>
          <p14:tracePt t="147454" x="3287713" y="2286000"/>
          <p14:tracePt t="147463" x="3287713" y="2271713"/>
          <p14:tracePt t="147471" x="3302000" y="2197100"/>
          <p14:tracePt t="147479" x="3316288" y="2151063"/>
          <p14:tracePt t="147487" x="3332163" y="2106613"/>
          <p14:tracePt t="147495" x="3346450" y="2062163"/>
          <p14:tracePt t="147504" x="3362325" y="2017713"/>
          <p14:tracePt t="147511" x="3390900" y="1971675"/>
          <p14:tracePt t="147520" x="3421063" y="1912938"/>
          <p14:tracePt t="147527" x="3451225" y="1866900"/>
          <p14:tracePt t="147537" x="3495675" y="1822450"/>
          <p14:tracePt t="147543" x="3541713" y="1778000"/>
          <p14:tracePt t="147554" x="3586163" y="1717675"/>
          <p14:tracePt t="147559" x="3644900" y="1658938"/>
          <p14:tracePt t="147569" x="3690938" y="1612900"/>
          <p14:tracePt t="147575" x="3749675" y="1554163"/>
          <p14:tracePt t="147586" x="3779838" y="1509713"/>
          <p14:tracePt t="147591" x="3840163" y="1463675"/>
          <p14:tracePt t="147602" x="3854450" y="1435100"/>
          <p14:tracePt t="147607" x="3929063" y="1374775"/>
          <p14:tracePt t="147619" x="3959225" y="1330325"/>
          <p14:tracePt t="147623" x="3975100" y="1314450"/>
          <p14:tracePt t="147636" x="4003675" y="1284288"/>
          <p14:tracePt t="147639" x="4033838" y="1255713"/>
          <p14:tracePt t="147652" x="4078288" y="1225550"/>
          <p14:tracePt t="147655" x="4108450" y="1181100"/>
          <p14:tracePt t="147669" x="4138613" y="1165225"/>
          <p14:tracePt t="147671" x="4152900" y="1135063"/>
          <p14:tracePt t="147686" x="4183063" y="1120775"/>
          <p14:tracePt t="147688" x="4213225" y="1090613"/>
          <p14:tracePt t="147702" x="4243388" y="1076325"/>
          <p14:tracePt t="147704" x="4273550" y="1046163"/>
          <p14:tracePt t="147719" x="4303713" y="1030288"/>
          <p14:tracePt t="147721" x="4332288" y="1001713"/>
          <p14:tracePt t="147736" x="4362450" y="985838"/>
          <p14:tracePt t="147738" x="4392613" y="955675"/>
          <p14:tracePt t="147752" x="4422775" y="941388"/>
          <p14:tracePt t="147755" x="4452938" y="927100"/>
          <p14:tracePt t="147769" x="4483100" y="927100"/>
          <p14:tracePt t="147770" x="4511675" y="896938"/>
          <p14:tracePt t="147775" x="4541838" y="896938"/>
          <p14:tracePt t="147785" x="4572000" y="881063"/>
          <p14:tracePt t="147792" x="4616450" y="866775"/>
          <p14:tracePt t="147802" x="4646613" y="850900"/>
          <p14:tracePt t="147808" x="4676775" y="850900"/>
          <p14:tracePt t="147820" x="4706938" y="836613"/>
          <p14:tracePt t="147824" x="4751388" y="836613"/>
          <p14:tracePt t="147836" x="4781550" y="822325"/>
          <p14:tracePt t="147840" x="4811713" y="806450"/>
          <p14:tracePt t="147852" x="4886325" y="806450"/>
          <p14:tracePt t="147856" x="4914900" y="792163"/>
          <p14:tracePt t="147869" x="4975225" y="776288"/>
          <p14:tracePt t="147872" x="5019675" y="762000"/>
          <p14:tracePt t="147886" x="5065713" y="747713"/>
          <p14:tracePt t="147888" x="5124450" y="747713"/>
          <p14:tracePt t="147902" x="5184775" y="731838"/>
          <p14:tracePt t="147905" x="5229225" y="717550"/>
          <p14:tracePt t="147919" x="5289550" y="717550"/>
          <p14:tracePt t="147920" x="5334000" y="701675"/>
          <p14:tracePt t="147936" x="5394325" y="701675"/>
          <p14:tracePt t="147937" x="5453063" y="701675"/>
          <p14:tracePt t="147952" x="5483225" y="687388"/>
          <p14:tracePt t="147954" x="5557838" y="687388"/>
          <p14:tracePt t="147969" x="5602288" y="687388"/>
          <p14:tracePt t="147970" x="5632450" y="687388"/>
          <p14:tracePt t="147986" x="5707063" y="687388"/>
          <p14:tracePt t="147987" x="5753100" y="687388"/>
          <p14:tracePt t="148002" x="5811838" y="687388"/>
          <p14:tracePt t="148003" x="5872163" y="687388"/>
          <p14:tracePt t="148009" x="5946775" y="687388"/>
          <p14:tracePt t="148019" x="6021388" y="687388"/>
          <p14:tracePt t="148025" x="6110288" y="687388"/>
          <p14:tracePt t="148036" x="6215063" y="687388"/>
          <p14:tracePt t="148040" x="6335713" y="687388"/>
          <p14:tracePt t="148052" x="6438900" y="701675"/>
          <p14:tracePt t="148056" x="6559550" y="731838"/>
          <p14:tracePt t="148069" x="6783388" y="822325"/>
          <p14:tracePt t="148474" x="6797675" y="822325"/>
          <p14:tracePt t="148483" x="6827838" y="822325"/>
          <p14:tracePt t="148490" x="6872288" y="822325"/>
          <p14:tracePt t="148498" x="6932613" y="822325"/>
          <p14:tracePt t="148513" x="6977063" y="822325"/>
          <p14:tracePt t="148516" x="7037388" y="822325"/>
          <p14:tracePt t="148522" x="7081838" y="836613"/>
          <p14:tracePt t="148531" x="7126288" y="836613"/>
          <p14:tracePt t="148538" x="7216775" y="850900"/>
          <p14:tracePt t="148547" x="7305675" y="866775"/>
          <p14:tracePt t="148554" x="7396163" y="881063"/>
          <p14:tracePt t="148562" x="7500938" y="911225"/>
          <p14:tracePt t="148570" x="7605713" y="941388"/>
          <p14:tracePt t="148578" x="7680325" y="955675"/>
          <p14:tracePt t="148587" x="7785100" y="985838"/>
          <p14:tracePt t="148594" x="7874000" y="1016000"/>
          <p14:tracePt t="148604" x="7962900" y="1060450"/>
          <p14:tracePt t="148610" x="8053388" y="1090613"/>
          <p14:tracePt t="148620" x="8142288" y="1135063"/>
          <p14:tracePt t="148626" x="8247063" y="1181100"/>
          <p14:tracePt t="148637" x="8321675" y="1225550"/>
          <p14:tracePt t="148643" x="8412163" y="1284288"/>
          <p14:tracePt t="148652" x="8486775" y="1330325"/>
          <p14:tracePt t="148659" x="8575675" y="1404938"/>
          <p14:tracePt t="148669" x="8636000" y="1449388"/>
          <p14:tracePt t="148675" x="8696325" y="1509713"/>
          <p14:tracePt t="148686" x="8740775" y="1568450"/>
          <p14:tracePt t="148691" x="8770938" y="1598613"/>
          <p14:tracePt t="148702" x="8829675" y="1673225"/>
          <p14:tracePt t="148706" x="8859838" y="1733550"/>
          <p14:tracePt t="148719" x="8904288" y="1792288"/>
          <p14:tracePt t="148723" x="8934450" y="1852613"/>
          <p14:tracePt t="148736" x="8964613" y="1912938"/>
          <p14:tracePt t="148739" x="9009063" y="1971675"/>
          <p14:tracePt t="148752" x="9039225" y="2046288"/>
          <p14:tracePt t="148755" x="9083675" y="2106613"/>
          <p14:tracePt t="148769" x="9113838" y="2181225"/>
          <p14:tracePt t="148772" x="9158288" y="2241550"/>
          <p14:tracePt t="148786" x="9188450" y="2316163"/>
          <p14:tracePt t="148787" x="9232900" y="2374900"/>
          <p14:tracePt t="148802" x="9263063" y="2451100"/>
          <p14:tracePt t="148804" x="9293225" y="2509838"/>
          <p14:tracePt t="148819" x="9323388" y="2584450"/>
          <p14:tracePt t="148822" x="9353550" y="2628900"/>
          <p14:tracePt t="148835" x="9353550" y="2689225"/>
          <p14:tracePt t="148837" x="9367838" y="2749550"/>
          <p14:tracePt t="148852" x="9367838" y="2808288"/>
          <p14:tracePt t="148854" x="9367838" y="2854325"/>
          <p14:tracePt t="148869" x="9367838" y="2898775"/>
          <p14:tracePt t="148870" x="9367838" y="2959100"/>
          <p14:tracePt t="148875" x="9337675" y="3003550"/>
          <p14:tracePt t="148886" x="9309100" y="3048000"/>
          <p14:tracePt t="148891" x="9248775" y="3108325"/>
          <p14:tracePt t="148902" x="9204325" y="3152775"/>
          <p14:tracePt t="148907" x="9144000" y="3197225"/>
          <p14:tracePt t="148919" x="9069388" y="3241675"/>
          <p14:tracePt t="148923" x="8994775" y="3271838"/>
          <p14:tracePt t="148936" x="8934450" y="3316288"/>
          <p14:tracePt t="148939" x="8859838" y="3346450"/>
          <p14:tracePt t="148952" x="8785225" y="3376613"/>
          <p14:tracePt t="148956" x="8724900" y="3406775"/>
          <p14:tracePt t="148969" x="8650288" y="3421063"/>
          <p14:tracePt t="148972" x="8575675" y="3451225"/>
          <p14:tracePt t="148986" x="8501063" y="3467100"/>
          <p14:tracePt t="148989" x="8412163" y="3481388"/>
          <p14:tracePt t="149002" x="8337550" y="3495675"/>
          <p14:tracePt t="149004" x="8262938" y="3495675"/>
          <p14:tracePt t="149019" x="8188325" y="3511550"/>
          <p14:tracePt t="149022" x="8158163" y="3511550"/>
          <p14:tracePt t="149036" x="8097838" y="3511550"/>
          <p14:tracePt t="149037" x="8053388" y="3511550"/>
          <p14:tracePt t="149052" x="7993063" y="3511550"/>
          <p14:tracePt t="149054" x="7948613" y="3511550"/>
          <p14:tracePt t="149069" x="7918450" y="3511550"/>
          <p14:tracePt t="149071" x="7874000" y="3511550"/>
          <p14:tracePt t="149086" x="7859713" y="3511550"/>
          <p14:tracePt t="149087" x="7829550" y="3495675"/>
          <p14:tracePt t="149092" x="7799388" y="3481388"/>
          <p14:tracePt t="149102" x="7785100" y="3481388"/>
          <p14:tracePt t="149108" x="7769225" y="3467100"/>
          <p14:tracePt t="149119" x="7754938" y="3451225"/>
          <p14:tracePt t="149124" x="7724775" y="3436938"/>
          <p14:tracePt t="149135" x="7708900" y="3406775"/>
          <p14:tracePt t="149140" x="7664450" y="3362325"/>
          <p14:tracePt t="149152" x="7650163" y="3332163"/>
          <p14:tracePt t="149156" x="7620000" y="3287713"/>
          <p14:tracePt t="149169" x="7589838" y="3227388"/>
          <p14:tracePt t="149172" x="7559675" y="3182938"/>
          <p14:tracePt t="149186" x="7515225" y="3108325"/>
          <p14:tracePt t="149188" x="7485063" y="3048000"/>
          <p14:tracePt t="149202" x="7454900" y="2973388"/>
          <p14:tracePt t="149205" x="7426325" y="2898775"/>
          <p14:tracePt t="149219" x="7410450" y="2824163"/>
          <p14:tracePt t="149221" x="7396163" y="2749550"/>
          <p14:tracePt t="149236" x="7380288" y="2689225"/>
          <p14:tracePt t="149238" x="7380288" y="2659063"/>
          <p14:tracePt t="149252" x="7366000" y="2614613"/>
          <p14:tracePt t="149254" x="7366000" y="2570163"/>
          <p14:tracePt t="149269" x="7366000" y="2525713"/>
          <p14:tracePt t="149271" x="7351713" y="2479675"/>
          <p14:tracePt t="149286" x="7351713" y="2451100"/>
          <p14:tracePt t="149287" x="7351713" y="2420938"/>
          <p14:tracePt t="149302" x="7351713" y="2390775"/>
          <p14:tracePt t="149303" x="7335838" y="2360613"/>
          <p14:tracePt t="149308" x="7335838" y="2330450"/>
          <p14:tracePt t="149319" x="7335838" y="2300288"/>
          <p14:tracePt t="149325" x="7321550" y="2271713"/>
          <p14:tracePt t="149336" x="7305675" y="2241550"/>
          <p14:tracePt t="149340" x="7291388" y="2197100"/>
          <p14:tracePt t="149352" x="7291388" y="2166938"/>
          <p14:tracePt t="149357" x="7277100" y="2136775"/>
          <p14:tracePt t="149369" x="7261225" y="2106613"/>
          <p14:tracePt t="149373" x="7246938" y="2076450"/>
          <p14:tracePt t="149386" x="7231063" y="2032000"/>
          <p14:tracePt t="149389" x="7216775" y="2001838"/>
          <p14:tracePt t="149402" x="7200900" y="1971675"/>
          <p14:tracePt t="149405" x="7186613" y="1943100"/>
          <p14:tracePt t="149419" x="7172325" y="1912938"/>
          <p14:tracePt t="149421" x="7156450" y="1882775"/>
          <p14:tracePt t="149436" x="7126288" y="1838325"/>
          <p14:tracePt t="149438" x="7112000" y="1808163"/>
          <p14:tracePt t="149453" x="7081838" y="1778000"/>
          <p14:tracePt t="149454" x="7051675" y="1733550"/>
          <p14:tracePt t="149469" x="7023100" y="1703388"/>
          <p14:tracePt t="149471" x="6992938" y="1673225"/>
          <p14:tracePt t="149486" x="6962775" y="1628775"/>
          <p14:tracePt t="149488" x="6932613" y="1598613"/>
          <p14:tracePt t="149503" x="6888163" y="1568450"/>
          <p14:tracePt t="149504" x="6872288" y="1554163"/>
          <p14:tracePt t="149519" x="6813550" y="1493838"/>
          <p14:tracePt t="149520" x="6769100" y="1463675"/>
          <p14:tracePt t="149525" x="6753225" y="1449388"/>
          <p14:tracePt t="149536" x="6692900" y="1404938"/>
          <p14:tracePt t="149541" x="6678613" y="1389063"/>
          <p14:tracePt t="149552" x="6618288" y="1344613"/>
          <p14:tracePt t="149557" x="6573838" y="1314450"/>
          <p14:tracePt t="149569" x="6543675" y="1284288"/>
          <p14:tracePt t="149573" x="6499225" y="1270000"/>
          <p14:tracePt t="149586" x="6438900" y="1239838"/>
          <p14:tracePt t="149589" x="6380163" y="1225550"/>
          <p14:tracePt t="149602" x="6305550" y="1195388"/>
          <p14:tracePt t="149605" x="6230938" y="1181100"/>
          <p14:tracePt t="149619" x="6156325" y="1150938"/>
          <p14:tracePt t="149622" x="6065838" y="1135063"/>
          <p14:tracePt t="149636" x="5976938" y="1135063"/>
          <p14:tracePt t="149637" x="5902325" y="1120775"/>
          <p14:tracePt t="149652" x="5811838" y="1120775"/>
          <p14:tracePt t="149655" x="5781675" y="1120775"/>
          <p14:tracePt t="149669" x="5707063" y="1120775"/>
          <p14:tracePt t="149671" x="5662613" y="1120775"/>
          <p14:tracePt t="149686" x="5618163" y="1120775"/>
          <p14:tracePt t="149688" x="5573713" y="1120775"/>
          <p14:tracePt t="149702" x="5527675" y="1120775"/>
          <p14:tracePt t="149704" x="5499100" y="1120775"/>
          <p14:tracePt t="149719" x="5453063" y="1120775"/>
          <p14:tracePt t="149721" x="5408613" y="1120775"/>
          <p14:tracePt t="149736" x="5378450" y="1135063"/>
          <p14:tracePt t="149737" x="5334000" y="1150938"/>
          <p14:tracePt t="149742" x="5303838" y="1181100"/>
          <p14:tracePt t="149752" x="5289550" y="1181100"/>
          <p14:tracePt t="149758" x="5245100" y="1209675"/>
          <p14:tracePt t="149769" x="5214938" y="1225550"/>
          <p14:tracePt t="150489" x="5199063" y="1225550"/>
          <p14:tracePt t="150497" x="5184775" y="1209675"/>
          <p14:tracePt t="150505" x="5154613" y="1209675"/>
          <p14:tracePt t="150513" x="5124450" y="1209675"/>
          <p14:tracePt t="150521" x="5080000" y="1195388"/>
          <p14:tracePt t="150529" x="5035550" y="1195388"/>
          <p14:tracePt t="150542" x="4991100" y="1195388"/>
          <p14:tracePt t="150544" x="4945063" y="1195388"/>
          <p14:tracePt t="150555" x="4900613" y="1195388"/>
          <p14:tracePt t="150561" x="4856163" y="1195388"/>
          <p14:tracePt t="150571" x="4795838" y="1195388"/>
          <p14:tracePt t="150577" x="4751388" y="1195388"/>
          <p14:tracePt t="150588" x="4691063" y="1195388"/>
          <p14:tracePt t="150593" x="4676775" y="1195388"/>
          <p14:tracePt t="150604" x="4586288" y="1195388"/>
          <p14:tracePt t="150608" x="4572000" y="1209675"/>
          <p14:tracePt t="150617" x="4483100" y="1209675"/>
          <p14:tracePt t="150625" x="4437063" y="1225550"/>
          <p14:tracePt t="150633" x="4392613" y="1225550"/>
          <p14:tracePt t="150642" x="4332288" y="1239838"/>
          <p14:tracePt t="150649" x="4287838" y="1239838"/>
          <p14:tracePt t="150657" x="4229100" y="1255713"/>
          <p14:tracePt t="150665" x="4168775" y="1255713"/>
          <p14:tracePt t="150673" x="4138613" y="1255713"/>
          <p14:tracePt t="150682" x="4094163" y="1270000"/>
          <p14:tracePt t="150689" x="4049713" y="1284288"/>
          <p14:tracePt t="150697" x="4003675" y="1300163"/>
          <p14:tracePt t="150705" x="3975100" y="1300163"/>
          <p14:tracePt t="150713" x="3944938" y="1314450"/>
          <p14:tracePt t="150721" x="3914775" y="1330325"/>
          <p14:tracePt t="150729" x="3884613" y="1344613"/>
          <p14:tracePt t="150737" x="3870325" y="1358900"/>
          <p14:tracePt t="150745" x="3840163" y="1374775"/>
          <p14:tracePt t="150754" x="3824288" y="1374775"/>
          <p14:tracePt t="150761" x="3810000" y="1389063"/>
          <p14:tracePt t="150771" x="3795713" y="1404938"/>
          <p14:tracePt t="150777" x="3779838" y="1419225"/>
          <p14:tracePt t="150787" x="3765550" y="1435100"/>
          <p14:tracePt t="150793" x="3749675" y="1435100"/>
          <p14:tracePt t="150804" x="3735388" y="1449388"/>
          <p14:tracePt t="150809" x="3735388" y="1463675"/>
          <p14:tracePt t="150820" x="3721100" y="1463675"/>
          <p14:tracePt t="150826" x="3705225" y="1479550"/>
          <p14:tracePt t="150835" x="3705225" y="1493838"/>
          <p14:tracePt t="150842" x="3690938" y="1509713"/>
          <p14:tracePt t="150852" x="3675063" y="1524000"/>
          <p14:tracePt t="154985" x="3690938" y="1524000"/>
          <p14:tracePt t="154992" x="3721100" y="1509713"/>
          <p14:tracePt t="155007" x="3765550" y="1493838"/>
          <p14:tracePt t="155010" x="3795713" y="1479550"/>
          <p14:tracePt t="155016" x="3824288" y="1463675"/>
          <p14:tracePt t="155024" x="3870325" y="1449388"/>
          <p14:tracePt t="155032" x="3914775" y="1435100"/>
          <p14:tracePt t="155041" x="3944938" y="1435100"/>
          <p14:tracePt t="155048" x="4019550" y="1419225"/>
          <p14:tracePt t="155056" x="4064000" y="1404938"/>
          <p14:tracePt t="155064" x="4078288" y="1404938"/>
          <p14:tracePt t="155072" x="4152900" y="1389063"/>
          <p14:tracePt t="155081" x="4183063" y="1374775"/>
          <p14:tracePt t="155088" x="4229100" y="1374775"/>
          <p14:tracePt t="155097" x="4273550" y="1374775"/>
          <p14:tracePt t="155104" x="4303713" y="1358900"/>
          <p14:tracePt t="155113" x="4332288" y="1344613"/>
          <p14:tracePt t="155120" x="4378325" y="1344613"/>
          <p14:tracePt t="155128" x="4392613" y="1330325"/>
          <p14:tracePt t="155137" x="4422775" y="1314450"/>
          <p14:tracePt t="155145" x="4452938" y="1300163"/>
          <p14:tracePt t="155154" x="4467225" y="1300163"/>
          <p14:tracePt t="155161" x="4497388" y="1284288"/>
          <p14:tracePt t="155171" x="4511675" y="1270000"/>
          <p14:tracePt t="155177" x="4527550" y="1255713"/>
          <p14:tracePt t="155188" x="4557713" y="1239838"/>
          <p14:tracePt t="155193" x="4572000" y="1239838"/>
          <p14:tracePt t="155203" x="4586288" y="1225550"/>
          <p14:tracePt t="155209" x="4616450" y="1209675"/>
          <p14:tracePt t="155219" x="4646613" y="1195388"/>
          <p14:tracePt t="155225" x="4676775" y="1195388"/>
          <p14:tracePt t="155236" x="4706938" y="1195388"/>
          <p14:tracePt t="155241" x="4737100" y="1181100"/>
          <p14:tracePt t="155253" x="4765675" y="1181100"/>
          <p14:tracePt t="155257" x="4795838" y="1181100"/>
          <p14:tracePt t="155269" x="4826000" y="1181100"/>
          <p14:tracePt t="155273" x="4870450" y="1165225"/>
          <p14:tracePt t="155286" x="4900613" y="1165225"/>
          <p14:tracePt t="155289" x="4960938" y="1150938"/>
          <p14:tracePt t="155303" x="5005388" y="1135063"/>
          <p14:tracePt t="155306" x="5049838" y="1120775"/>
          <p14:tracePt t="155319" x="5094288" y="1104900"/>
          <p14:tracePt t="155322" x="5154613" y="1090613"/>
          <p14:tracePt t="155336" x="5214938" y="1076325"/>
          <p14:tracePt t="155337" x="5273675" y="1060450"/>
          <p14:tracePt t="155352" x="5319713" y="1046163"/>
          <p14:tracePt t="155354" x="5394325" y="1030288"/>
          <p14:tracePt t="155369" x="5438775" y="1016000"/>
          <p14:tracePt t="155371" x="5499100" y="1001713"/>
          <p14:tracePt t="155386" x="5527675" y="1001713"/>
          <p14:tracePt t="155387" x="5602288" y="985838"/>
          <p14:tracePt t="155402" x="5662613" y="985838"/>
          <p14:tracePt t="155404" x="5692775" y="985838"/>
          <p14:tracePt t="155419" x="5767388" y="985838"/>
          <p14:tracePt t="155420" x="5781675" y="985838"/>
          <p14:tracePt t="155426" x="5827713" y="985838"/>
          <p14:tracePt t="155436" x="5872163" y="985838"/>
          <p14:tracePt t="155442" x="5916613" y="985838"/>
          <p14:tracePt t="155453" x="5946775" y="985838"/>
          <p14:tracePt t="155458" x="5976938" y="985838"/>
          <p14:tracePt t="155469" x="6007100" y="985838"/>
          <p14:tracePt t="155474" x="6035675" y="985838"/>
          <p14:tracePt t="155486" x="6051550" y="985838"/>
          <p14:tracePt t="155490" x="6065838" y="985838"/>
          <p14:tracePt t="155503" x="6081713" y="985838"/>
          <p14:tracePt t="155506" x="6096000" y="985838"/>
          <p14:tracePt t="155519" x="6110288" y="1001713"/>
          <p14:tracePt t="155530" x="6126163" y="1001713"/>
          <p14:tracePt t="155562" x="6140450" y="1001713"/>
          <p14:tracePt t="155667" x="6126163" y="985838"/>
          <p14:tracePt t="155683" x="6110288" y="985838"/>
          <p14:tracePt t="155691" x="6096000" y="971550"/>
          <p14:tracePt t="155698" x="6081713" y="955675"/>
          <p14:tracePt t="155709" x="6051550" y="955675"/>
          <p14:tracePt t="155715" x="6035675" y="941388"/>
          <p14:tracePt t="155722" x="6007100" y="911225"/>
          <p14:tracePt t="155731" x="5976938" y="896938"/>
          <p14:tracePt t="155739" x="5946775" y="866775"/>
          <p14:tracePt t="155747" x="5902325" y="850900"/>
          <p14:tracePt t="155754" x="5872163" y="836613"/>
          <p14:tracePt t="155763" x="5827713" y="822325"/>
          <p14:tracePt t="155771" x="5781675" y="792163"/>
          <p14:tracePt t="155779" x="5737225" y="776288"/>
          <p14:tracePt t="155788" x="5707063" y="776288"/>
          <p14:tracePt t="155795" x="5662613" y="762000"/>
          <p14:tracePt t="155805" x="5632450" y="747713"/>
          <p14:tracePt t="155811" x="5588000" y="747713"/>
          <p14:tracePt t="155821" x="5557838" y="731838"/>
          <p14:tracePt t="155827" x="5527675" y="731838"/>
          <p14:tracePt t="155837" x="5499100" y="717550"/>
          <p14:tracePt t="155843" x="5483225" y="717550"/>
          <p14:tracePt t="155854" x="5468938" y="717550"/>
          <p14:tracePt t="155859" x="5438775" y="701675"/>
          <p14:tracePt t="155867" x="5422900" y="701675"/>
          <p14:tracePt t="155875" x="5408613" y="701675"/>
          <p14:tracePt t="155888" x="5394325" y="701675"/>
          <p14:tracePt t="155891" x="5378450" y="701675"/>
          <p14:tracePt t="155899" x="5364163" y="701675"/>
          <p14:tracePt t="155907" x="5334000" y="701675"/>
          <p14:tracePt t="155915" x="5303838" y="701675"/>
          <p14:tracePt t="155924" x="5273675" y="701675"/>
          <p14:tracePt t="155932" x="5229225" y="701675"/>
          <p14:tracePt t="155940" x="5184775" y="717550"/>
          <p14:tracePt t="155948" x="5168900" y="731838"/>
          <p14:tracePt t="155955" x="5094288" y="747713"/>
          <p14:tracePt t="155964" x="5065713" y="762000"/>
          <p14:tracePt t="155971" x="5035550" y="776288"/>
          <p14:tracePt t="155980" x="4960938" y="792163"/>
          <p14:tracePt t="155987" x="4945063" y="792163"/>
          <p14:tracePt t="155996" x="4870450" y="822325"/>
          <p14:tracePt t="156004" x="4826000" y="836613"/>
          <p14:tracePt t="156012" x="4795838" y="836613"/>
          <p14:tracePt t="156020" x="4721225" y="866775"/>
          <p14:tracePt t="156028" x="4676775" y="866775"/>
          <p14:tracePt t="156037" x="4616450" y="881063"/>
          <p14:tracePt t="156044" x="4572000" y="896938"/>
          <p14:tracePt t="156054" x="4497388" y="911225"/>
          <p14:tracePt t="156060" x="4406900" y="927100"/>
          <p14:tracePt t="156070" x="4332288" y="941388"/>
          <p14:tracePt t="156076" x="4243388" y="971550"/>
          <p14:tracePt t="156086" x="4168775" y="1001713"/>
          <p14:tracePt t="156092" x="4078288" y="1030288"/>
          <p14:tracePt t="156102" x="4003675" y="1060450"/>
          <p14:tracePt t="156108" x="3914775" y="1090613"/>
          <p14:tracePt t="156119" x="3854450" y="1120775"/>
          <p14:tracePt t="156124" x="3795713" y="1150938"/>
          <p14:tracePt t="156136" x="3765550" y="1165225"/>
          <p14:tracePt t="156140" x="3721100" y="1195388"/>
          <p14:tracePt t="156152" x="3675063" y="1209675"/>
          <p14:tracePt t="156156" x="3660775" y="1225550"/>
          <p14:tracePt t="156169" x="3630613" y="1239838"/>
          <p14:tracePt t="156172" x="3600450" y="1255713"/>
          <p14:tracePt t="156186" x="3570288" y="1255713"/>
          <p14:tracePt t="156188" x="3556000" y="1270000"/>
          <p14:tracePt t="156203" x="3541713" y="1284288"/>
          <p14:tracePt t="156204" x="3525838" y="1284288"/>
          <p14:tracePt t="156219" x="3511550" y="1300163"/>
          <p14:tracePt t="156221" x="3495675" y="1300163"/>
          <p14:tracePt t="156236" x="3481388" y="1314450"/>
          <p14:tracePt t="156238" x="3467100" y="1314450"/>
          <p14:tracePt t="156252" x="3451225" y="1330325"/>
          <p14:tracePt t="156255" x="3436938" y="1344613"/>
          <p14:tracePt t="156269" x="3421063" y="1358900"/>
          <p14:tracePt t="156272" x="3406775" y="1374775"/>
          <p14:tracePt t="156286" x="3390900" y="1374775"/>
          <p14:tracePt t="156287" x="3390900" y="1389063"/>
          <p14:tracePt t="156300" x="3376613" y="1389063"/>
          <p14:tracePt t="156309" x="3376613" y="1404938"/>
          <p14:tracePt t="156381" x="3376613" y="1389063"/>
          <p14:tracePt t="156389" x="3390900" y="1374775"/>
          <p14:tracePt t="156397" x="3406775" y="1358900"/>
          <p14:tracePt t="156405" x="3436938" y="1330325"/>
          <p14:tracePt t="156413" x="3467100" y="1300163"/>
          <p14:tracePt t="156421" x="3511550" y="1270000"/>
          <p14:tracePt t="156429" x="3541713" y="1239838"/>
          <p14:tracePt t="156438" x="3600450" y="1209675"/>
          <p14:tracePt t="156445" x="3660775" y="1181100"/>
          <p14:tracePt t="156454" x="3721100" y="1150938"/>
          <p14:tracePt t="156461" x="3795713" y="1120775"/>
          <p14:tracePt t="156471" x="3854450" y="1090613"/>
          <p14:tracePt t="156477" x="3929063" y="1076325"/>
          <p14:tracePt t="156488" x="4019550" y="1046163"/>
          <p14:tracePt t="156493" x="4094163" y="1030288"/>
          <p14:tracePt t="156504" x="4183063" y="1016000"/>
          <p14:tracePt t="156509" x="4273550" y="985838"/>
          <p14:tracePt t="156517" x="4362450" y="971550"/>
          <p14:tracePt t="156526" x="4437063" y="955675"/>
          <p14:tracePt t="156534" x="4527550" y="941388"/>
          <p14:tracePt t="156542" x="4616450" y="927100"/>
          <p14:tracePt t="156549" x="4706938" y="911225"/>
          <p14:tracePt t="156558" x="4795838" y="896938"/>
          <p14:tracePt t="156566" x="4886325" y="881063"/>
          <p14:tracePt t="156574" x="4975225" y="866775"/>
          <p14:tracePt t="156581" x="5065713" y="836613"/>
          <p14:tracePt t="156589" x="5140325" y="822325"/>
          <p14:tracePt t="156597" x="5229225" y="806450"/>
          <p14:tracePt t="156606" x="5319713" y="806450"/>
          <p14:tracePt t="156614" x="5408613" y="776288"/>
          <p14:tracePt t="156621" x="5483225" y="776288"/>
          <p14:tracePt t="156630" x="5557838" y="762000"/>
          <p14:tracePt t="156638" x="5632450" y="762000"/>
          <p14:tracePt t="156646" x="5662613" y="762000"/>
          <p14:tracePt t="156654" x="5707063" y="762000"/>
          <p14:tracePt t="156662" x="5767388" y="762000"/>
          <p14:tracePt t="156671" x="5811838" y="762000"/>
          <p14:tracePt t="156678" x="5872163" y="762000"/>
          <p14:tracePt t="156687" x="5916613" y="762000"/>
          <p14:tracePt t="156694" x="5961063" y="762000"/>
          <p14:tracePt t="156704" x="6007100" y="762000"/>
          <p14:tracePt t="156710" x="6051550" y="762000"/>
          <p14:tracePt t="156721" x="6081713" y="762000"/>
          <p14:tracePt t="156726" x="6110288" y="776288"/>
          <p14:tracePt t="156736" x="6156325" y="792163"/>
          <p14:tracePt t="156742" x="6200775" y="792163"/>
          <p14:tracePt t="156752" x="6230938" y="822325"/>
          <p14:tracePt t="156758" x="6261100" y="836613"/>
          <p14:tracePt t="156770" x="6289675" y="850900"/>
          <p14:tracePt t="156774" x="6319838" y="866775"/>
          <p14:tracePt t="156786" x="6350000" y="881063"/>
          <p14:tracePt t="156790" x="6380163" y="911225"/>
          <p14:tracePt t="156803" x="6410325" y="927100"/>
          <p14:tracePt t="156806" x="6454775" y="955675"/>
          <p14:tracePt t="156820" x="6484938" y="985838"/>
          <p14:tracePt t="156823" x="6499225" y="1001713"/>
          <p14:tracePt t="156836" x="6529388" y="1030288"/>
          <p14:tracePt t="156839" x="6559550" y="1046163"/>
          <p14:tracePt t="156853" x="6589713" y="1076325"/>
          <p14:tracePt t="156856" x="6618288" y="1104900"/>
          <p14:tracePt t="156869" x="6634163" y="1120775"/>
          <p14:tracePt t="156871" x="6664325" y="1135063"/>
          <p14:tracePt t="156886" x="6678613" y="1150938"/>
          <p14:tracePt t="156888" x="6692900" y="1165225"/>
          <p14:tracePt t="156904" x="6708775" y="1181100"/>
          <p14:tracePt t="157312" x="6692900" y="1181100"/>
          <p14:tracePt t="157323" x="6664325" y="1195388"/>
          <p14:tracePt t="157328" x="6648450" y="1195388"/>
          <p14:tracePt t="157336" x="6618288" y="1209675"/>
          <p14:tracePt t="157344" x="6604000" y="1225550"/>
          <p14:tracePt t="157360" x="6559550" y="1239838"/>
          <p14:tracePt t="157372" x="6543675" y="1239838"/>
          <p14:tracePt t="157375" x="6529388" y="1239838"/>
          <p14:tracePt t="157384" x="6484938" y="1255713"/>
          <p14:tracePt t="157392" x="6438900" y="1270000"/>
          <p14:tracePt t="157404" x="6394450" y="1284288"/>
          <p14:tracePt t="157408" x="6350000" y="1300163"/>
          <p14:tracePt t="157416" x="6275388" y="1330325"/>
          <p14:tracePt t="157424" x="6184900" y="1358900"/>
          <p14:tracePt t="157432" x="6096000" y="1404938"/>
          <p14:tracePt t="157440" x="6007100" y="1449388"/>
          <p14:tracePt t="157448" x="5930900" y="1493838"/>
          <p14:tracePt t="157456" x="5842000" y="1538288"/>
          <p14:tracePt t="157465" x="5811838" y="1568450"/>
          <p14:tracePt t="157472" x="5753100" y="1612900"/>
          <p14:tracePt t="157480" x="5707063" y="1643063"/>
          <p14:tracePt t="157488" x="5676900" y="1673225"/>
          <p14:tracePt t="157497" x="5648325" y="1689100"/>
          <p14:tracePt t="157504" x="5632450" y="1703388"/>
          <p14:tracePt t="157521" x="5618163" y="1703388"/>
          <p14:tracePt t="157569" x="5618163" y="1689100"/>
          <p14:tracePt t="157588" x="5618163" y="1673225"/>
          <p14:tracePt t="157592" x="5632450" y="1658938"/>
          <p14:tracePt t="157625" x="5632450" y="1643063"/>
          <p14:tracePt t="157641" x="5648325" y="1643063"/>
          <p14:tracePt t="157721" x="5648325" y="1628775"/>
          <p14:tracePt t="157770" x="5648325" y="1612900"/>
          <p14:tracePt t="157778" x="5632450" y="1612900"/>
          <p14:tracePt t="157788" x="5618163" y="1598613"/>
          <p14:tracePt t="157793" x="5602288" y="1598613"/>
          <p14:tracePt t="157805" x="5573713" y="1584325"/>
          <p14:tracePt t="157809" x="5543550" y="1568450"/>
          <p14:tracePt t="157817" x="5527675" y="1568450"/>
          <p14:tracePt t="157826" x="5499100" y="1554163"/>
          <p14:tracePt t="157834" x="5453063" y="1538288"/>
          <p14:tracePt t="157842" x="5408613" y="1524000"/>
          <p14:tracePt t="157849" x="5364163" y="1509713"/>
          <p14:tracePt t="157858" x="5319713" y="1509713"/>
          <p14:tracePt t="157866" x="5259388" y="1509713"/>
          <p14:tracePt t="157874" x="5199063" y="1509713"/>
          <p14:tracePt t="157881" x="5140325" y="1509713"/>
          <p14:tracePt t="157890" x="5080000" y="1509713"/>
          <p14:tracePt t="157897" x="5019675" y="1509713"/>
          <p14:tracePt t="157905" x="4960938" y="1509713"/>
          <p14:tracePt t="157913" x="4900613" y="1524000"/>
          <p14:tracePt t="157921" x="4840288" y="1538288"/>
          <p14:tracePt t="157929" x="4781550" y="1554163"/>
          <p14:tracePt t="157937" x="4737100" y="1584325"/>
          <p14:tracePt t="157946" x="4691063" y="1598613"/>
          <p14:tracePt t="157954" x="4632325" y="1628775"/>
          <p14:tracePt t="157962" x="4586288" y="1658938"/>
          <p14:tracePt t="157971" x="4572000" y="1673225"/>
          <p14:tracePt t="157978" x="4527550" y="1703388"/>
          <p14:tracePt t="157987" x="4497388" y="1733550"/>
          <p14:tracePt t="157994" x="4452938" y="1763713"/>
          <p14:tracePt t="158004" x="4406900" y="1808163"/>
          <p14:tracePt t="158010" x="4378325" y="1852613"/>
          <p14:tracePt t="158021" x="4362450" y="1882775"/>
          <p14:tracePt t="158026" x="4332288" y="1927225"/>
          <p14:tracePt t="158036" x="4318000" y="1971675"/>
          <p14:tracePt t="158042" x="4303713" y="2032000"/>
          <p14:tracePt t="158052" x="4287838" y="2092325"/>
          <p14:tracePt t="158058" x="4273550" y="2166938"/>
          <p14:tracePt t="158069" x="4257675" y="2241550"/>
          <p14:tracePt t="158074" x="4257675" y="2330450"/>
          <p14:tracePt t="158086" x="4243388" y="2420938"/>
          <p14:tracePt t="158090" x="4243388" y="2540000"/>
          <p14:tracePt t="158103" x="4243388" y="2644775"/>
          <p14:tracePt t="158106" x="4243388" y="2763838"/>
          <p14:tracePt t="158119" x="4243388" y="2882900"/>
          <p14:tracePt t="158122" x="4243388" y="3017838"/>
          <p14:tracePt t="158136" x="4257675" y="3136900"/>
          <p14:tracePt t="158140" x="4287838" y="3257550"/>
          <p14:tracePt t="158153" x="4332288" y="3390900"/>
          <p14:tracePt t="158156" x="4378325" y="3495675"/>
          <p14:tracePt t="158169" x="4422775" y="3630613"/>
          <p14:tracePt t="158172" x="4483100" y="3749675"/>
          <p14:tracePt t="158186" x="4541838" y="3870325"/>
          <p14:tracePt t="158188" x="4616450" y="3989388"/>
          <p14:tracePt t="158203" x="4706938" y="4108450"/>
          <p14:tracePt t="158205" x="4781550" y="4213225"/>
          <p14:tracePt t="158219" x="4870450" y="4332288"/>
          <p14:tracePt t="158222" x="4945063" y="4422775"/>
          <p14:tracePt t="158236" x="5019675" y="4527550"/>
          <p14:tracePt t="158238" x="5094288" y="4616450"/>
          <p14:tracePt t="158253" x="5154613" y="4706938"/>
          <p14:tracePt t="158254" x="5229225" y="4781550"/>
          <p14:tracePt t="158259" x="5289550" y="4856163"/>
          <p14:tracePt t="158269" x="5348288" y="4930775"/>
          <p14:tracePt t="158275" x="5422900" y="4991100"/>
          <p14:tracePt t="158286" x="5468938" y="5035550"/>
          <p14:tracePt t="158291" x="5527675" y="5110163"/>
          <p14:tracePt t="158303" x="5588000" y="5154613"/>
          <p14:tracePt t="158307" x="5648325" y="5199063"/>
          <p14:tracePt t="158319" x="5722938" y="5245100"/>
          <p14:tracePt t="158323" x="5781675" y="5289550"/>
          <p14:tracePt t="158336" x="5856288" y="5319713"/>
          <p14:tracePt t="158339" x="5930900" y="5364163"/>
          <p14:tracePt t="158352" x="6007100" y="5378450"/>
          <p14:tracePt t="158355" x="6081713" y="5408613"/>
          <p14:tracePt t="158369" x="6156325" y="5422900"/>
          <p14:tracePt t="158371" x="6230938" y="5422900"/>
          <p14:tracePt t="158386" x="6305550" y="5438775"/>
          <p14:tracePt t="158387" x="6380163" y="5438775"/>
          <p14:tracePt t="158403" x="6454775" y="5438775"/>
          <p14:tracePt t="158405" x="6529388" y="5438775"/>
          <p14:tracePt t="158419" x="6589713" y="5438775"/>
          <p14:tracePt t="158422" x="6634163" y="5438775"/>
          <p14:tracePt t="158436" x="6723063" y="5438775"/>
          <p14:tracePt t="158438" x="6738938" y="5438775"/>
          <p14:tracePt t="158453" x="6813550" y="5408613"/>
          <p14:tracePt t="158454" x="6858000" y="5378450"/>
          <p14:tracePt t="158459" x="6918325" y="5348288"/>
          <p14:tracePt t="158470" x="6946900" y="5319713"/>
          <p14:tracePt t="158475" x="6992938" y="5289550"/>
          <p14:tracePt t="158486" x="7037388" y="5229225"/>
          <p14:tracePt t="158492" x="7067550" y="5184775"/>
          <p14:tracePt t="158503" x="7097713" y="5124450"/>
          <p14:tracePt t="158507" x="7142163" y="5049838"/>
          <p14:tracePt t="158519" x="7172325" y="4975225"/>
          <p14:tracePt t="158523" x="7216775" y="4900613"/>
          <p14:tracePt t="158536" x="7231063" y="4811713"/>
          <p14:tracePt t="158540" x="7261225" y="4721225"/>
          <p14:tracePt t="158553" x="7277100" y="4632325"/>
          <p14:tracePt t="158556" x="7291388" y="4541838"/>
          <p14:tracePt t="158569" x="7321550" y="4452938"/>
          <p14:tracePt t="158571" x="7321550" y="4378325"/>
          <p14:tracePt t="158586" x="7335838" y="4303713"/>
          <p14:tracePt t="158588" x="7335838" y="4229100"/>
          <p14:tracePt t="158604" x="7335838" y="4152900"/>
          <p14:tracePt t="158605" x="7335838" y="4078288"/>
          <p14:tracePt t="158612" x="7335838" y="4003675"/>
          <p14:tracePt t="158621" x="7335838" y="3929063"/>
          <p14:tracePt t="158628" x="7335838" y="3840163"/>
          <p14:tracePt t="158638" x="7305675" y="3779838"/>
          <p14:tracePt t="158644" x="7291388" y="3721100"/>
          <p14:tracePt t="158654" x="7277100" y="3660775"/>
          <p14:tracePt t="158660" x="7277100" y="3630613"/>
          <p14:tracePt t="158671" x="7261225" y="3570288"/>
          <p14:tracePt t="158676" x="7246938" y="3511550"/>
          <p14:tracePt t="158687" x="7231063" y="3467100"/>
          <p14:tracePt t="158692" x="7200900" y="3406775"/>
          <p14:tracePt t="158703" x="7186613" y="3362325"/>
          <p14:tracePt t="158708" x="7156450" y="3316288"/>
          <p14:tracePt t="158719" x="7126288" y="3271838"/>
          <p14:tracePt t="158724" x="7097713" y="3227388"/>
          <p14:tracePt t="158736" x="7037388" y="3167063"/>
          <p14:tracePt t="158741" x="6992938" y="3108325"/>
          <p14:tracePt t="158753" x="6918325" y="3033713"/>
          <p14:tracePt t="158756" x="6843713" y="2973388"/>
          <p14:tracePt t="158769" x="6783388" y="2898775"/>
          <p14:tracePt t="158772" x="6692900" y="2824163"/>
          <p14:tracePt t="158786" x="6634163" y="2763838"/>
          <p14:tracePt t="158789" x="6573838" y="2705100"/>
          <p14:tracePt t="158803" x="6559550" y="2689225"/>
          <p14:tracePt t="158805" x="6499225" y="2644775"/>
          <p14:tracePt t="158819" x="6469063" y="2614613"/>
          <p14:tracePt t="158822" x="6424613" y="2600325"/>
          <p14:tracePt t="158836" x="6394450" y="2584450"/>
          <p14:tracePt t="158838" x="6364288" y="2570163"/>
          <p14:tracePt t="158852" x="6319838" y="2554288"/>
          <p14:tracePt t="158855" x="6289675" y="2554288"/>
          <p14:tracePt t="158869" x="6245225" y="2554288"/>
          <p14:tracePt t="158872" x="6200775" y="2554288"/>
          <p14:tracePt t="158886" x="6156325" y="2554288"/>
          <p14:tracePt t="158887" x="6126163" y="2554288"/>
          <p14:tracePt t="158893" x="6081713" y="2554288"/>
          <p14:tracePt t="158903" x="6035675" y="2554288"/>
          <p14:tracePt t="158909" x="6007100" y="2554288"/>
          <p14:tracePt t="158920" x="5961063" y="2554288"/>
          <p14:tracePt t="158925" x="5930900" y="2554288"/>
          <p14:tracePt t="158936" x="5916613" y="2554288"/>
          <p14:tracePt t="158941" x="5902325" y="2554288"/>
          <p14:tracePt t="158953" x="5886450" y="2554288"/>
          <p14:tracePt t="158957" x="5872163" y="2554288"/>
          <p14:tracePt t="158981" x="5856288" y="2554288"/>
          <p14:tracePt t="159021" x="5842000" y="2554288"/>
          <p14:tracePt t="159070" x="5842000" y="2540000"/>
          <p14:tracePt t="159479" x="5842000" y="2495550"/>
          <p14:tracePt t="159488" x="5842000" y="2451100"/>
          <p14:tracePt t="159495" x="5842000" y="2390775"/>
          <p14:tracePt t="159503" x="5842000" y="2316163"/>
          <p14:tracePt t="159511" x="5842000" y="2241550"/>
          <p14:tracePt t="159525" x="5856288" y="2120900"/>
          <p14:tracePt t="159528" x="5856288" y="2017713"/>
          <p14:tracePt t="159537" x="5872163" y="1882775"/>
          <p14:tracePt t="159542" x="5872163" y="1763713"/>
          <p14:tracePt t="159551" x="5902325" y="1673225"/>
          <p14:tracePt t="159559" x="5916613" y="1628775"/>
          <p14:tracePt t="159567" x="5930900" y="1554163"/>
          <p14:tracePt t="159575" x="5946775" y="1493838"/>
          <p14:tracePt t="159583" x="5961063" y="1449388"/>
          <p14:tracePt t="159591" x="5976938" y="1419225"/>
          <p14:tracePt t="159599" x="5991225" y="1389063"/>
          <p14:tracePt t="159607" x="5991225" y="1374775"/>
          <p14:tracePt t="159616" x="6007100" y="1358900"/>
          <p14:tracePt t="159631" x="6021388" y="1344613"/>
          <p14:tracePt t="159647" x="6021388" y="1330325"/>
          <p14:tracePt t="159664" x="6035675" y="1314450"/>
          <p14:tracePt t="159679" x="6051550" y="1284288"/>
          <p14:tracePt t="159687" x="6051550" y="1270000"/>
          <p14:tracePt t="159696" x="6065838" y="1239838"/>
          <p14:tracePt t="159704" x="6081713" y="1225550"/>
          <p14:tracePt t="159712" x="6081713" y="1195388"/>
          <p14:tracePt t="159721" x="6096000" y="1150938"/>
          <p14:tracePt t="159727" x="6110288" y="1135063"/>
          <p14:tracePt t="159738" x="6110288" y="1090613"/>
          <p14:tracePt t="159744" x="6126163" y="1060450"/>
          <p14:tracePt t="159755" x="6140450" y="1016000"/>
          <p14:tracePt t="159759" x="6140450" y="985838"/>
          <p14:tracePt t="159767" x="6140450" y="955675"/>
          <p14:tracePt t="159776" x="6156325" y="927100"/>
          <p14:tracePt t="159784" x="6156325" y="896938"/>
          <p14:tracePt t="159792" x="6156325" y="881063"/>
          <p14:tracePt t="159804" x="6170613" y="866775"/>
          <p14:tracePt t="159808" x="6170613" y="836613"/>
          <p14:tracePt t="159824" x="6184900" y="822325"/>
          <p14:tracePt t="159840" x="6184900" y="806450"/>
          <p14:tracePt t="159864" x="6200775" y="806450"/>
          <p14:tracePt t="159904" x="6215063" y="806450"/>
          <p14:tracePt t="159922" x="6230938" y="806450"/>
          <p14:tracePt t="159928" x="6245225" y="806450"/>
          <p14:tracePt t="159938" x="6261100" y="806450"/>
          <p14:tracePt t="159944" x="6275388" y="806450"/>
          <p14:tracePt t="159955" x="6289675" y="806450"/>
          <p14:tracePt t="159960" x="6289675" y="822325"/>
          <p14:tracePt t="159971" x="6305550" y="836613"/>
          <p14:tracePt t="159976" x="6319838" y="836613"/>
          <p14:tracePt t="159984" x="6335713" y="850900"/>
          <p14:tracePt t="160004" x="6350000" y="866775"/>
          <p14:tracePt t="160008" x="6364288" y="866775"/>
          <p14:tracePt t="160016" x="6364288" y="881063"/>
          <p14:tracePt t="160041" x="6380163" y="881063"/>
          <p14:tracePt t="160145" x="6364288" y="881063"/>
          <p14:tracePt t="160155" x="6335713" y="881063"/>
          <p14:tracePt t="160161" x="6319838" y="881063"/>
          <p14:tracePt t="160169" x="6289675" y="881063"/>
          <p14:tracePt t="160177" x="6245225" y="881063"/>
          <p14:tracePt t="160187" x="6215063" y="881063"/>
          <p14:tracePt t="160193" x="6170613" y="881063"/>
          <p14:tracePt t="160201" x="6110288" y="866775"/>
          <p14:tracePt t="160209" x="6065838" y="866775"/>
          <p14:tracePt t="160217" x="5991225" y="850900"/>
          <p14:tracePt t="160226" x="5872163" y="822325"/>
          <p14:tracePt t="160233" x="5811838" y="792163"/>
          <p14:tracePt t="160241" x="5648325" y="762000"/>
          <p14:tracePt t="160249" x="5513388" y="717550"/>
          <p14:tracePt t="160258" x="5364163" y="687388"/>
          <p14:tracePt t="160265" x="5199063" y="642938"/>
          <p14:tracePt t="160274" x="5019675" y="612775"/>
          <p14:tracePt t="160281" x="4945063" y="596900"/>
          <p14:tracePt t="160289" x="4781550" y="568325"/>
          <p14:tracePt t="160297" x="4632325" y="568325"/>
          <p14:tracePt t="160305" x="4483100" y="552450"/>
          <p14:tracePt t="160314" x="4378325" y="538163"/>
          <p14:tracePt t="160322" x="4332288" y="538163"/>
          <p14:tracePt t="160330" x="4243388" y="538163"/>
          <p14:tracePt t="160338" x="4198938" y="538163"/>
          <p14:tracePt t="160346" x="4152900" y="538163"/>
          <p14:tracePt t="160355" x="4108450" y="538163"/>
          <p14:tracePt t="160362" x="4078288" y="552450"/>
          <p14:tracePt t="160371" x="4064000" y="552450"/>
          <p14:tracePt t="160378" x="4049713" y="568325"/>
          <p14:tracePt t="160388" x="4033838" y="582613"/>
          <p14:tracePt t="160394" x="4003675" y="582613"/>
          <p14:tracePt t="160404" x="3989388" y="596900"/>
          <p14:tracePt t="160410" x="3959225" y="642938"/>
          <p14:tracePt t="160421" x="3929063" y="657225"/>
          <p14:tracePt t="160426" x="3898900" y="687388"/>
          <p14:tracePt t="160436" x="3870325" y="717550"/>
          <p14:tracePt t="160442" x="3840163" y="747713"/>
          <p14:tracePt t="160453" x="3810000" y="806450"/>
          <p14:tracePt t="160458" x="3765550" y="866775"/>
          <p14:tracePt t="160469" x="3721100" y="927100"/>
          <p14:tracePt t="160474" x="3675063" y="1016000"/>
          <p14:tracePt t="160486" x="3630613" y="1104900"/>
          <p14:tracePt t="160490" x="3570288" y="1195388"/>
          <p14:tracePt t="160503" x="3525838" y="1284288"/>
          <p14:tracePt t="160506" x="3495675" y="1374775"/>
          <p14:tracePt t="160519" x="3481388" y="1419225"/>
          <p14:tracePt t="160522" x="3451225" y="1479550"/>
          <p14:tracePt t="160536" x="3421063" y="1538288"/>
          <p14:tracePt t="160538" x="3406775" y="1568450"/>
          <p14:tracePt t="160553" x="3390900" y="1598613"/>
          <p14:tracePt t="160555" x="3376613" y="1628775"/>
          <p14:tracePt t="160569" x="3376613" y="1643063"/>
          <p14:tracePt t="160572" x="3362325" y="1643063"/>
          <p14:tracePt t="160586" x="3362325" y="1658938"/>
          <p14:tracePt t="160715" x="3362325" y="1643063"/>
          <p14:tracePt t="160723" x="3362325" y="1628775"/>
          <p14:tracePt t="160744" x="3376613" y="1612900"/>
          <p14:tracePt t="160747" x="3390900" y="1598613"/>
          <p14:tracePt t="160755" x="3406775" y="1584325"/>
          <p14:tracePt t="160763" x="3421063" y="1554163"/>
          <p14:tracePt t="160771" x="3451225" y="1538288"/>
          <p14:tracePt t="160779" x="3467100" y="1524000"/>
          <p14:tracePt t="160788" x="3495675" y="1493838"/>
          <p14:tracePt t="160795" x="3525838" y="1479550"/>
          <p14:tracePt t="160804" x="3570288" y="1435100"/>
          <p14:tracePt t="160811" x="3600450" y="1419225"/>
          <p14:tracePt t="160821" x="3644900" y="1389063"/>
          <p14:tracePt t="160827" x="3675063" y="1358900"/>
          <p14:tracePt t="160838" x="3721100" y="1344613"/>
          <p14:tracePt t="160843" x="3765550" y="1314450"/>
          <p14:tracePt t="160851" x="3824288" y="1300163"/>
          <p14:tracePt t="160859" x="3870325" y="1270000"/>
          <p14:tracePt t="160867" x="3914775" y="1239838"/>
          <p14:tracePt t="160876" x="3975100" y="1209675"/>
          <p14:tracePt t="160887" x="4049713" y="1181100"/>
          <p14:tracePt t="160891" x="4124325" y="1150938"/>
          <p14:tracePt t="160899" x="4198938" y="1104900"/>
          <p14:tracePt t="160907" x="4273550" y="1076325"/>
          <p14:tracePt t="160915" x="4362450" y="1046163"/>
          <p14:tracePt t="160923" x="4437063" y="1016000"/>
          <p14:tracePt t="160931" x="4511675" y="985838"/>
          <p14:tracePt t="160940" x="4602163" y="971550"/>
          <p14:tracePt t="160948" x="4676775" y="941388"/>
          <p14:tracePt t="160955" x="4765675" y="941388"/>
          <p14:tracePt t="160963" x="4840288" y="927100"/>
          <p14:tracePt t="160971" x="4930775" y="927100"/>
          <p14:tracePt t="160980" x="5019675" y="927100"/>
          <p14:tracePt t="160987" x="5094288" y="927100"/>
          <p14:tracePt t="160996" x="5184775" y="927100"/>
          <p14:tracePt t="161005" x="5273675" y="927100"/>
          <p14:tracePt t="161012" x="5364163" y="927100"/>
          <p14:tracePt t="161021" x="5453063" y="927100"/>
          <p14:tracePt t="161028" x="5527675" y="927100"/>
          <p14:tracePt t="161037" x="5618163" y="927100"/>
          <p14:tracePt t="161044" x="5692775" y="927100"/>
          <p14:tracePt t="161054" x="5707063" y="927100"/>
          <p14:tracePt t="161060" x="5827713" y="911225"/>
          <p14:tracePt t="161070" x="5886450" y="911225"/>
          <p14:tracePt t="161076" x="5930900" y="911225"/>
          <p14:tracePt t="161086" x="5961063" y="911225"/>
          <p14:tracePt t="161092" x="6007100" y="911225"/>
          <p14:tracePt t="161103" x="6051550" y="911225"/>
          <p14:tracePt t="161108" x="6096000" y="911225"/>
          <p14:tracePt t="161119" x="6126163" y="911225"/>
          <p14:tracePt t="161124" x="6170613" y="911225"/>
          <p14:tracePt t="161136" x="6200775" y="911225"/>
          <p14:tracePt t="161140" x="6230938" y="911225"/>
          <p14:tracePt t="161153" x="6261100" y="911225"/>
          <p14:tracePt t="161156" x="6275388" y="911225"/>
          <p14:tracePt t="161169" x="6305550" y="911225"/>
          <p14:tracePt t="161172" x="6319838" y="911225"/>
          <p14:tracePt t="161186" x="6335713" y="911225"/>
          <p14:tracePt t="161188" x="6350000" y="927100"/>
          <p14:tracePt t="161205" x="6364288" y="927100"/>
          <p14:tracePt t="161325" x="6364288" y="911225"/>
          <p14:tracePt t="161614" x="6364288" y="927100"/>
          <p14:tracePt t="161622" x="6394450" y="971550"/>
          <p14:tracePt t="161630" x="6424613" y="1001713"/>
          <p14:tracePt t="161638" x="6469063" y="1060450"/>
          <p14:tracePt t="161646" x="6515100" y="1104900"/>
          <p14:tracePt t="161654" x="6573838" y="1181100"/>
          <p14:tracePt t="161662" x="6618288" y="1239838"/>
          <p14:tracePt t="161671" x="6692900" y="1300163"/>
          <p14:tracePt t="161678" x="6753225" y="1374775"/>
          <p14:tracePt t="161689" x="6813550" y="1435100"/>
          <p14:tracePt t="161694" x="6858000" y="1493838"/>
          <p14:tracePt t="161705" x="6888163" y="1524000"/>
          <p14:tracePt t="161710" x="6932613" y="1568450"/>
          <p14:tracePt t="161721" x="6977063" y="1612900"/>
          <p14:tracePt t="161726" x="7007225" y="1643063"/>
          <p14:tracePt t="161734" x="7037388" y="1673225"/>
          <p14:tracePt t="161742" x="7081838" y="1703388"/>
          <p14:tracePt t="161750" x="7112000" y="1717675"/>
          <p14:tracePt t="161758" x="7126288" y="1747838"/>
          <p14:tracePt t="161766" x="7156450" y="1763713"/>
          <p14:tracePt t="161774" x="7172325" y="1778000"/>
          <p14:tracePt t="161782" x="7186613" y="1792288"/>
          <p14:tracePt t="161790" x="7216775" y="1808163"/>
          <p14:tracePt t="161798" x="7216775" y="1822450"/>
          <p14:tracePt t="161806" x="7231063" y="1838325"/>
          <p14:tracePt t="161814" x="7246938" y="1838325"/>
          <p14:tracePt t="161822" x="7246938" y="1852613"/>
          <p14:tracePt t="161838" x="7261225" y="1866900"/>
          <p14:tracePt t="161927" x="7246938" y="1866900"/>
          <p14:tracePt t="161938" x="7231063" y="1838325"/>
          <p14:tracePt t="161942" x="7216775" y="1838325"/>
          <p14:tracePt t="161950" x="7200900" y="1822450"/>
          <p14:tracePt t="161959" x="7172325" y="1808163"/>
          <p14:tracePt t="161967" x="7142163" y="1792288"/>
          <p14:tracePt t="161975" x="7112000" y="1778000"/>
          <p14:tracePt t="161983" x="7097713" y="1763713"/>
          <p14:tracePt t="161991" x="7067550" y="1747838"/>
          <p14:tracePt t="161999" x="7037388" y="1733550"/>
          <p14:tracePt t="162007" x="7007225" y="1717675"/>
          <p14:tracePt t="162015" x="6977063" y="1703388"/>
          <p14:tracePt t="162023" x="6962775" y="1673225"/>
          <p14:tracePt t="162031" x="6932613" y="1658938"/>
          <p14:tracePt t="162039" x="6902450" y="1643063"/>
          <p14:tracePt t="162047" x="6872288" y="1612900"/>
          <p14:tracePt t="162055" x="6827838" y="1598613"/>
          <p14:tracePt t="162064" x="6813550" y="1584325"/>
          <p14:tracePt t="162071" x="6769100" y="1568450"/>
          <p14:tracePt t="162080" x="6723063" y="1554163"/>
          <p14:tracePt t="162087" x="6664325" y="1538288"/>
          <p14:tracePt t="162095" x="6604000" y="1538288"/>
          <p14:tracePt t="162104" x="6559550" y="1524000"/>
          <p14:tracePt t="162111" x="6484938" y="1524000"/>
          <p14:tracePt t="162121" x="6410325" y="1524000"/>
          <p14:tracePt t="162127" x="6350000" y="1524000"/>
          <p14:tracePt t="162137" x="6275388" y="1524000"/>
          <p14:tracePt t="162144" x="6200775" y="1524000"/>
          <p14:tracePt t="162153" x="6140450" y="1524000"/>
          <p14:tracePt t="162159" x="6096000" y="1524000"/>
          <p14:tracePt t="162169" x="6051550" y="1524000"/>
          <p14:tracePt t="162176" x="5991225" y="1524000"/>
          <p14:tracePt t="162186" x="5930900" y="1524000"/>
          <p14:tracePt t="162191" x="5886450" y="1524000"/>
          <p14:tracePt t="162203" x="5827713" y="1524000"/>
          <p14:tracePt t="162207" x="5781675" y="1524000"/>
          <p14:tracePt t="162220" x="5722938" y="1509713"/>
          <p14:tracePt t="162224" x="5676900" y="1509713"/>
          <p14:tracePt t="162236" x="5618163" y="1509713"/>
          <p14:tracePt t="162240" x="5573713" y="1509713"/>
          <p14:tracePt t="162253" x="5499100" y="1509713"/>
          <p14:tracePt t="162256" x="5438775" y="1509713"/>
          <p14:tracePt t="162269" x="5364163" y="1509713"/>
          <p14:tracePt t="162272" x="5289550" y="1509713"/>
          <p14:tracePt t="162286" x="5214938" y="1524000"/>
          <p14:tracePt t="162289" x="5140325" y="1538288"/>
          <p14:tracePt t="162303" x="5065713" y="1568450"/>
          <p14:tracePt t="162305" x="5005388" y="1598613"/>
          <p14:tracePt t="162319" x="4945063" y="1612900"/>
          <p14:tracePt t="162321" x="4914900" y="1628775"/>
          <p14:tracePt t="162336" x="4856163" y="1658938"/>
          <p14:tracePt t="162338" x="4795838" y="1673225"/>
          <p14:tracePt t="162353" x="4765675" y="1703388"/>
          <p14:tracePt t="162355" x="4721225" y="1717675"/>
          <p14:tracePt t="162369" x="4676775" y="1733550"/>
          <p14:tracePt t="162370" x="4646613" y="1747838"/>
          <p14:tracePt t="162376" x="4602163" y="1763713"/>
          <p14:tracePt t="162386" x="4586288" y="1778000"/>
          <p14:tracePt t="162392" x="4557713" y="1778000"/>
          <p14:tracePt t="162403" x="4541838" y="1808163"/>
          <p14:tracePt t="162408" x="4527550" y="1822450"/>
          <p14:tracePt t="162419" x="4497388" y="1838325"/>
          <p14:tracePt t="162424" x="4483100" y="1866900"/>
          <p14:tracePt t="162436" x="4467225" y="1912938"/>
          <p14:tracePt t="162440" x="4452938" y="1957388"/>
          <p14:tracePt t="162453" x="4437063" y="2001838"/>
          <p14:tracePt t="162456" x="4437063" y="2046288"/>
          <p14:tracePt t="162470" x="4437063" y="2120900"/>
          <p14:tracePt t="162472" x="4437063" y="2197100"/>
          <p14:tracePt t="162486" x="4437063" y="2286000"/>
          <p14:tracePt t="162488" x="4437063" y="2374900"/>
          <p14:tracePt t="162503" x="4437063" y="2465388"/>
          <p14:tracePt t="162505" x="4452938" y="2570163"/>
          <p14:tracePt t="162519" x="4483100" y="2674938"/>
          <p14:tracePt t="162522" x="4511675" y="2779713"/>
          <p14:tracePt t="162536" x="4527550" y="2868613"/>
          <p14:tracePt t="162538" x="4572000" y="2973388"/>
          <p14:tracePt t="162553" x="4602163" y="3078163"/>
          <p14:tracePt t="162555" x="4632325" y="3182938"/>
          <p14:tracePt t="162569" x="4676775" y="3287713"/>
          <p14:tracePt t="162571" x="4737100" y="3376613"/>
          <p14:tracePt t="162586" x="4811713" y="3541713"/>
          <p14:tracePt t="162587" x="4886325" y="3660775"/>
          <p14:tracePt t="162592" x="4960938" y="3795713"/>
          <p14:tracePt t="162603" x="5049838" y="3914775"/>
          <p14:tracePt t="162609" x="5124450" y="4049713"/>
          <p14:tracePt t="162619" x="5229225" y="4168775"/>
          <p14:tracePt t="162625" x="5289550" y="4243388"/>
          <p14:tracePt t="162636" x="5378450" y="4362450"/>
          <p14:tracePt t="162641" x="5468938" y="4483100"/>
          <p14:tracePt t="162653" x="5557838" y="4586288"/>
          <p14:tracePt t="162657" x="5632450" y="4660900"/>
          <p14:tracePt t="162670" x="5707063" y="4751388"/>
          <p14:tracePt t="162673" x="5797550" y="4826000"/>
          <p14:tracePt t="162686" x="5856288" y="4900613"/>
          <p14:tracePt t="162689" x="5916613" y="4960938"/>
          <p14:tracePt t="162703" x="5976938" y="5019675"/>
          <p14:tracePt t="162705" x="6035675" y="5049838"/>
          <p14:tracePt t="162719" x="6081713" y="5094288"/>
          <p14:tracePt t="162721" x="6126163" y="5140325"/>
          <p14:tracePt t="162736" x="6170613" y="5184775"/>
          <p14:tracePt t="162739" x="6230938" y="5199063"/>
          <p14:tracePt t="162753" x="6289675" y="5229225"/>
          <p14:tracePt t="162755" x="6335713" y="5259388"/>
          <p14:tracePt t="162769" x="6410325" y="5273675"/>
          <p14:tracePt t="162772" x="6469063" y="5289550"/>
          <p14:tracePt t="162786" x="6529388" y="5303838"/>
          <p14:tracePt t="162788" x="6604000" y="5303838"/>
          <p14:tracePt t="162803" x="6664325" y="5319713"/>
          <p14:tracePt t="162804" x="6708775" y="5319713"/>
          <p14:tracePt t="162809" x="6769100" y="5334000"/>
          <p14:tracePt t="162819" x="6827838" y="5334000"/>
          <p14:tracePt t="162826" x="6858000" y="5334000"/>
          <p14:tracePt t="162835" x="6932613" y="5334000"/>
          <p14:tracePt t="162841" x="6962775" y="5334000"/>
          <p14:tracePt t="162852" x="7007225" y="5334000"/>
          <p14:tracePt t="162858" x="7051675" y="5334000"/>
          <p14:tracePt t="162869" x="7097713" y="5334000"/>
          <p14:tracePt t="162873" x="7126288" y="5319713"/>
          <p14:tracePt t="162886" x="7156450" y="5303838"/>
          <p14:tracePt t="162890" x="7186613" y="5289550"/>
          <p14:tracePt t="162903" x="7231063" y="5245100"/>
          <p14:tracePt t="162906" x="7261225" y="5214938"/>
          <p14:tracePt t="162920" x="7291388" y="5168900"/>
          <p14:tracePt t="162922" x="7321550" y="5110163"/>
          <p14:tracePt t="162936" x="7351713" y="5049838"/>
          <p14:tracePt t="162939" x="7380288" y="4975225"/>
          <p14:tracePt t="162953" x="7410450" y="4900613"/>
          <p14:tracePt t="162954" x="7454900" y="4795838"/>
          <p14:tracePt t="162969" x="7485063" y="4691063"/>
          <p14:tracePt t="162971" x="7531100" y="4586288"/>
          <p14:tracePt t="162986" x="7559675" y="4483100"/>
          <p14:tracePt t="162988" x="7605713" y="4362450"/>
          <p14:tracePt t="163003" x="7634288" y="4273550"/>
          <p14:tracePt t="163005" x="7664450" y="4183063"/>
          <p14:tracePt t="163020" x="7694613" y="4094163"/>
          <p14:tracePt t="163021" x="7724775" y="4003675"/>
          <p14:tracePt t="163026" x="7724775" y="3975100"/>
          <p14:tracePt t="163037" x="7739063" y="3898900"/>
          <p14:tracePt t="163042" x="7739063" y="3854450"/>
          <p14:tracePt t="163053" x="7754938" y="3810000"/>
          <p14:tracePt t="163058" x="7754938" y="3765550"/>
          <p14:tracePt t="163070" x="7754938" y="3721100"/>
          <p14:tracePt t="163074" x="7754938" y="3690938"/>
          <p14:tracePt t="163086" x="7754938" y="3660775"/>
          <p14:tracePt t="163090" x="7754938" y="3616325"/>
          <p14:tracePt t="163104" x="7739063" y="3586163"/>
          <p14:tracePt t="163106" x="7708900" y="3556000"/>
          <p14:tracePt t="163120" x="7664450" y="3525838"/>
          <p14:tracePt t="163122" x="7634288" y="3481388"/>
          <p14:tracePt t="163136" x="7605713" y="3436938"/>
          <p14:tracePt t="163138" x="7559675" y="3406775"/>
          <p14:tracePt t="163153" x="7515225" y="3362325"/>
          <p14:tracePt t="163154" x="7470775" y="3302000"/>
          <p14:tracePt t="163169" x="7440613" y="3271838"/>
          <p14:tracePt t="163172" x="7426325" y="3241675"/>
          <p14:tracePt t="163186" x="7366000" y="3167063"/>
          <p14:tracePt t="163188" x="7351713" y="3152775"/>
          <p14:tracePt t="163203" x="7305675" y="3078163"/>
          <p14:tracePt t="163205" x="7277100" y="3048000"/>
          <p14:tracePt t="163219" x="7246938" y="2987675"/>
          <p14:tracePt t="163222" x="7216775" y="2959100"/>
          <p14:tracePt t="163236" x="7186613" y="2913063"/>
          <p14:tracePt t="163237" x="7156450" y="2868613"/>
          <p14:tracePt t="163243" x="7112000" y="2824163"/>
          <p14:tracePt t="163253" x="7067550" y="2763838"/>
          <p14:tracePt t="163259" x="7023100" y="2719388"/>
          <p14:tracePt t="163270" x="6977063" y="2674938"/>
          <p14:tracePt t="163275" x="6962775" y="2644775"/>
          <p14:tracePt t="163286" x="6918325" y="2614613"/>
          <p14:tracePt t="163291" x="6888163" y="2570163"/>
          <p14:tracePt t="163303" x="6858000" y="2540000"/>
          <p14:tracePt t="163307" x="6827838" y="2509838"/>
          <p14:tracePt t="163319" x="6797675" y="2479675"/>
          <p14:tracePt t="163323" x="6783388" y="2465388"/>
          <p14:tracePt t="163336" x="6769100" y="2451100"/>
          <p14:tracePt t="163339" x="6753225" y="2435225"/>
          <p14:tracePt t="163353" x="6738938" y="2435225"/>
          <p14:tracePt t="163355" x="6723063" y="2435225"/>
          <p14:tracePt t="163370" x="6708775" y="2420938"/>
          <p14:tracePt t="163372" x="6678613" y="2420938"/>
          <p14:tracePt t="163386" x="6664325" y="2420938"/>
          <p14:tracePt t="163389" x="6648450" y="2405063"/>
          <p14:tracePt t="163685" x="6648450" y="2390775"/>
          <p14:tracePt t="163693" x="6618288" y="2346325"/>
          <p14:tracePt t="163701" x="6604000" y="2300288"/>
          <p14:tracePt t="163709" x="6573838" y="2225675"/>
          <p14:tracePt t="163717" x="6529388" y="2166938"/>
          <p14:tracePt t="163725" x="6499225" y="2092325"/>
          <p14:tracePt t="163733" x="6438900" y="1987550"/>
          <p14:tracePt t="163742" x="6380163" y="1866900"/>
          <p14:tracePt t="163749" x="6335713" y="1763713"/>
          <p14:tracePt t="163756" x="6305550" y="1717675"/>
          <p14:tracePt t="163765" x="6275388" y="1643063"/>
          <p14:tracePt t="163772" x="6245225" y="1568450"/>
          <p14:tracePt t="163781" x="6230938" y="1524000"/>
          <p14:tracePt t="163788" x="6215063" y="1493838"/>
          <p14:tracePt t="163797" x="6200775" y="1463675"/>
          <p14:tracePt t="163804" x="6200775" y="1449388"/>
          <p14:tracePt t="163813" x="6200775" y="1435100"/>
          <p14:tracePt t="163829" x="6200775" y="1419225"/>
          <p14:tracePt t="163845" x="6184900" y="1419225"/>
          <p14:tracePt t="163855" x="6184900" y="1404938"/>
          <p14:tracePt t="163872" x="6184900" y="1389063"/>
          <p14:tracePt t="163877" x="6170613" y="1389063"/>
          <p14:tracePt t="163893" x="6170613" y="1374775"/>
          <p14:tracePt t="163917" x="6156325" y="1358900"/>
          <p14:tracePt t="163933" x="6156325" y="1344613"/>
          <p14:tracePt t="163949" x="6140450" y="1344613"/>
          <p14:tracePt t="163958" x="6140450" y="1330325"/>
          <p14:tracePt t="163973" x="6126163" y="1314450"/>
          <p14:tracePt t="163989" x="6110288" y="1300163"/>
          <p14:tracePt t="163997" x="6096000" y="1284288"/>
          <p14:tracePt t="164005" x="6096000" y="1270000"/>
          <p14:tracePt t="164013" x="6081713" y="1225550"/>
          <p14:tracePt t="164021" x="6051550" y="1195388"/>
          <p14:tracePt t="164029" x="6035675" y="1165225"/>
          <p14:tracePt t="164037" x="6021388" y="1120775"/>
          <p14:tracePt t="164045" x="5991225" y="1076325"/>
          <p14:tracePt t="164055" x="5961063" y="1030288"/>
          <p14:tracePt t="164061" x="5930900" y="985838"/>
          <p14:tracePt t="164071" x="5916613" y="955675"/>
          <p14:tracePt t="164077" x="5902325" y="911225"/>
          <p14:tracePt t="164088" x="5886450" y="866775"/>
          <p14:tracePt t="164093" x="5872163" y="836613"/>
          <p14:tracePt t="164105" x="5856288" y="822325"/>
          <p14:tracePt t="164109" x="5856288" y="806450"/>
          <p14:tracePt t="164117" x="5842000" y="792163"/>
          <p14:tracePt t="164126" x="5842000" y="776288"/>
          <p14:tracePt t="164262" x="5856288" y="776288"/>
          <p14:tracePt t="164272" x="5872163" y="792163"/>
          <p14:tracePt t="164278" x="5916613" y="806450"/>
          <p14:tracePt t="164286" x="5930900" y="822325"/>
          <p14:tracePt t="164294" x="5961063" y="836613"/>
          <p14:tracePt t="164307" x="5991225" y="850900"/>
          <p14:tracePt t="164310" x="6021388" y="881063"/>
          <p14:tracePt t="164321" x="6051550" y="911225"/>
          <p14:tracePt t="164326" x="6065838" y="927100"/>
          <p14:tracePt t="164334" x="6096000" y="955675"/>
          <p14:tracePt t="164342" x="6126163" y="971550"/>
          <p14:tracePt t="164354" x="6140450" y="985838"/>
          <p14:tracePt t="164358" x="6170613" y="1001713"/>
          <p14:tracePt t="164366" x="6184900" y="1016000"/>
          <p14:tracePt t="164375" x="6215063" y="1016000"/>
          <p14:tracePt t="164382" x="6230938" y="1016000"/>
          <p14:tracePt t="164391" x="6230938" y="1030288"/>
          <p14:tracePt t="164398" x="6245225" y="1030288"/>
          <p14:tracePt t="164422" x="6261100" y="1030288"/>
          <p14:tracePt t="164543" x="6275388" y="1016000"/>
          <p14:tracePt t="164567" x="6275388" y="1001713"/>
          <p14:tracePt t="164584" x="6289675" y="1001713"/>
          <p14:tracePt t="164592" x="6289675" y="985838"/>
          <p14:tracePt t="164607" x="6305550" y="985838"/>
          <p14:tracePt t="164615" x="6305550" y="971550"/>
          <p14:tracePt t="164639" x="6319838" y="955675"/>
          <p14:tracePt t="164672" x="6319838" y="941388"/>
          <p14:tracePt t="164689" x="6335713" y="941388"/>
          <p14:tracePt t="164889" x="6319838" y="941388"/>
          <p14:tracePt t="164906" x="6305550" y="941388"/>
          <p14:tracePt t="164921" x="6289675" y="941388"/>
          <p14:tracePt t="164928" x="6261100" y="941388"/>
          <p14:tracePt t="164942" x="6245225" y="941388"/>
          <p14:tracePt t="164945" x="6230938" y="941388"/>
          <p14:tracePt t="164955" x="6200775" y="941388"/>
          <p14:tracePt t="164961" x="6170613" y="941388"/>
          <p14:tracePt t="164971" x="6140450" y="941388"/>
          <p14:tracePt t="164976" x="6110288" y="941388"/>
          <p14:tracePt t="164984" x="6081713" y="941388"/>
          <p14:tracePt t="164993" x="6051550" y="941388"/>
          <p14:tracePt t="165001" x="6021388" y="941388"/>
          <p14:tracePt t="165009" x="6007100" y="941388"/>
          <p14:tracePt t="165021" x="5976938" y="941388"/>
          <p14:tracePt t="165024" x="5961063" y="941388"/>
          <p14:tracePt t="165032" x="5930900" y="941388"/>
          <p14:tracePt t="165041" x="5916613" y="941388"/>
          <p14:tracePt t="165048" x="5902325" y="927100"/>
          <p14:tracePt t="165057" x="5886450" y="927100"/>
          <p14:tracePt t="165065" x="5872163" y="927100"/>
          <p14:tracePt t="165073" x="5856288" y="927100"/>
          <p14:tracePt t="165081" x="5827713" y="927100"/>
          <p14:tracePt t="165089" x="5811838" y="927100"/>
          <p14:tracePt t="165097" x="5781675" y="927100"/>
          <p14:tracePt t="165105" x="5753100" y="927100"/>
          <p14:tracePt t="165113" x="5737225" y="927100"/>
          <p14:tracePt t="165121" x="5692775" y="927100"/>
          <p14:tracePt t="165129" x="5676900" y="927100"/>
          <p14:tracePt t="165137" x="5648325" y="927100"/>
          <p14:tracePt t="165145" x="5618163" y="927100"/>
          <p14:tracePt t="165154" x="5588000" y="927100"/>
          <p14:tracePt t="165161" x="5557838" y="927100"/>
          <p14:tracePt t="165171" x="5513388" y="927100"/>
          <p14:tracePt t="165177" x="5483225" y="941388"/>
          <p14:tracePt t="165187" x="5468938" y="941388"/>
          <p14:tracePt t="165194" x="5422900" y="941388"/>
          <p14:tracePt t="165203" x="5394325" y="941388"/>
          <p14:tracePt t="165209" x="5348288" y="955675"/>
          <p14:tracePt t="165219" x="5319713" y="955675"/>
          <p14:tracePt t="165225" x="5289550" y="955675"/>
          <p14:tracePt t="165236" x="5229225" y="955675"/>
          <p14:tracePt t="165241" x="5184775" y="971550"/>
          <p14:tracePt t="165253" x="5140325" y="971550"/>
          <p14:tracePt t="165258" x="5080000" y="971550"/>
          <p14:tracePt t="165270" x="5035550" y="985838"/>
          <p14:tracePt t="165273" x="4975225" y="985838"/>
          <p14:tracePt t="165286" x="4914900" y="1001713"/>
          <p14:tracePt t="165290" x="4856163" y="1016000"/>
          <p14:tracePt t="165303" x="4826000" y="1016000"/>
          <p14:tracePt t="165306" x="4781550" y="1030288"/>
          <p14:tracePt t="165321" x="4751388" y="1046163"/>
          <p14:tracePt t="165323" x="4721225" y="1060450"/>
          <p14:tracePt t="165336" x="4676775" y="1076325"/>
          <p14:tracePt t="165339" x="4646613" y="1090613"/>
          <p14:tracePt t="165353" x="4632325" y="1104900"/>
          <p14:tracePt t="165355" x="4602163" y="1104900"/>
          <p14:tracePt t="165370" x="4586288" y="1120775"/>
          <p14:tracePt t="165372" x="4572000" y="1120775"/>
          <p14:tracePt t="165386" x="4557713" y="1120775"/>
          <p14:tracePt t="165388" x="4541838" y="1135063"/>
          <p14:tracePt t="165403" x="4527550" y="1135063"/>
          <p14:tracePt t="165405" x="4511675" y="1135063"/>
          <p14:tracePt t="165419" x="4497388" y="1135063"/>
          <p14:tracePt t="165420" x="4483100" y="1135063"/>
          <p14:tracePt t="165434" x="4467225" y="1135063"/>
          <p14:tracePt t="165450" x="4452938" y="1135063"/>
          <p14:tracePt t="165466" x="4437063" y="1135063"/>
          <p14:tracePt t="165530" x="4452938" y="1135063"/>
          <p14:tracePt t="165539" x="4467225" y="1135063"/>
          <p14:tracePt t="165547" x="4497388" y="1120775"/>
          <p14:tracePt t="165555" x="4541838" y="1104900"/>
          <p14:tracePt t="165563" x="4586288" y="1104900"/>
          <p14:tracePt t="165574" x="4660900" y="1090613"/>
          <p14:tracePt t="165578" x="4751388" y="1076325"/>
          <p14:tracePt t="165588" x="4840288" y="1046163"/>
          <p14:tracePt t="165594" x="4945063" y="1030288"/>
          <p14:tracePt t="165605" x="5065713" y="1001713"/>
          <p14:tracePt t="165610" x="5168900" y="985838"/>
          <p14:tracePt t="165621" x="5259388" y="955675"/>
          <p14:tracePt t="165626" x="5378450" y="941388"/>
          <p14:tracePt t="165634" x="5468938" y="927100"/>
          <p14:tracePt t="165643" x="5573713" y="911225"/>
          <p14:tracePt t="165650" x="5602288" y="896938"/>
          <p14:tracePt t="165659" x="5676900" y="881063"/>
          <p14:tracePt t="165667" x="5737225" y="881063"/>
          <p14:tracePt t="165675" x="5781675" y="866775"/>
          <p14:tracePt t="165683" x="5811838" y="866775"/>
          <p14:tracePt t="165691" x="5842000" y="866775"/>
          <p14:tracePt t="165698" x="5856288" y="850900"/>
          <p14:tracePt t="165707" x="5872163" y="850900"/>
          <p14:tracePt t="165722" x="5886450" y="850900"/>
          <p14:tracePt t="165738" x="5902325" y="850900"/>
          <p14:tracePt t="166133" x="5902325" y="866775"/>
          <p14:tracePt t="166141" x="5886450" y="881063"/>
          <p14:tracePt t="166149" x="5872163" y="881063"/>
          <p14:tracePt t="166156" x="5872163" y="896938"/>
          <p14:tracePt t="166164" x="5856288" y="896938"/>
          <p14:tracePt t="166176" x="5856288" y="911225"/>
          <p14:tracePt t="166180" x="5842000" y="911225"/>
          <p14:tracePt t="166189" x="5842000" y="927100"/>
          <p14:tracePt t="166196" x="5827713" y="941388"/>
          <p14:tracePt t="166204" x="5827713" y="955675"/>
          <p14:tracePt t="166212" x="5811838" y="971550"/>
          <p14:tracePt t="166221" x="5811838" y="985838"/>
          <p14:tracePt t="166228" x="5797550" y="1016000"/>
          <p14:tracePt t="166238" x="5797550" y="1030288"/>
          <p14:tracePt t="166244" x="5781675" y="1060450"/>
          <p14:tracePt t="166254" x="5767388" y="1090613"/>
          <p14:tracePt t="166260" x="5753100" y="1120775"/>
          <p14:tracePt t="166271" x="5753100" y="1150938"/>
          <p14:tracePt t="166276" x="5737225" y="1209675"/>
          <p14:tracePt t="166284" x="5737225" y="1239838"/>
          <p14:tracePt t="166293" x="5737225" y="1284288"/>
          <p14:tracePt t="166301" x="5737225" y="1330325"/>
          <p14:tracePt t="166309" x="5737225" y="1374775"/>
          <p14:tracePt t="166321" x="5737225" y="1435100"/>
          <p14:tracePt t="166324" x="5737225" y="1449388"/>
          <p14:tracePt t="166333" x="5737225" y="1493838"/>
          <p14:tracePt t="166341" x="5737225" y="1524000"/>
          <p14:tracePt t="166349" x="5737225" y="1554163"/>
          <p14:tracePt t="166357" x="5753100" y="1568450"/>
          <p14:tracePt t="166365" x="5753100" y="1598613"/>
          <p14:tracePt t="166381" x="5767388" y="1612900"/>
          <p14:tracePt t="166421" x="5781675" y="1612900"/>
          <p14:tracePt t="166550" x="5767388" y="1612900"/>
          <p14:tracePt t="166558" x="5767388" y="1598613"/>
          <p14:tracePt t="166566" x="5753100" y="1598613"/>
          <p14:tracePt t="166574" x="5737225" y="1584325"/>
          <p14:tracePt t="166582" x="5707063" y="1568450"/>
          <p14:tracePt t="166593" x="5692775" y="1568450"/>
          <p14:tracePt t="166597" x="5676900" y="1554163"/>
          <p14:tracePt t="166605" x="5648325" y="1554163"/>
          <p14:tracePt t="166614" x="5632450" y="1554163"/>
          <p14:tracePt t="166621" x="5588000" y="1554163"/>
          <p14:tracePt t="166630" x="5543550" y="1554163"/>
          <p14:tracePt t="166638" x="5527675" y="1554163"/>
          <p14:tracePt t="166646" x="5483225" y="1554163"/>
          <p14:tracePt t="166655" x="5438775" y="1568450"/>
          <p14:tracePt t="166662" x="5394325" y="1598613"/>
          <p14:tracePt t="166671" x="5348288" y="1612900"/>
          <p14:tracePt t="166678" x="5303838" y="1628775"/>
          <p14:tracePt t="166688" x="5245100" y="1658938"/>
          <p14:tracePt t="166694" x="5184775" y="1689100"/>
          <p14:tracePt t="166704" x="5140325" y="1717675"/>
          <p14:tracePt t="166710" x="5094288" y="1733550"/>
          <p14:tracePt t="166720" x="5065713" y="1747838"/>
          <p14:tracePt t="166726" x="5019675" y="1778000"/>
          <p14:tracePt t="166736" x="4975225" y="1792288"/>
          <p14:tracePt t="166742" x="4945063" y="1822450"/>
          <p14:tracePt t="166753" x="4914900" y="1838325"/>
          <p14:tracePt t="166758" x="4886325" y="1866900"/>
          <p14:tracePt t="166770" x="4856163" y="1882775"/>
          <p14:tracePt t="166774" x="4840288" y="1912938"/>
          <p14:tracePt t="166786" x="4826000" y="1927225"/>
          <p14:tracePt t="166790" x="4811713" y="1957388"/>
          <p14:tracePt t="166803" x="4795838" y="1971675"/>
          <p14:tracePt t="166806" x="4781550" y="2001838"/>
          <p14:tracePt t="166820" x="4765675" y="2046288"/>
          <p14:tracePt t="166823" x="4765675" y="2092325"/>
          <p14:tracePt t="166836" x="4751388" y="2120900"/>
          <p14:tracePt t="166838" x="4737100" y="2181225"/>
          <p14:tracePt t="166853" x="4721225" y="2225675"/>
          <p14:tracePt t="166856" x="4721225" y="2271713"/>
          <p14:tracePt t="166870" x="4721225" y="2330450"/>
          <p14:tracePt t="166871" x="4706938" y="2390775"/>
          <p14:tracePt t="166887" x="4706938" y="2451100"/>
          <p14:tracePt t="166889" x="4706938" y="2540000"/>
          <p14:tracePt t="166903" x="4691063" y="2600325"/>
          <p14:tracePt t="166906" x="4691063" y="2674938"/>
          <p14:tracePt t="166919" x="4691063" y="2749550"/>
          <p14:tracePt t="166922" x="4691063" y="2824163"/>
          <p14:tracePt t="166936" x="4691063" y="2898775"/>
          <p14:tracePt t="166938" x="4691063" y="2987675"/>
          <p14:tracePt t="166943" x="4691063" y="3062288"/>
          <p14:tracePt t="166953" x="4706938" y="3152775"/>
          <p14:tracePt t="166959" x="4721225" y="3227388"/>
          <p14:tracePt t="166970" x="4751388" y="3316288"/>
          <p14:tracePt t="166975" x="4765675" y="3406775"/>
          <p14:tracePt t="166986" x="4811713" y="3495675"/>
          <p14:tracePt t="166991" x="4840288" y="3586163"/>
          <p14:tracePt t="167003" x="4870450" y="3675063"/>
          <p14:tracePt t="167007" x="4900613" y="3765550"/>
          <p14:tracePt t="167020" x="4930775" y="3854450"/>
          <p14:tracePt t="167023" x="4975225" y="3944938"/>
          <p14:tracePt t="167036" x="5019675" y="4049713"/>
          <p14:tracePt t="167039" x="5049838" y="4124325"/>
          <p14:tracePt t="167053" x="5094288" y="4198938"/>
          <p14:tracePt t="167055" x="5140325" y="4287838"/>
          <p14:tracePt t="167070" x="5168900" y="4348163"/>
          <p14:tracePt t="167073" x="5214938" y="4422775"/>
          <p14:tracePt t="167086" x="5259388" y="4483100"/>
          <p14:tracePt t="167089" x="5303838" y="4541838"/>
          <p14:tracePt t="167103" x="5348288" y="4616450"/>
          <p14:tracePt t="167106" x="5394325" y="4676775"/>
          <p14:tracePt t="167120" x="5438775" y="4751388"/>
          <p14:tracePt t="167122" x="5499100" y="4811713"/>
          <p14:tracePt t="167137" x="5543550" y="4870450"/>
          <p14:tracePt t="167139" x="5602288" y="4930775"/>
          <p14:tracePt t="167153" x="5662613" y="4991100"/>
          <p14:tracePt t="167155" x="5707063" y="5035550"/>
          <p14:tracePt t="167169" x="5737225" y="5049838"/>
          <p14:tracePt t="167170" x="5781675" y="5094288"/>
          <p14:tracePt t="167175" x="5811838" y="5124450"/>
          <p14:tracePt t="167186" x="5856288" y="5154613"/>
          <p14:tracePt t="167192" x="5886450" y="5168900"/>
          <p14:tracePt t="167203" x="5946775" y="5199063"/>
          <p14:tracePt t="167207" x="5976938" y="5214938"/>
          <p14:tracePt t="167219" x="6007100" y="5214938"/>
          <p14:tracePt t="167224" x="6065838" y="5229225"/>
          <p14:tracePt t="167236" x="6126163" y="5229225"/>
          <p14:tracePt t="167240" x="6184900" y="5229225"/>
          <p14:tracePt t="167253" x="6261100" y="5229225"/>
          <p14:tracePt t="167256" x="6319838" y="5229225"/>
          <p14:tracePt t="167270" x="6410325" y="5229225"/>
          <p14:tracePt t="167272" x="6499225" y="5229225"/>
          <p14:tracePt t="167286" x="6604000" y="5214938"/>
          <p14:tracePt t="167289" x="6708775" y="5184775"/>
          <p14:tracePt t="167303" x="6797675" y="5154613"/>
          <p14:tracePt t="167305" x="6888163" y="5124450"/>
          <p14:tracePt t="167319" x="6992938" y="5080000"/>
          <p14:tracePt t="167321" x="7067550" y="5035550"/>
          <p14:tracePt t="167336" x="7156450" y="4975225"/>
          <p14:tracePt t="167338" x="7231063" y="4914900"/>
          <p14:tracePt t="167353" x="7321550" y="4840288"/>
          <p14:tracePt t="167355" x="7396163" y="4781550"/>
          <p14:tracePt t="167370" x="7470775" y="4706938"/>
          <p14:tracePt t="167372" x="7531100" y="4646613"/>
          <p14:tracePt t="167386" x="7605713" y="4557713"/>
          <p14:tracePt t="167387" x="7664450" y="4483100"/>
          <p14:tracePt t="167392" x="7708900" y="4392613"/>
          <p14:tracePt t="167404" x="7754938" y="4318000"/>
          <p14:tracePt t="167408" x="7799388" y="4229100"/>
          <p14:tracePt t="167420" x="7829550" y="4138613"/>
          <p14:tracePt t="167424" x="7859713" y="4064000"/>
          <p14:tracePt t="167437" x="7888288" y="3975100"/>
          <p14:tracePt t="167440" x="7918450" y="3898900"/>
          <p14:tracePt t="167453" x="7934325" y="3824288"/>
          <p14:tracePt t="167457" x="7962900" y="3735388"/>
          <p14:tracePt t="167470" x="7978775" y="3660775"/>
          <p14:tracePt t="167472" x="7978775" y="3616325"/>
          <p14:tracePt t="167487" x="7993063" y="3570288"/>
          <p14:tracePt t="167490" x="7993063" y="3511550"/>
          <p14:tracePt t="167503" x="8008938" y="3451225"/>
          <p14:tracePt t="167505" x="8008938" y="3406775"/>
          <p14:tracePt t="167520" x="8008938" y="3362325"/>
          <p14:tracePt t="167522" x="8008938" y="3302000"/>
          <p14:tracePt t="167536" x="8008938" y="3271838"/>
          <p14:tracePt t="167538" x="7978775" y="3227388"/>
          <p14:tracePt t="167553" x="7962900" y="3167063"/>
          <p14:tracePt t="167555" x="7918450" y="3108325"/>
          <p14:tracePt t="167570" x="7874000" y="3048000"/>
          <p14:tracePt t="167572" x="7829550" y="2987675"/>
          <p14:tracePt t="167586" x="7769225" y="2913063"/>
          <p14:tracePt t="167587" x="7724775" y="2838450"/>
          <p14:tracePt t="167593" x="7650163" y="2749550"/>
          <p14:tracePt t="167603" x="7589838" y="2674938"/>
          <p14:tracePt t="167609" x="7531100" y="2584450"/>
          <p14:tracePt t="167619" x="7470775" y="2509838"/>
          <p14:tracePt t="167625" x="7454900" y="2479675"/>
          <p14:tracePt t="167636" x="7410450" y="2420938"/>
          <p14:tracePt t="167641" x="7380288" y="2374900"/>
          <p14:tracePt t="167653" x="7335838" y="2330450"/>
          <p14:tracePt t="167657" x="7305675" y="2300288"/>
          <p14:tracePt t="167670" x="7291388" y="2271713"/>
          <p14:tracePt t="167673" x="7261225" y="2255838"/>
          <p14:tracePt t="167687" x="7231063" y="2241550"/>
          <p14:tracePt t="167689" x="7216775" y="2225675"/>
          <p14:tracePt t="167703" x="7186613" y="2211388"/>
          <p14:tracePt t="167705" x="7156450" y="2197100"/>
          <p14:tracePt t="167720" x="7126288" y="2181225"/>
          <p14:tracePt t="167721" x="7097713" y="2166938"/>
          <p14:tracePt t="167737" x="7081838" y="2151063"/>
          <p14:tracePt t="167739" x="7051675" y="2136775"/>
          <p14:tracePt t="167753" x="7023100" y="2106613"/>
          <p14:tracePt t="167755" x="6992938" y="2092325"/>
          <p14:tracePt t="167770" x="6962775" y="2076450"/>
          <p14:tracePt t="167772" x="6946900" y="2046288"/>
          <p14:tracePt t="167787" x="6918325" y="2032000"/>
          <p14:tracePt t="167789" x="6888163" y="2017713"/>
          <p14:tracePt t="167803" x="6858000" y="2001838"/>
          <p14:tracePt t="167804" x="6827838" y="1971675"/>
          <p14:tracePt t="167809" x="6783388" y="1957388"/>
          <p14:tracePt t="167819" x="6753225" y="1943100"/>
          <p14:tracePt t="167826" x="6708775" y="1927225"/>
          <p14:tracePt t="167836" x="6648450" y="1927225"/>
          <p14:tracePt t="167842" x="6604000" y="1912938"/>
          <p14:tracePt t="167853" x="6529388" y="1912938"/>
          <p14:tracePt t="167858" x="6484938" y="1912938"/>
          <p14:tracePt t="167870" x="6410325" y="1912938"/>
          <p14:tracePt t="167873" x="6350000" y="1912938"/>
          <p14:tracePt t="167886" x="6289675" y="1912938"/>
          <p14:tracePt t="167890" x="6215063" y="1912938"/>
          <p14:tracePt t="167903" x="6156325" y="1912938"/>
          <p14:tracePt t="167906" x="6096000" y="1912938"/>
          <p14:tracePt t="167920" x="6035675" y="1912938"/>
          <p14:tracePt t="167922" x="6007100" y="1912938"/>
          <p14:tracePt t="167937" x="5946775" y="1912938"/>
          <p14:tracePt t="167939" x="5902325" y="1897063"/>
          <p14:tracePt t="167953" x="5872163" y="1897063"/>
          <p14:tracePt t="167955" x="5827713" y="1882775"/>
          <p14:tracePt t="167970" x="5797550" y="1882775"/>
          <p14:tracePt t="167972" x="5781675" y="1882775"/>
          <p14:tracePt t="167986" x="5767388" y="1882775"/>
          <p14:tracePt t="167988" x="5753100" y="1882775"/>
          <p14:tracePt t="168003" x="5737225" y="1882775"/>
          <p14:tracePt t="168005" x="5707063" y="1882775"/>
          <p14:tracePt t="168871" x="5707063" y="1912938"/>
          <p14:tracePt t="168878" x="5722938" y="1943100"/>
          <p14:tracePt t="168889" x="5737225" y="1971675"/>
          <p14:tracePt t="168893" x="5767388" y="2017713"/>
          <p14:tracePt t="168901" x="5797550" y="2092325"/>
          <p14:tracePt t="168912" x="5827713" y="2166938"/>
          <p14:tracePt t="168917" x="5856288" y="2255838"/>
          <p14:tracePt t="168926" x="5902325" y="2360613"/>
          <p14:tracePt t="168933" x="5946775" y="2465388"/>
          <p14:tracePt t="168942" x="5991225" y="2570163"/>
          <p14:tracePt t="168949" x="6035675" y="2689225"/>
          <p14:tracePt t="168958" x="6081713" y="2808288"/>
          <p14:tracePt t="168966" x="6156325" y="3003550"/>
          <p14:tracePt t="168973" x="6215063" y="3136900"/>
          <p14:tracePt t="168982" x="6275388" y="3271838"/>
          <p14:tracePt t="168989" x="6335713" y="3406775"/>
          <p14:tracePt t="168997" x="6424613" y="3570288"/>
          <p14:tracePt t="169005" x="6499225" y="3721100"/>
          <p14:tracePt t="169014" x="6618288" y="3884613"/>
          <p14:tracePt t="169021" x="6723063" y="4049713"/>
          <p14:tracePt t="169029" x="6827838" y="4198938"/>
          <p14:tracePt t="169038" x="6962775" y="4348163"/>
          <p14:tracePt t="169046" x="7023100" y="4422775"/>
          <p14:tracePt t="169054" x="7126288" y="4541838"/>
          <p14:tracePt t="169062" x="7246938" y="4646613"/>
          <p14:tracePt t="169071" x="7366000" y="4737100"/>
          <p14:tracePt t="169078" x="7485063" y="4826000"/>
          <p14:tracePt t="169088" x="7589838" y="4870450"/>
          <p14:tracePt t="169094" x="7708900" y="4914900"/>
          <p14:tracePt t="169105" x="7799388" y="4945063"/>
          <p14:tracePt t="169110" x="7918450" y="4975225"/>
          <p14:tracePt t="169121" x="8023225" y="4991100"/>
          <p14:tracePt t="169126" x="8216900" y="4991100"/>
          <p14:tracePt t="169136" x="8351838" y="4991100"/>
          <p14:tracePt t="169142" x="8501063" y="4991100"/>
          <p14:tracePt t="169153" x="8666163" y="4960938"/>
          <p14:tracePt t="169158" x="8859838" y="4886325"/>
          <p14:tracePt t="169170" x="9083675" y="4811713"/>
          <p14:tracePt t="169174" x="9309100" y="4721225"/>
          <p14:tracePt t="169186" x="9547225" y="4602163"/>
          <p14:tracePt t="169190" x="9786938" y="4497388"/>
          <p14:tracePt t="169203" x="10010775" y="4362450"/>
          <p14:tracePt t="169206" x="10190163" y="4229100"/>
          <p14:tracePt t="169220" x="10369550" y="4094163"/>
          <p14:tracePt t="169222" x="10488613" y="3959225"/>
          <p14:tracePt t="169236" x="10579100" y="3824288"/>
          <p14:tracePt t="169238" x="10623550" y="3675063"/>
          <p14:tracePt t="169253" x="10653713" y="3511550"/>
          <p14:tracePt t="169255" x="10653713" y="3316288"/>
          <p14:tracePt t="169270" x="10653713" y="3122613"/>
          <p14:tracePt t="169504" x="10637838" y="3122613"/>
          <p14:tracePt t="169512" x="10623550" y="3062288"/>
          <p14:tracePt t="169522" x="10593388" y="3003550"/>
          <p14:tracePt t="169527" x="10579100" y="2928938"/>
          <p14:tracePt t="169536" x="10563225" y="2854325"/>
          <p14:tracePt t="169544" x="10548938" y="2779713"/>
          <p14:tracePt t="169554" x="10533063" y="2659063"/>
          <p14:tracePt t="169559" x="10518775" y="2540000"/>
          <p14:tracePt t="169567" x="10518775" y="2405063"/>
          <p14:tracePt t="169576" x="10502900" y="2197100"/>
          <p14:tracePt t="169584" x="10488613" y="1957388"/>
          <p14:tracePt t="169592" x="10488613" y="1717675"/>
          <p14:tracePt t="169600" x="10488613" y="1509713"/>
          <p14:tracePt t="169607" x="10488613" y="1404938"/>
          <p14:tracePt t="169616" x="10488613" y="1209675"/>
          <p14:tracePt t="169624" x="10488613" y="1046163"/>
          <p14:tracePt t="169632" x="10488613" y="881063"/>
          <p14:tracePt t="169640" x="10474325" y="747713"/>
          <p14:tracePt t="169648" x="10458450" y="612775"/>
          <p14:tracePt t="169655" x="10458450" y="477838"/>
          <p14:tracePt t="169664" x="10444163" y="388938"/>
          <p14:tracePt t="169672" x="10444163" y="284163"/>
          <p14:tracePt t="169679" x="10414000" y="179388"/>
          <p14:tracePt t="169688" x="10414000" y="8890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06839-FE16-AD09-F019-533D796DD5DF}"/>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Lower brain (subcortical regions)</a:t>
            </a:r>
          </a:p>
        </p:txBody>
      </p:sp>
      <p:sp>
        <p:nvSpPr>
          <p:cNvPr id="3" name="Content Placeholder 2">
            <a:extLst>
              <a:ext uri="{FF2B5EF4-FFF2-40B4-BE49-F238E27FC236}">
                <a16:creationId xmlns:a16="http://schemas.microsoft.com/office/drawing/2014/main" id="{BE90FA4D-4EF8-4FD3-8650-C48F51552BF0}"/>
              </a:ext>
            </a:extLst>
          </p:cNvPr>
          <p:cNvSpPr>
            <a:spLocks noGrp="1"/>
          </p:cNvSpPr>
          <p:nvPr>
            <p:ph idx="1"/>
          </p:nvPr>
        </p:nvSpPr>
        <p:spPr/>
        <p:txBody>
          <a:bodyPr/>
          <a:lstStyle/>
          <a:p>
            <a:endParaRPr lang="en-US" dirty="0"/>
          </a:p>
          <a:p>
            <a:r>
              <a:rPr lang="en-US" dirty="0"/>
              <a:t>Many, if not most, of the subconscious activities of the body are controlled in the lower areas of the brain.</a:t>
            </a:r>
          </a:p>
          <a:p>
            <a:endParaRPr lang="en-US" dirty="0"/>
          </a:p>
          <a:p>
            <a:r>
              <a:rPr lang="en-US" dirty="0"/>
              <a:t> Examples of subcortical structures are brain stem, cerebellum, diencephalon, basal nuclei, hippocampus, and amygdala.</a:t>
            </a:r>
          </a:p>
          <a:p>
            <a:pPr marL="0" indent="0">
              <a:buNone/>
            </a:pPr>
            <a:endParaRPr lang="en-US" dirty="0"/>
          </a:p>
        </p:txBody>
      </p:sp>
    </p:spTree>
    <p:extLst>
      <p:ext uri="{BB962C8B-B14F-4D97-AF65-F5344CB8AC3E}">
        <p14:creationId xmlns:p14="http://schemas.microsoft.com/office/powerpoint/2010/main" val="31496842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48CE7-81E2-5815-9F83-BACA0A081E77}"/>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Higher brain (cerebral cortex)</a:t>
            </a:r>
          </a:p>
        </p:txBody>
      </p:sp>
      <p:sp>
        <p:nvSpPr>
          <p:cNvPr id="3" name="Content Placeholder 2">
            <a:extLst>
              <a:ext uri="{FF2B5EF4-FFF2-40B4-BE49-F238E27FC236}">
                <a16:creationId xmlns:a16="http://schemas.microsoft.com/office/drawing/2014/main" id="{12359237-F3BB-42E5-9B3E-E67F01FB2E50}"/>
              </a:ext>
            </a:extLst>
          </p:cNvPr>
          <p:cNvSpPr>
            <a:spLocks noGrp="1"/>
          </p:cNvSpPr>
          <p:nvPr>
            <p:ph idx="1"/>
          </p:nvPr>
        </p:nvSpPr>
        <p:spPr/>
        <p:txBody>
          <a:bodyPr>
            <a:normAutofit/>
          </a:bodyPr>
          <a:lstStyle/>
          <a:p>
            <a:r>
              <a:rPr lang="en-US" dirty="0"/>
              <a:t>Cerebral cortex is an extremely large </a:t>
            </a:r>
            <a:r>
              <a:rPr lang="en-US" b="1" dirty="0"/>
              <a:t>memory storehouse</a:t>
            </a:r>
            <a:r>
              <a:rPr lang="en-US" dirty="0"/>
              <a:t>. </a:t>
            </a:r>
          </a:p>
          <a:p>
            <a:endParaRPr lang="en-US" dirty="0"/>
          </a:p>
          <a:p>
            <a:r>
              <a:rPr lang="en-US" dirty="0"/>
              <a:t>Without the cerebral cortex, the functions of the lower brain centers are often imprecise. Cortical information usually converts these functions to determinative and </a:t>
            </a:r>
            <a:r>
              <a:rPr lang="en-US" b="1" dirty="0"/>
              <a:t>precise operations</a:t>
            </a:r>
            <a:r>
              <a:rPr lang="en-US" dirty="0"/>
              <a:t>. </a:t>
            </a:r>
          </a:p>
          <a:p>
            <a:pPr marL="0" indent="0">
              <a:buNone/>
            </a:pPr>
            <a:endParaRPr lang="en-US" dirty="0"/>
          </a:p>
          <a:p>
            <a:r>
              <a:rPr lang="en-US" dirty="0"/>
              <a:t>The cerebral cortex is essential for most of our </a:t>
            </a:r>
            <a:r>
              <a:rPr lang="en-US" b="1" dirty="0"/>
              <a:t>thought processes</a:t>
            </a:r>
            <a:r>
              <a:rPr lang="en-US" dirty="0"/>
              <a:t>. </a:t>
            </a:r>
          </a:p>
        </p:txBody>
      </p:sp>
    </p:spTree>
    <p:extLst>
      <p:ext uri="{BB962C8B-B14F-4D97-AF65-F5344CB8AC3E}">
        <p14:creationId xmlns:p14="http://schemas.microsoft.com/office/powerpoint/2010/main" val="381417552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8815"/>
            <a:ext cx="10515600" cy="1325563"/>
          </a:xfrm>
        </p:spPr>
        <p:txBody>
          <a:bodyPr>
            <a:normAutofit/>
          </a:bodyPr>
          <a:lstStyle/>
          <a:p>
            <a:pPr algn="ctr"/>
            <a:r>
              <a:rPr lang="en-US" sz="4000" dirty="0">
                <a:latin typeface="Arial" panose="020B0604020202020204" pitchFamily="34" charset="0"/>
                <a:cs typeface="Arial" panose="020B0604020202020204" pitchFamily="34" charset="0"/>
              </a:rPr>
              <a:t>Functions of the nervous system</a:t>
            </a:r>
          </a:p>
        </p:txBody>
      </p:sp>
      <p:sp>
        <p:nvSpPr>
          <p:cNvPr id="3" name="Content Placeholder 2"/>
          <p:cNvSpPr>
            <a:spLocks noGrp="1"/>
          </p:cNvSpPr>
          <p:nvPr>
            <p:ph idx="1"/>
          </p:nvPr>
        </p:nvSpPr>
        <p:spPr/>
        <p:txBody>
          <a:bodyPr/>
          <a:lstStyle/>
          <a:p>
            <a:r>
              <a:rPr lang="en-US" b="1" dirty="0">
                <a:solidFill>
                  <a:schemeClr val="bg1">
                    <a:lumMod val="75000"/>
                  </a:schemeClr>
                </a:solidFill>
              </a:rPr>
              <a:t>Sensory function</a:t>
            </a:r>
            <a:r>
              <a:rPr lang="en-US" dirty="0">
                <a:solidFill>
                  <a:schemeClr val="bg1">
                    <a:lumMod val="75000"/>
                  </a:schemeClr>
                </a:solidFill>
              </a:rPr>
              <a:t>: sensory receptors detect internal or external stimuli. The sensory information is carried to the CNS through cranial and spinal nerves.</a:t>
            </a:r>
          </a:p>
          <a:p>
            <a:pPr marL="0" indent="0">
              <a:buNone/>
            </a:pPr>
            <a:endParaRPr lang="en-US" dirty="0">
              <a:solidFill>
                <a:schemeClr val="bg1">
                  <a:lumMod val="75000"/>
                </a:schemeClr>
              </a:solidFill>
            </a:endParaRPr>
          </a:p>
          <a:p>
            <a:r>
              <a:rPr lang="en-US" b="1" dirty="0">
                <a:solidFill>
                  <a:schemeClr val="bg1">
                    <a:lumMod val="75000"/>
                  </a:schemeClr>
                </a:solidFill>
              </a:rPr>
              <a:t>Integrative function</a:t>
            </a:r>
            <a:r>
              <a:rPr lang="en-US" dirty="0">
                <a:solidFill>
                  <a:schemeClr val="bg1">
                    <a:lumMod val="75000"/>
                  </a:schemeClr>
                </a:solidFill>
              </a:rPr>
              <a:t>: process sensory information by analyzing it and making decision for appropriate responses.</a:t>
            </a:r>
          </a:p>
          <a:p>
            <a:pPr marL="0" indent="0">
              <a:buNone/>
            </a:pPr>
            <a:endParaRPr lang="en-US" dirty="0"/>
          </a:p>
          <a:p>
            <a:r>
              <a:rPr lang="en-US" b="1" dirty="0"/>
              <a:t>Motor function</a:t>
            </a:r>
            <a:r>
              <a:rPr lang="en-US" dirty="0"/>
              <a:t>: activation of effectors (muscles and glands) through cranial and spinal nerves.</a:t>
            </a:r>
          </a:p>
        </p:txBody>
      </p:sp>
      <p:pic>
        <p:nvPicPr>
          <p:cNvPr id="4" name="Audio 3">
            <a:hlinkClick r:id="" action="ppaction://media"/>
            <a:extLst>
              <a:ext uri="{FF2B5EF4-FFF2-40B4-BE49-F238E27FC236}">
                <a16:creationId xmlns:a16="http://schemas.microsoft.com/office/drawing/2014/main" id="{8BE73310-B359-6F46-B99E-074A9D1A61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7974980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61940">
        <p159:morph option="byObject"/>
      </p:transition>
    </mc:Choice>
    <mc:Fallback>
      <p:transition spd="slow" advTm="619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102" x="1358900" y="5588000"/>
          <p14:tracePt t="1110" x="1358900" y="5557838"/>
          <p14:tracePt t="1118" x="1374775" y="5513388"/>
          <p14:tracePt t="1126" x="1404938" y="5453063"/>
          <p14:tracePt t="1141" x="1449388" y="5334000"/>
          <p14:tracePt t="1149" x="1479550" y="5273675"/>
          <p14:tracePt t="1158" x="1524000" y="5199063"/>
          <p14:tracePt t="1165" x="1554163" y="5124450"/>
          <p14:tracePt t="1174" x="1598613" y="5049838"/>
          <p14:tracePt t="1181" x="1643063" y="4975225"/>
          <p14:tracePt t="1190" x="1673225" y="4914900"/>
          <p14:tracePt t="1197" x="1703388" y="4870450"/>
          <p14:tracePt t="1205" x="1763713" y="4795838"/>
          <p14:tracePt t="1214" x="1792288" y="4765675"/>
          <p14:tracePt t="1222" x="1838325" y="4721225"/>
          <p14:tracePt t="1230" x="1866900" y="4691063"/>
          <p14:tracePt t="1238" x="1897063" y="4676775"/>
          <p14:tracePt t="1248" x="1927225" y="4660900"/>
          <p14:tracePt t="1253" x="1957388" y="4632325"/>
          <p14:tracePt t="1266" x="2001838" y="4616450"/>
          <p14:tracePt t="1270" x="2017713" y="4616450"/>
          <p14:tracePt t="1281" x="2046288" y="4602163"/>
          <p14:tracePt t="1286" x="2062163" y="4602163"/>
          <p14:tracePt t="1294" x="2076450" y="4602163"/>
          <p14:tracePt t="1302" x="2106613" y="4602163"/>
          <p14:tracePt t="1310" x="2120900" y="4602163"/>
          <p14:tracePt t="1318" x="2136775" y="4602163"/>
          <p14:tracePt t="1326" x="2151063" y="4602163"/>
          <p14:tracePt t="1334" x="2166938" y="4602163"/>
          <p14:tracePt t="1342" x="2197100" y="4602163"/>
          <p14:tracePt t="1350" x="2211388" y="4602163"/>
          <p14:tracePt t="1359" x="2241550" y="4602163"/>
          <p14:tracePt t="1366" x="2255838" y="4602163"/>
          <p14:tracePt t="1374" x="2286000" y="4602163"/>
          <p14:tracePt t="1382" x="2316163" y="4602163"/>
          <p14:tracePt t="1390" x="2330450" y="4602163"/>
          <p14:tracePt t="1398" x="2360613" y="4616450"/>
          <p14:tracePt t="1407" x="2390775" y="4632325"/>
          <p14:tracePt t="1414" x="2405063" y="4632325"/>
          <p14:tracePt t="1422" x="2435225" y="4646613"/>
          <p14:tracePt t="1431" x="2451100" y="4660900"/>
          <p14:tracePt t="1439" x="2479675" y="4676775"/>
          <p14:tracePt t="1447" x="2495550" y="4691063"/>
          <p14:tracePt t="1454" x="2525713" y="4706938"/>
          <p14:tracePt t="1464" x="2540000" y="4721225"/>
          <p14:tracePt t="1470" x="2554288" y="4737100"/>
          <p14:tracePt t="1481" x="2584450" y="4751388"/>
          <p14:tracePt t="1486" x="2600325" y="4765675"/>
          <p14:tracePt t="1496" x="2614613" y="4781550"/>
          <p14:tracePt t="1503" x="2628900" y="4795838"/>
          <p14:tracePt t="1513" x="2659063" y="4811713"/>
          <p14:tracePt t="1518" x="2674938" y="4811713"/>
          <p14:tracePt t="1529" x="2674938" y="4826000"/>
          <p14:tracePt t="1535" x="2689225" y="4840288"/>
          <p14:tracePt t="1546" x="2705100" y="4840288"/>
          <p14:tracePt t="1551" x="2719388" y="4856163"/>
          <p14:tracePt t="1567" x="2733675" y="4856163"/>
          <p14:tracePt t="1579" x="2749550" y="4856163"/>
          <p14:tracePt t="1582" x="2749550" y="4870450"/>
          <p14:tracePt t="1596" x="2763838" y="4870450"/>
          <p14:tracePt t="1599" x="2779713" y="4870450"/>
          <p14:tracePt t="1613" x="2794000" y="4870450"/>
          <p14:tracePt t="1615" x="2808288" y="4870450"/>
          <p14:tracePt t="1630" x="2824163" y="4870450"/>
          <p14:tracePt t="1646" x="2838450" y="4870450"/>
          <p14:tracePt t="1649" x="2854325" y="4870450"/>
          <p14:tracePt t="1663" x="2868613" y="4870450"/>
          <p14:tracePt t="1680" x="2882900" y="4870450"/>
          <p14:tracePt t="1687" x="2898775" y="4870450"/>
          <p14:tracePt t="1704" x="2913063" y="4870450"/>
          <p14:tracePt t="1719" x="2928938" y="4870450"/>
          <p14:tracePt t="1727" x="2943225" y="4870450"/>
          <p14:tracePt t="1735" x="2959100" y="4870450"/>
          <p14:tracePt t="1751" x="2973388" y="4870450"/>
          <p14:tracePt t="1760" x="2987675" y="4870450"/>
          <p14:tracePt t="1768" x="3003550" y="4870450"/>
          <p14:tracePt t="1775" x="3017838" y="4870450"/>
          <p14:tracePt t="1784" x="3033713" y="4870450"/>
          <p14:tracePt t="1800" x="3048000" y="4856163"/>
          <p14:tracePt t="3598" x="3033713" y="4826000"/>
          <p14:tracePt t="3608" x="3017838" y="4781550"/>
          <p14:tracePt t="3614" x="2987675" y="4737100"/>
          <p14:tracePt t="3621" x="2973388" y="4691063"/>
          <p14:tracePt t="3630" x="2959100" y="4676775"/>
          <p14:tracePt t="3638" x="2943225" y="4632325"/>
          <p14:tracePt t="3654" x="2913063" y="4572000"/>
          <p14:tracePt t="3664" x="2913063" y="4541838"/>
          <p14:tracePt t="3669" x="2898775" y="4527550"/>
          <p14:tracePt t="3678" x="2898775" y="4511675"/>
          <p14:tracePt t="3693" x="2882900" y="4497388"/>
          <p14:tracePt t="3733" x="2868613" y="4497388"/>
          <p14:tracePt t="3750" x="2868613" y="4483100"/>
          <p14:tracePt t="3758" x="2854325" y="4483100"/>
          <p14:tracePt t="3774" x="2838450" y="4483100"/>
          <p14:tracePt t="3790" x="2838450" y="4467225"/>
          <p14:tracePt t="3806" x="2824163" y="4467225"/>
          <p14:tracePt t="3815" x="2824163" y="4452938"/>
          <p14:tracePt t="3831" x="2824163" y="4437063"/>
          <p14:tracePt t="3848" x="2808288" y="4437063"/>
          <p14:tracePt t="3865" x="2808288" y="4422775"/>
          <p14:tracePt t="3882" x="2794000" y="4422775"/>
          <p14:tracePt t="3886" x="2794000" y="4406900"/>
          <p14:tracePt t="3894" x="2779713" y="4406900"/>
          <p14:tracePt t="3910" x="2763838" y="4392613"/>
          <p14:tracePt t="3926" x="2749550" y="4378325"/>
          <p14:tracePt t="3935" x="2749550" y="4362450"/>
          <p14:tracePt t="3943" x="2733675" y="4348163"/>
          <p14:tracePt t="3951" x="2719388" y="4332288"/>
          <p14:tracePt t="3959" x="2705100" y="4318000"/>
          <p14:tracePt t="3967" x="2705100" y="4303713"/>
          <p14:tracePt t="3975" x="2689225" y="4287838"/>
          <p14:tracePt t="3983" x="2659063" y="4257675"/>
          <p14:tracePt t="3991" x="2644775" y="4229100"/>
          <p14:tracePt t="3999" x="2614613" y="4198938"/>
          <p14:tracePt t="4007" x="2584450" y="4183063"/>
          <p14:tracePt t="4014" x="2570163" y="4152900"/>
          <p14:tracePt t="4023" x="2540000" y="4124325"/>
          <p14:tracePt t="4031" x="2509838" y="4108450"/>
          <p14:tracePt t="4039" x="2479675" y="4078288"/>
          <p14:tracePt t="4047" x="2465388" y="4064000"/>
          <p14:tracePt t="4055" x="2435225" y="4049713"/>
          <p14:tracePt t="4064" x="2420938" y="4033838"/>
          <p14:tracePt t="4071" x="2390775" y="4019550"/>
          <p14:tracePt t="4081" x="2374900" y="4019550"/>
          <p14:tracePt t="4087" x="2360613" y="4003675"/>
          <p14:tracePt t="4097" x="2330450" y="4003675"/>
          <p14:tracePt t="4103" x="2300288" y="4003675"/>
          <p14:tracePt t="4113" x="2286000" y="4003675"/>
          <p14:tracePt t="4119" x="2255838" y="4003675"/>
          <p14:tracePt t="4129" x="2241550" y="4003675"/>
          <p14:tracePt t="4135" x="2211388" y="4003675"/>
          <p14:tracePt t="4146" x="2181225" y="4003675"/>
          <p14:tracePt t="4152" x="2166938" y="4003675"/>
          <p14:tracePt t="4163" x="2136775" y="4003675"/>
          <p14:tracePt t="4168" x="2120900" y="4003675"/>
          <p14:tracePt t="4179" x="2092325" y="4003675"/>
          <p14:tracePt t="4183" x="2076450" y="4003675"/>
          <p14:tracePt t="4196" x="2046288" y="4003675"/>
          <p14:tracePt t="4199" x="2032000" y="4003675"/>
          <p14:tracePt t="4213" x="2001838" y="4003675"/>
          <p14:tracePt t="4215" x="1987550" y="4003675"/>
          <p14:tracePt t="4229" x="1957388" y="4003675"/>
          <p14:tracePt t="4232" x="1912938" y="4003675"/>
          <p14:tracePt t="4246" x="1882775" y="4019550"/>
          <p14:tracePt t="4248" x="1838325" y="4019550"/>
          <p14:tracePt t="4263" x="1792288" y="4033838"/>
          <p14:tracePt t="4264" x="1763713" y="4033838"/>
          <p14:tracePt t="4279" x="1717675" y="4033838"/>
          <p14:tracePt t="4281" x="1673225" y="4049713"/>
          <p14:tracePt t="4296" x="1643063" y="4064000"/>
          <p14:tracePt t="4298" x="1598613" y="4064000"/>
          <p14:tracePt t="4313" x="1568450" y="4078288"/>
          <p14:tracePt t="4315" x="1538288" y="4078288"/>
          <p14:tracePt t="4329" x="1524000" y="4078288"/>
          <p14:tracePt t="4330" x="1493838" y="4078288"/>
          <p14:tracePt t="4336" x="1479550" y="4078288"/>
          <p14:tracePt t="4346" x="1463675" y="4078288"/>
          <p14:tracePt t="4352" x="1449388" y="4078288"/>
          <p14:tracePt t="4363" x="1435100" y="4078288"/>
          <p14:tracePt t="4368" x="1419225" y="4078288"/>
          <p14:tracePt t="4379" x="1404938" y="4078288"/>
          <p14:tracePt t="4392" x="1389063" y="4078288"/>
          <p14:tracePt t="4400" x="1374775" y="4078288"/>
          <p14:tracePt t="4408" x="1358900" y="4064000"/>
          <p14:tracePt t="4416" x="1344613" y="4064000"/>
          <p14:tracePt t="4425" x="1330325" y="4064000"/>
          <p14:tracePt t="4432" x="1314450" y="4064000"/>
          <p14:tracePt t="4441" x="1300163" y="4064000"/>
          <p14:tracePt t="4448" x="1284288" y="4064000"/>
          <p14:tracePt t="4472" x="1270000" y="4064000"/>
          <p14:tracePt t="4488" x="1255713" y="4064000"/>
          <p14:tracePt t="4641" x="1255713" y="4049713"/>
          <p14:tracePt t="4657" x="1270000" y="4049713"/>
          <p14:tracePt t="4665" x="1284288" y="4049713"/>
          <p14:tracePt t="4682" x="1314450" y="4049713"/>
          <p14:tracePt t="4690" x="1330325" y="4049713"/>
          <p14:tracePt t="4698" x="1344613" y="4049713"/>
          <p14:tracePt t="4705" x="1358900" y="4049713"/>
          <p14:tracePt t="4715" x="1389063" y="4049713"/>
          <p14:tracePt t="4721" x="1404938" y="4049713"/>
          <p14:tracePt t="4731" x="1419225" y="4049713"/>
          <p14:tracePt t="4738" x="1435100" y="4049713"/>
          <p14:tracePt t="4748" x="1449388" y="4049713"/>
          <p14:tracePt t="4753" x="1479550" y="4049713"/>
          <p14:tracePt t="4764" x="1493838" y="4049713"/>
          <p14:tracePt t="4769" x="1509713" y="4049713"/>
          <p14:tracePt t="4777" x="1524000" y="4049713"/>
          <p14:tracePt t="4785" x="1538288" y="4049713"/>
          <p14:tracePt t="4797" x="1568450" y="4049713"/>
          <p14:tracePt t="4801" x="1584325" y="4049713"/>
          <p14:tracePt t="4809" x="1612900" y="4049713"/>
          <p14:tracePt t="4817" x="1643063" y="4064000"/>
          <p14:tracePt t="4826" x="1673225" y="4064000"/>
          <p14:tracePt t="4834" x="1703388" y="4078288"/>
          <p14:tracePt t="4842" x="1733550" y="4078288"/>
          <p14:tracePt t="4850" x="1778000" y="4094163"/>
          <p14:tracePt t="4857" x="1808163" y="4094163"/>
          <p14:tracePt t="4865" x="1838325" y="4108450"/>
          <p14:tracePt t="4874" x="1866900" y="4108450"/>
          <p14:tracePt t="4882" x="1897063" y="4108450"/>
          <p14:tracePt t="4890" x="1912938" y="4124325"/>
          <p14:tracePt t="4897" x="1943100" y="4124325"/>
          <p14:tracePt t="4905" x="1987550" y="4138613"/>
          <p14:tracePt t="4914" x="2032000" y="4138613"/>
          <p14:tracePt t="4922" x="2076450" y="4152900"/>
          <p14:tracePt t="4931" x="2120900" y="4168775"/>
          <p14:tracePt t="4938" x="2181225" y="4168775"/>
          <p14:tracePt t="4947" x="2241550" y="4168775"/>
          <p14:tracePt t="4954" x="2300288" y="4183063"/>
          <p14:tracePt t="4964" x="2360613" y="4183063"/>
          <p14:tracePt t="4970" x="2420938" y="4183063"/>
          <p14:tracePt t="4979" x="2479675" y="4198938"/>
          <p14:tracePt t="4986" x="2540000" y="4198938"/>
          <p14:tracePt t="4996" x="2600325" y="4198938"/>
          <p14:tracePt t="5002" x="2659063" y="4198938"/>
          <p14:tracePt t="5013" x="2719388" y="4198938"/>
          <p14:tracePt t="5018" x="2779713" y="4198938"/>
          <p14:tracePt t="5030" x="2838450" y="4198938"/>
          <p14:tracePt t="5034" x="2868613" y="4198938"/>
          <p14:tracePt t="5046" x="2913063" y="4198938"/>
          <p14:tracePt t="5050" x="2959100" y="4198938"/>
          <p14:tracePt t="5063" x="3003550" y="4198938"/>
          <p14:tracePt t="5066" x="3078163" y="4183063"/>
          <p14:tracePt t="5080" x="3108325" y="4183063"/>
          <p14:tracePt t="5082" x="3182938" y="4168775"/>
          <p14:tracePt t="5096" x="3213100" y="4168775"/>
          <p14:tracePt t="5098" x="3241675" y="4168775"/>
          <p14:tracePt t="5113" x="3287713" y="4168775"/>
          <p14:tracePt t="5116" x="3316288" y="4168775"/>
          <p14:tracePt t="5130" x="3362325" y="4168775"/>
          <p14:tracePt t="5132" x="3390900" y="4168775"/>
          <p14:tracePt t="5146" x="3436938" y="4168775"/>
          <p14:tracePt t="5148" x="3451225" y="4168775"/>
          <p14:tracePt t="5163" x="3481388" y="4168775"/>
          <p14:tracePt t="5165" x="3511550" y="4168775"/>
          <p14:tracePt t="5179" x="3541713" y="4168775"/>
          <p14:tracePt t="5182" x="3570288" y="4168775"/>
          <p14:tracePt t="5196" x="3616325" y="4168775"/>
          <p14:tracePt t="5197" x="3644900" y="4168775"/>
          <p14:tracePt t="5203" x="3675063" y="4168775"/>
          <p14:tracePt t="5213" x="3705225" y="4168775"/>
          <p14:tracePt t="5219" x="3749675" y="4168775"/>
          <p14:tracePt t="5229" x="3779838" y="4168775"/>
          <p14:tracePt t="5235" x="3795713" y="4168775"/>
          <p14:tracePt t="5246" x="3824288" y="4168775"/>
          <p14:tracePt t="5251" x="3854450" y="4168775"/>
          <p14:tracePt t="5263" x="3870325" y="4168775"/>
          <p14:tracePt t="5267" x="3884613" y="4168775"/>
          <p14:tracePt t="5280" x="3898900" y="4183063"/>
          <p14:tracePt t="5283" x="3914775" y="4183063"/>
          <p14:tracePt t="5299" x="3929063" y="4183063"/>
          <p14:tracePt t="5315" x="3944938" y="4183063"/>
          <p14:tracePt t="5332" x="3959225" y="4183063"/>
          <p14:tracePt t="5365" x="3975100" y="4183063"/>
          <p14:tracePt t="5500" x="3959225" y="4183063"/>
          <p14:tracePt t="5508" x="3944938" y="4168775"/>
          <p14:tracePt t="5516" x="3929063" y="4168775"/>
          <p14:tracePt t="5524" x="3898900" y="4168775"/>
          <p14:tracePt t="5532" x="3884613" y="4152900"/>
          <p14:tracePt t="5539" x="3870325" y="4152900"/>
          <p14:tracePt t="5548" x="3840163" y="4152900"/>
          <p14:tracePt t="5556" x="3810000" y="4138613"/>
          <p14:tracePt t="5564" x="3795713" y="4138613"/>
          <p14:tracePt t="5572" x="3749675" y="4124325"/>
          <p14:tracePt t="5581" x="3721100" y="4124325"/>
          <p14:tracePt t="5588" x="3675063" y="4124325"/>
          <p14:tracePt t="5598" x="3630613" y="4124325"/>
          <p14:tracePt t="5604" x="3586163" y="4124325"/>
          <p14:tracePt t="5615" x="3525838" y="4124325"/>
          <p14:tracePt t="5620" x="3467100" y="4124325"/>
          <p14:tracePt t="5631" x="3390900" y="4124325"/>
          <p14:tracePt t="5636" x="3316288" y="4124325"/>
          <p14:tracePt t="5644" x="3241675" y="4124325"/>
          <p14:tracePt t="5652" x="3167063" y="4124325"/>
          <p14:tracePt t="5664" x="3078163" y="4124325"/>
          <p14:tracePt t="5668" x="3017838" y="4124325"/>
          <p14:tracePt t="5676" x="2959100" y="4124325"/>
          <p14:tracePt t="5684" x="2882900" y="4124325"/>
          <p14:tracePt t="5693" x="2838450" y="4124325"/>
          <p14:tracePt t="5701" x="2779713" y="4124325"/>
          <p14:tracePt t="5708" x="2719388" y="4124325"/>
          <p14:tracePt t="5717" x="2689225" y="4124325"/>
          <p14:tracePt t="5725" x="2614613" y="4108450"/>
          <p14:tracePt t="5732" x="2584450" y="4108450"/>
          <p14:tracePt t="5740" x="2540000" y="4108450"/>
          <p14:tracePt t="5748" x="2495550" y="4094163"/>
          <p14:tracePt t="5757" x="2420938" y="4094163"/>
          <p14:tracePt t="5764" x="2374900" y="4078288"/>
          <p14:tracePt t="5773" x="2330450" y="4078288"/>
          <p14:tracePt t="5781" x="2286000" y="4078288"/>
          <p14:tracePt t="5789" x="2241550" y="4064000"/>
          <p14:tracePt t="5798" x="2181225" y="4064000"/>
          <p14:tracePt t="5805" x="2151063" y="4064000"/>
          <p14:tracePt t="5814" x="2106613" y="4064000"/>
          <p14:tracePt t="5821" x="2076450" y="4064000"/>
          <p14:tracePt t="5831" x="2032000" y="4064000"/>
          <p14:tracePt t="5837" x="1987550" y="4064000"/>
          <p14:tracePt t="5847" x="1971675" y="4064000"/>
          <p14:tracePt t="5853" x="1927225" y="4064000"/>
          <p14:tracePt t="5863" x="1897063" y="4064000"/>
          <p14:tracePt t="5869" x="1882775" y="4064000"/>
          <p14:tracePt t="5880" x="1852613" y="4064000"/>
          <p14:tracePt t="5885" x="1838325" y="4064000"/>
          <p14:tracePt t="5896" x="1808163" y="4064000"/>
          <p14:tracePt t="5901" x="1792288" y="4064000"/>
          <p14:tracePt t="5913" x="1763713" y="4064000"/>
          <p14:tracePt t="5917" x="1747838" y="4064000"/>
          <p14:tracePt t="5929" x="1733550" y="4064000"/>
          <p14:tracePt t="5933" x="1717675" y="4064000"/>
          <p14:tracePt t="5946" x="1689100" y="4064000"/>
          <p14:tracePt t="5949" x="1673225" y="4064000"/>
          <p14:tracePt t="5963" x="1658938" y="4064000"/>
          <p14:tracePt t="5965" x="1643063" y="4064000"/>
          <p14:tracePt t="5979" x="1628775" y="4064000"/>
          <p14:tracePt t="5981" x="1612900" y="4064000"/>
          <p14:tracePt t="5996" x="1584325" y="4064000"/>
          <p14:tracePt t="5999" x="1568450" y="4064000"/>
          <p14:tracePt t="6013" x="1554163" y="4064000"/>
          <p14:tracePt t="6015" x="1538288" y="4064000"/>
          <p14:tracePt t="6029" x="1524000" y="4064000"/>
          <p14:tracePt t="6032" x="1493838" y="4064000"/>
          <p14:tracePt t="6046" x="1479550" y="4078288"/>
          <p14:tracePt t="6048" x="1463675" y="4078288"/>
          <p14:tracePt t="6063" x="1449388" y="4078288"/>
          <p14:tracePt t="6064" x="1435100" y="4078288"/>
          <p14:tracePt t="6070" x="1419225" y="4078288"/>
          <p14:tracePt t="6086" x="1404938" y="4078288"/>
          <p14:tracePt t="6096" x="1389063" y="4078288"/>
          <p14:tracePt t="6102" x="1374775" y="4078288"/>
          <p14:tracePt t="6118" x="1358900" y="4078288"/>
          <p14:tracePt t="6129" x="1344613" y="4078288"/>
          <p14:tracePt t="6133" x="1330325" y="4078288"/>
          <p14:tracePt t="6150" x="1314450" y="4078288"/>
          <p14:tracePt t="6163" x="1300163" y="4078288"/>
          <p14:tracePt t="6179" x="1284288" y="4078288"/>
          <p14:tracePt t="6196" x="1270000" y="4078288"/>
          <p14:tracePt t="6213" x="1255713" y="4078288"/>
          <p14:tracePt t="6215" x="1239838" y="4078288"/>
          <p14:tracePt t="6230" x="1225550" y="4078288"/>
          <p14:tracePt t="6246" x="1209675" y="4078288"/>
          <p14:tracePt t="6248" x="1195388" y="4078288"/>
          <p14:tracePt t="6263" x="1181100" y="4064000"/>
          <p14:tracePt t="6266" x="1165225" y="4064000"/>
          <p14:tracePt t="6280" x="1150938" y="4064000"/>
          <p14:tracePt t="6281" x="1135063" y="4064000"/>
          <p14:tracePt t="6294" x="1120775" y="4064000"/>
          <p14:tracePt t="6303" x="1104900" y="4064000"/>
          <p14:tracePt t="6318" x="1090613" y="4064000"/>
          <p14:tracePt t="6335" x="1090613" y="4049713"/>
          <p14:tracePt t="6784" x="1090613" y="4019550"/>
          <p14:tracePt t="6792" x="1090613" y="3989388"/>
          <p14:tracePt t="6800" x="1076325" y="3975100"/>
          <p14:tracePt t="6808" x="1076325" y="3959225"/>
          <p14:tracePt t="6823" x="1076325" y="3914775"/>
          <p14:tracePt t="6831" x="1076325" y="3898900"/>
          <p14:tracePt t="6840" x="1076325" y="3884613"/>
          <p14:tracePt t="6848" x="1076325" y="3870325"/>
          <p14:tracePt t="6856" x="1076325" y="3854450"/>
          <p14:tracePt t="6865" x="1090613" y="3854450"/>
          <p14:tracePt t="6872" x="1090613" y="3840163"/>
          <p14:tracePt t="6881" x="1104900" y="3840163"/>
          <p14:tracePt t="6888" x="1120775" y="3824288"/>
          <p14:tracePt t="6904" x="1135063" y="3810000"/>
          <p14:tracePt t="6914" x="1150938" y="3810000"/>
          <p14:tracePt t="6920" x="1150938" y="3795713"/>
          <p14:tracePt t="6936" x="1165225" y="3779838"/>
          <p14:tracePt t="6952" x="1181100" y="3765550"/>
          <p14:tracePt t="6968" x="1181100" y="3749675"/>
          <p14:tracePt t="6976" x="1195388" y="3735388"/>
          <p14:tracePt t="6992" x="1209675" y="3721100"/>
          <p14:tracePt t="7001" x="1209675" y="3705225"/>
          <p14:tracePt t="7009" x="1225550" y="3690938"/>
          <p14:tracePt t="7017" x="1225550" y="3675063"/>
          <p14:tracePt t="7025" x="1239838" y="3675063"/>
          <p14:tracePt t="7032" x="1239838" y="3660775"/>
          <p14:tracePt t="7041" x="1255713" y="3644900"/>
          <p14:tracePt t="7048" x="1270000" y="3644900"/>
          <p14:tracePt t="7057" x="1270000" y="3630613"/>
          <p14:tracePt t="7064" x="1284288" y="3630613"/>
          <p14:tracePt t="7072" x="1300163" y="3616325"/>
          <p14:tracePt t="7081" x="1330325" y="3616325"/>
          <p14:tracePt t="7089" x="1358900" y="3616325"/>
          <p14:tracePt t="7097" x="1374775" y="3600450"/>
          <p14:tracePt t="7105" x="1419225" y="3600450"/>
          <p14:tracePt t="7114" x="1463675" y="3586163"/>
          <p14:tracePt t="7121" x="1509713" y="3586163"/>
          <p14:tracePt t="7131" x="1554163" y="3586163"/>
          <p14:tracePt t="7137" x="1598613" y="3586163"/>
          <p14:tracePt t="7148" x="1643063" y="3586163"/>
          <p14:tracePt t="7153" x="1689100" y="3586163"/>
          <p14:tracePt t="7164" x="1763713" y="3586163"/>
          <p14:tracePt t="7169" x="1838325" y="3586163"/>
          <p14:tracePt t="7179" x="1912938" y="3586163"/>
          <p14:tracePt t="7185" x="1987550" y="3586163"/>
          <p14:tracePt t="7196" x="2062163" y="3586163"/>
          <p14:tracePt t="7201" x="2151063" y="3586163"/>
          <p14:tracePt t="7213" x="2241550" y="3586163"/>
          <p14:tracePt t="7217" x="2330450" y="3586163"/>
          <p14:tracePt t="7229" x="2420938" y="3586163"/>
          <p14:tracePt t="7233" x="2509838" y="3586163"/>
          <p14:tracePt t="7246" x="2614613" y="3586163"/>
          <p14:tracePt t="7249" x="2705100" y="3586163"/>
          <p14:tracePt t="7263" x="2794000" y="3586163"/>
          <p14:tracePt t="7266" x="2882900" y="3586163"/>
          <p14:tracePt t="7280" x="2973388" y="3586163"/>
          <p14:tracePt t="7281" x="3078163" y="3586163"/>
          <p14:tracePt t="7296" x="3182938" y="3586163"/>
          <p14:tracePt t="7298" x="3287713" y="3586163"/>
          <p14:tracePt t="7313" x="3406775" y="3586163"/>
          <p14:tracePt t="7315" x="3495675" y="3586163"/>
          <p14:tracePt t="7329" x="3570288" y="3600450"/>
          <p14:tracePt t="7333" x="3660775" y="3600450"/>
          <p14:tracePt t="7346" x="3705225" y="3600450"/>
          <p14:tracePt t="7348" x="3765550" y="3600450"/>
          <p14:tracePt t="7363" x="3824288" y="3600450"/>
          <p14:tracePt t="7364" x="3870325" y="3600450"/>
          <p14:tracePt t="7370" x="3914775" y="3600450"/>
          <p14:tracePt t="7379" x="3929063" y="3600450"/>
          <p14:tracePt t="7386" x="3959225" y="3600450"/>
          <p14:tracePt t="7396" x="3989388" y="3600450"/>
          <p14:tracePt t="7402" x="4003675" y="3600450"/>
          <p14:tracePt t="7413" x="4019550" y="3600450"/>
          <p14:tracePt t="7418" x="4033838" y="3600450"/>
          <p14:tracePt t="7430" x="4049713" y="3600450"/>
          <p14:tracePt t="7442" x="4064000" y="3600450"/>
          <p14:tracePt t="7450" x="4078288" y="3616325"/>
          <p14:tracePt t="7466" x="4094163" y="3616325"/>
          <p14:tracePt t="7482" x="4094163" y="3630613"/>
          <p14:tracePt t="7498" x="4108450" y="3630613"/>
          <p14:tracePt t="7539" x="4108450" y="3644900"/>
          <p14:tracePt t="7555" x="4108450" y="3660775"/>
          <p14:tracePt t="7565" x="4108450" y="3690938"/>
          <p14:tracePt t="7570" x="4108450" y="3705225"/>
          <p14:tracePt t="7582" x="4108450" y="3735388"/>
          <p14:tracePt t="7586" x="4124325" y="3765550"/>
          <p14:tracePt t="7594" x="4124325" y="3795713"/>
          <p14:tracePt t="7603" x="4124325" y="3824288"/>
          <p14:tracePt t="7611" x="4124325" y="3854450"/>
          <p14:tracePt t="7619" x="4124325" y="3870325"/>
          <p14:tracePt t="7626" x="4124325" y="3898900"/>
          <p14:tracePt t="7635" x="4124325" y="3914775"/>
          <p14:tracePt t="7643" x="4124325" y="3929063"/>
          <p14:tracePt t="7651" x="4124325" y="3944938"/>
          <p14:tracePt t="7658" x="4124325" y="3959225"/>
          <p14:tracePt t="7682" x="4124325" y="3975100"/>
          <p14:tracePt t="7699" x="4138613" y="3975100"/>
          <p14:tracePt t="7707" x="4138613" y="3989388"/>
          <p14:tracePt t="7787" x="4124325" y="3989388"/>
          <p14:tracePt t="7799" x="4108450" y="3989388"/>
          <p14:tracePt t="7803" x="4094163" y="3989388"/>
          <p14:tracePt t="7811" x="4078288" y="3989388"/>
          <p14:tracePt t="7819" x="4049713" y="3989388"/>
          <p14:tracePt t="7827" x="4019550" y="3989388"/>
          <p14:tracePt t="7836" x="3989388" y="3989388"/>
          <p14:tracePt t="7843" x="3959225" y="3989388"/>
          <p14:tracePt t="7851" x="3914775" y="3989388"/>
          <p14:tracePt t="7860" x="3884613" y="3989388"/>
          <p14:tracePt t="7868" x="3854450" y="3989388"/>
          <p14:tracePt t="7876" x="3824288" y="3989388"/>
          <p14:tracePt t="7883" x="3795713" y="3989388"/>
          <p14:tracePt t="7891" x="3765550" y="3989388"/>
          <p14:tracePt t="7899" x="3705225" y="3989388"/>
          <p14:tracePt t="7908" x="3675063" y="3989388"/>
          <p14:tracePt t="7915" x="3630613" y="4003675"/>
          <p14:tracePt t="7924" x="3570288" y="4003675"/>
          <p14:tracePt t="7931" x="3511550" y="4019550"/>
          <p14:tracePt t="7940" x="3436938" y="4033838"/>
          <p14:tracePt t="7947" x="3362325" y="4049713"/>
          <p14:tracePt t="7956" x="3287713" y="4064000"/>
          <p14:tracePt t="7964" x="3213100" y="4064000"/>
          <p14:tracePt t="7972" x="3122613" y="4078288"/>
          <p14:tracePt t="7981" x="3048000" y="4078288"/>
          <p14:tracePt t="7988" x="2973388" y="4078288"/>
          <p14:tracePt t="7997" x="2882900" y="4078288"/>
          <p14:tracePt t="8004" x="2808288" y="4078288"/>
          <p14:tracePt t="8013" x="2733675" y="4078288"/>
          <p14:tracePt t="8020" x="2674938" y="4064000"/>
          <p14:tracePt t="8029" x="2614613" y="4049713"/>
          <p14:tracePt t="8036" x="2540000" y="4033838"/>
          <p14:tracePt t="8046" x="2479675" y="4019550"/>
          <p14:tracePt t="8052" x="2420938" y="3989388"/>
          <p14:tracePt t="8063" x="2346325" y="3975100"/>
          <p14:tracePt t="8068" x="2300288" y="3959225"/>
          <p14:tracePt t="8080" x="2225675" y="3959225"/>
          <p14:tracePt t="8084" x="2181225" y="3944938"/>
          <p14:tracePt t="8096" x="2151063" y="3929063"/>
          <p14:tracePt t="8100" x="2106613" y="3929063"/>
          <p14:tracePt t="8113" x="2062163" y="3929063"/>
          <p14:tracePt t="8116" x="2017713" y="3914775"/>
          <p14:tracePt t="8129" x="1987550" y="3914775"/>
          <p14:tracePt t="8132" x="1957388" y="3914775"/>
          <p14:tracePt t="8146" x="1927225" y="3914775"/>
          <p14:tracePt t="8148" x="1912938" y="3914775"/>
          <p14:tracePt t="8163" x="1882775" y="3914775"/>
          <p14:tracePt t="8165" x="1866900" y="3914775"/>
          <p14:tracePt t="8180" x="1852613" y="3914775"/>
          <p14:tracePt t="8182" x="1838325" y="3914775"/>
          <p14:tracePt t="8198" x="1822450" y="3914775"/>
          <p14:tracePt t="8213" x="1808163" y="3914775"/>
          <p14:tracePt t="8215" x="1808163" y="3898900"/>
          <p14:tracePt t="8230" x="1792288" y="3898900"/>
          <p14:tracePt t="8246" x="1778000" y="3898900"/>
          <p14:tracePt t="8247" x="1763713" y="3898900"/>
          <p14:tracePt t="8261" x="1747838" y="3898900"/>
          <p14:tracePt t="8268" x="1733550" y="3898900"/>
          <p14:tracePt t="8277" x="1717675" y="3898900"/>
          <p14:tracePt t="8293" x="1703388" y="3898900"/>
          <p14:tracePt t="8301" x="1689100" y="3898900"/>
          <p14:tracePt t="8309" x="1673225" y="3898900"/>
          <p14:tracePt t="8317" x="1658938" y="3914775"/>
          <p14:tracePt t="8324" x="1643063" y="3914775"/>
          <p14:tracePt t="8333" x="1628775" y="3914775"/>
          <p14:tracePt t="8341" x="1612900" y="3929063"/>
          <p14:tracePt t="8357" x="1598613" y="3929063"/>
          <p14:tracePt t="8365" x="1584325" y="3929063"/>
          <p14:tracePt t="8373" x="1568450" y="3944938"/>
          <p14:tracePt t="8389" x="1554163" y="3944938"/>
          <p14:tracePt t="8405" x="1538288" y="3944938"/>
          <p14:tracePt t="8415" x="1524000" y="3959225"/>
          <p14:tracePt t="8437" x="1509713" y="3959225"/>
          <p14:tracePt t="8448" x="1493838" y="3959225"/>
          <p14:tracePt t="8464" x="1479550" y="3975100"/>
          <p14:tracePt t="8469" x="1463675" y="3975100"/>
          <p14:tracePt t="10610" x="1463675" y="3989388"/>
          <p14:tracePt t="10617" x="1463675" y="4019550"/>
          <p14:tracePt t="10626" x="1463675" y="4064000"/>
          <p14:tracePt t="10633" x="1463675" y="4108450"/>
          <p14:tracePt t="10641" x="1463675" y="4138613"/>
          <p14:tracePt t="10656" x="1463675" y="4183063"/>
          <p14:tracePt t="10657" x="1463675" y="4229100"/>
          <p14:tracePt t="10665" x="1449388" y="4273550"/>
          <p14:tracePt t="10674" x="1449388" y="4303713"/>
          <p14:tracePt t="10681" x="1449388" y="4348163"/>
          <p14:tracePt t="10690" x="1449388" y="4422775"/>
          <p14:tracePt t="10699" x="1449388" y="4452938"/>
          <p14:tracePt t="10706" x="1435100" y="4497388"/>
          <p14:tracePt t="10715" x="1435100" y="4541838"/>
          <p14:tracePt t="10722" x="1419225" y="4586288"/>
          <p14:tracePt t="10731" x="1419225" y="4632325"/>
          <p14:tracePt t="10738" x="1404938" y="4676775"/>
          <p14:tracePt t="10748" x="1404938" y="4706938"/>
          <p14:tracePt t="10754" x="1404938" y="4737100"/>
          <p14:tracePt t="10765" x="1404938" y="4765675"/>
          <p14:tracePt t="10770" x="1404938" y="4781550"/>
          <p14:tracePt t="10778" x="1404938" y="4795838"/>
          <p14:tracePt t="10786" x="1404938" y="4811713"/>
          <p14:tracePt t="10794" x="1404938" y="4826000"/>
          <p14:tracePt t="10810" x="1404938" y="4840288"/>
          <p14:tracePt t="10834" x="1404938" y="4856163"/>
          <p14:tracePt t="10858" x="1404938" y="4870450"/>
          <p14:tracePt t="11059" x="1404938" y="4856163"/>
          <p14:tracePt t="11083" x="1404938" y="4840288"/>
          <p14:tracePt t="11104" x="1419225" y="4840288"/>
          <p14:tracePt t="11541" x="1389063" y="4840288"/>
          <p14:tracePt t="11548" x="1374775" y="4840288"/>
          <p14:tracePt t="11557" x="1344613" y="4840288"/>
          <p14:tracePt t="11564" x="1330325" y="4840288"/>
          <p14:tracePt t="11573" x="1314450" y="4840288"/>
          <p14:tracePt t="11582" x="1284288" y="4840288"/>
          <p14:tracePt t="11588" x="1270000" y="4840288"/>
          <p14:tracePt t="11598" x="1255713" y="4840288"/>
          <p14:tracePt t="11605" x="1239838" y="4840288"/>
          <p14:tracePt t="11615" x="1225550" y="4840288"/>
          <p14:tracePt t="11621" x="1209675" y="4840288"/>
          <p14:tracePt t="11631" x="1195388" y="4840288"/>
          <p14:tracePt t="11644" x="1181100" y="4856163"/>
          <p14:tracePt t="11653" x="1165225" y="4856163"/>
          <p14:tracePt t="11668" x="1150938" y="4856163"/>
          <p14:tracePt t="11677" x="1150938" y="4870450"/>
          <p14:tracePt t="11685" x="1135063" y="4870450"/>
          <p14:tracePt t="11692" x="1135063" y="4886325"/>
          <p14:tracePt t="11709" x="1120775" y="4900613"/>
          <p14:tracePt t="11725" x="1104900" y="4914900"/>
          <p14:tracePt t="11733" x="1104900" y="4930775"/>
          <p14:tracePt t="11749" x="1090613" y="4945063"/>
          <p14:tracePt t="11765" x="1090613" y="4960938"/>
          <p14:tracePt t="11773" x="1076325" y="4960938"/>
          <p14:tracePt t="11782" x="1076325" y="4975225"/>
          <p14:tracePt t="11798" x="1076325" y="4991100"/>
          <p14:tracePt t="11805" x="1076325" y="5005388"/>
          <p14:tracePt t="11822" x="1076325" y="5019675"/>
          <p14:tracePt t="11837" x="1076325" y="5035550"/>
          <p14:tracePt t="11848" x="1060450" y="5035550"/>
          <p14:tracePt t="11853" x="1060450" y="5049838"/>
          <p14:tracePt t="11864" x="1060450" y="5065713"/>
          <p14:tracePt t="11877" x="1060450" y="5080000"/>
          <p14:tracePt t="11886" x="1060450" y="5094288"/>
          <p14:tracePt t="11902" x="1060450" y="5110163"/>
          <p14:tracePt t="11909" x="1060450" y="5124450"/>
          <p14:tracePt t="11925" x="1060450" y="5140325"/>
          <p14:tracePt t="11934" x="1060450" y="5154613"/>
          <p14:tracePt t="11950" x="1060450" y="5168900"/>
          <p14:tracePt t="11958" x="1060450" y="5184775"/>
          <p14:tracePt t="11974" x="1060450" y="5199063"/>
          <p14:tracePt t="11990" x="1060450" y="5214938"/>
          <p14:tracePt t="12006" x="1060450" y="5229225"/>
          <p14:tracePt t="12030" x="1076325" y="5245100"/>
          <p14:tracePt t="12048" x="1076325" y="5259388"/>
          <p14:tracePt t="12065" x="1090613" y="5273675"/>
          <p14:tracePt t="12078" x="1104900" y="5289550"/>
          <p14:tracePt t="12094" x="1120775" y="5303838"/>
          <p14:tracePt t="12102" x="1135063" y="5303838"/>
          <p14:tracePt t="12110" x="1150938" y="5319713"/>
          <p14:tracePt t="12119" x="1165225" y="5334000"/>
          <p14:tracePt t="12126" x="1209675" y="5348288"/>
          <p14:tracePt t="12135" x="1239838" y="5364163"/>
          <p14:tracePt t="12142" x="1270000" y="5378450"/>
          <p14:tracePt t="12151" x="1314450" y="5378450"/>
          <p14:tracePt t="12158" x="1358900" y="5394325"/>
          <p14:tracePt t="12166" x="1419225" y="5394325"/>
          <p14:tracePt t="12174" x="1435100" y="5408613"/>
          <p14:tracePt t="12182" x="1479550" y="5408613"/>
          <p14:tracePt t="12190" x="1524000" y="5422900"/>
          <p14:tracePt t="12198" x="1568450" y="5422900"/>
          <p14:tracePt t="12206" x="1612900" y="5422900"/>
          <p14:tracePt t="12214" x="1628775" y="5438775"/>
          <p14:tracePt t="12223" x="1658938" y="5438775"/>
          <p14:tracePt t="12231" x="1689100" y="5438775"/>
          <p14:tracePt t="12239" x="1717675" y="5438775"/>
          <p14:tracePt t="12248" x="1733550" y="5438775"/>
          <p14:tracePt t="12255" x="1763713" y="5453063"/>
          <p14:tracePt t="12264" x="1792288" y="5453063"/>
          <p14:tracePt t="12271" x="1838325" y="5453063"/>
          <p14:tracePt t="12281" x="1852613" y="5468938"/>
          <p14:tracePt t="12287" x="1897063" y="5468938"/>
          <p14:tracePt t="12298" x="1943100" y="5483225"/>
          <p14:tracePt t="12303" x="1957388" y="5483225"/>
          <p14:tracePt t="12313" x="2001838" y="5499100"/>
          <p14:tracePt t="12319" x="2032000" y="5513388"/>
          <p14:tracePt t="12330" x="2062163" y="5527675"/>
          <p14:tracePt t="12335" x="2106613" y="5527675"/>
          <p14:tracePt t="12346" x="2120900" y="5543550"/>
          <p14:tracePt t="12351" x="2151063" y="5543550"/>
          <p14:tracePt t="12363" x="2166938" y="5543550"/>
          <p14:tracePt t="12367" x="2197100" y="5543550"/>
          <p14:tracePt t="12379" x="2211388" y="5543550"/>
          <p14:tracePt t="12383" x="2225675" y="5543550"/>
          <p14:tracePt t="12396" x="2241550" y="5543550"/>
          <p14:tracePt t="12399" x="2255838" y="5543550"/>
          <p14:tracePt t="12413" x="2286000" y="5543550"/>
          <p14:tracePt t="12415" x="2300288" y="5543550"/>
          <p14:tracePt t="12430" x="2330450" y="5543550"/>
          <p14:tracePt t="12431" x="2360613" y="5543550"/>
          <p14:tracePt t="12446" x="2374900" y="5543550"/>
          <p14:tracePt t="12448" x="2390775" y="5543550"/>
          <p14:tracePt t="12463" x="2420938" y="5543550"/>
          <p14:tracePt t="12464" x="2451100" y="5543550"/>
          <p14:tracePt t="12480" x="2465388" y="5557838"/>
          <p14:tracePt t="12482" x="2479675" y="5557838"/>
          <p14:tracePt t="12496" x="2495550" y="5557838"/>
          <p14:tracePt t="12498" x="2509838" y="5557838"/>
          <p14:tracePt t="12513" x="2525713" y="5557838"/>
          <p14:tracePt t="12514" x="2540000" y="5557838"/>
          <p14:tracePt t="12528" x="2554288" y="5557838"/>
          <p14:tracePt t="12536" x="2570163" y="5557838"/>
          <p14:tracePt t="12544" x="2600325" y="5557838"/>
          <p14:tracePt t="12552" x="2614613" y="5557838"/>
          <p14:tracePt t="12560" x="2628900" y="5573713"/>
          <p14:tracePt t="12568" x="2644775" y="5573713"/>
          <p14:tracePt t="12576" x="2659063" y="5573713"/>
          <p14:tracePt t="12584" x="2674938" y="5573713"/>
          <p14:tracePt t="12592" x="2689225" y="5573713"/>
          <p14:tracePt t="12600" x="2705100" y="5573713"/>
          <p14:tracePt t="12608" x="2719388" y="5573713"/>
          <p14:tracePt t="12616" x="2733675" y="5573713"/>
          <p14:tracePt t="12632" x="2749550" y="5573713"/>
          <p14:tracePt t="12640" x="2749550" y="5588000"/>
          <p14:tracePt t="12648" x="2763838" y="5588000"/>
          <p14:tracePt t="12656" x="2779713" y="5588000"/>
          <p14:tracePt t="12672" x="2794000" y="5588000"/>
          <p14:tracePt t="12681" x="2808288" y="5602288"/>
          <p14:tracePt t="12688" x="2838450" y="5602288"/>
          <p14:tracePt t="12699" x="2854325" y="5602288"/>
          <p14:tracePt t="12704" x="2868613" y="5618163"/>
          <p14:tracePt t="12717" x="2898775" y="5618163"/>
          <p14:tracePt t="12720" x="2928938" y="5618163"/>
          <p14:tracePt t="12732" x="2943225" y="5618163"/>
          <p14:tracePt t="12736" x="2973388" y="5632450"/>
          <p14:tracePt t="12744" x="2987675" y="5632450"/>
          <p14:tracePt t="12752" x="3017838" y="5632450"/>
          <p14:tracePt t="12765" x="3033713" y="5632450"/>
          <p14:tracePt t="12768" x="3048000" y="5632450"/>
          <p14:tracePt t="12777" x="3062288" y="5632450"/>
          <p14:tracePt t="12785" x="3078163" y="5632450"/>
          <p14:tracePt t="12792" x="3092450" y="5632450"/>
          <p14:tracePt t="12801" x="3108325" y="5632450"/>
          <p14:tracePt t="12817" x="3122613" y="5632450"/>
          <p14:tracePt t="12825" x="3136900" y="5632450"/>
          <p14:tracePt t="12841" x="3152775" y="5632450"/>
          <p14:tracePt t="12849" x="3167063" y="5632450"/>
          <p14:tracePt t="12857" x="3167063" y="5618163"/>
          <p14:tracePt t="12865" x="3182938" y="5618163"/>
          <p14:tracePt t="12873" x="3197225" y="5618163"/>
          <p14:tracePt t="12882" x="3213100" y="5602288"/>
          <p14:tracePt t="12889" x="3227388" y="5602288"/>
          <p14:tracePt t="12899" x="3241675" y="5588000"/>
          <p14:tracePt t="12904" x="3257550" y="5588000"/>
          <p14:tracePt t="12916" x="3271838" y="5573713"/>
          <p14:tracePt t="12921" x="3271838" y="5557838"/>
          <p14:tracePt t="12932" x="3287713" y="5557838"/>
          <p14:tracePt t="12937" x="3302000" y="5543550"/>
          <p14:tracePt t="12948" x="3316288" y="5543550"/>
          <p14:tracePt t="12953" x="3316288" y="5527675"/>
          <p14:tracePt t="12961" x="3332163" y="5527675"/>
          <p14:tracePt t="12969" x="3346450" y="5513388"/>
          <p14:tracePt t="12981" x="3346450" y="5499100"/>
          <p14:tracePt t="12985" x="3362325" y="5483225"/>
          <p14:tracePt t="12993" x="3376613" y="5483225"/>
          <p14:tracePt t="13002" x="3376613" y="5468938"/>
          <p14:tracePt t="13009" x="3390900" y="5453063"/>
          <p14:tracePt t="13018" x="3406775" y="5438775"/>
          <p14:tracePt t="13025" x="3421063" y="5422900"/>
          <p14:tracePt t="13041" x="3436938" y="5408613"/>
          <p14:tracePt t="13050" x="3436938" y="5394325"/>
          <p14:tracePt t="13057" x="3451225" y="5378450"/>
          <p14:tracePt t="13065" x="3451225" y="5364163"/>
          <p14:tracePt t="13074" x="3467100" y="5364163"/>
          <p14:tracePt t="13081" x="3467100" y="5348288"/>
          <p14:tracePt t="13090" x="3467100" y="5334000"/>
          <p14:tracePt t="13098" x="3481388" y="5319713"/>
          <p14:tracePt t="13115" x="3481388" y="5303838"/>
          <p14:tracePt t="13131" x="3481388" y="5289550"/>
          <p14:tracePt t="13148" x="3481388" y="5273675"/>
          <p14:tracePt t="13154" x="3495675" y="5273675"/>
          <p14:tracePt t="13186" x="3495675" y="5259388"/>
          <p14:tracePt t="13234" x="3495675" y="5245100"/>
          <p14:tracePt t="13243" x="3481388" y="5229225"/>
          <p14:tracePt t="13250" x="3467100" y="5214938"/>
          <p14:tracePt t="13258" x="3451225" y="5184775"/>
          <p14:tracePt t="13266" x="3421063" y="5168900"/>
          <p14:tracePt t="13274" x="3406775" y="5140325"/>
          <p14:tracePt t="13282" x="3390900" y="5110163"/>
          <p14:tracePt t="13290" x="3362325" y="5094288"/>
          <p14:tracePt t="13298" x="3332163" y="5065713"/>
          <p14:tracePt t="13306" x="3316288" y="5049838"/>
          <p14:tracePt t="13314" x="3302000" y="5019675"/>
          <p14:tracePt t="13322" x="3287713" y="5005388"/>
          <p14:tracePt t="13331" x="3271838" y="4991100"/>
          <p14:tracePt t="13338" x="3271838" y="4975225"/>
          <p14:tracePt t="13348" x="3257550" y="4960938"/>
          <p14:tracePt t="13354" x="3241675" y="4960938"/>
          <p14:tracePt t="13364" x="3227388" y="4960938"/>
          <p14:tracePt t="13370" x="3227388" y="4945063"/>
          <p14:tracePt t="13380" x="3213100" y="4945063"/>
          <p14:tracePt t="13387" x="3197225" y="4930775"/>
          <p14:tracePt t="13396" x="3167063" y="4930775"/>
          <p14:tracePt t="13403" x="3136900" y="4930775"/>
          <p14:tracePt t="13413" x="3108325" y="4930775"/>
          <p14:tracePt t="13419" x="3078163" y="4914900"/>
          <p14:tracePt t="13430" x="3048000" y="4914900"/>
          <p14:tracePt t="13434" x="3017838" y="4900613"/>
          <p14:tracePt t="13446" x="2987675" y="4900613"/>
          <p14:tracePt t="13451" x="2943225" y="4900613"/>
          <p14:tracePt t="13463" x="2913063" y="4886325"/>
          <p14:tracePt t="13467" x="2882900" y="4870450"/>
          <p14:tracePt t="13480" x="2868613" y="4870450"/>
          <p14:tracePt t="13483" x="2854325" y="4856163"/>
          <p14:tracePt t="13496" x="2838450" y="4856163"/>
          <p14:tracePt t="13498" x="2824163" y="4856163"/>
          <p14:tracePt t="13513" x="2794000" y="4840288"/>
          <p14:tracePt t="13530" x="2763838" y="4826000"/>
          <p14:tracePt t="13532" x="2749550" y="4826000"/>
          <p14:tracePt t="13546" x="2719388" y="4811713"/>
          <p14:tracePt t="13550" x="2705100" y="4811713"/>
          <p14:tracePt t="13563" x="2674938" y="4795838"/>
          <p14:tracePt t="13565" x="2644775" y="4795838"/>
          <p14:tracePt t="13580" x="2628900" y="4781550"/>
          <p14:tracePt t="13582" x="2600325" y="4781550"/>
          <p14:tracePt t="13597" x="2570163" y="4765675"/>
          <p14:tracePt t="13599" x="2540000" y="4751388"/>
          <p14:tracePt t="13613" x="2525713" y="4751388"/>
          <p14:tracePt t="13614" x="2495550" y="4751388"/>
          <p14:tracePt t="13619" x="2465388" y="4737100"/>
          <p14:tracePt t="13629" x="2435225" y="4737100"/>
          <p14:tracePt t="13636" x="2405063" y="4737100"/>
          <p14:tracePt t="13646" x="2374900" y="4721225"/>
          <p14:tracePt t="13651" x="2330450" y="4721225"/>
          <p14:tracePt t="13663" x="2316163" y="4706938"/>
          <p14:tracePt t="13667" x="2286000" y="4706938"/>
          <p14:tracePt t="13680" x="2255838" y="4706938"/>
          <p14:tracePt t="13683" x="2225675" y="4691063"/>
          <p14:tracePt t="13697" x="2197100" y="4691063"/>
          <p14:tracePt t="13699" x="2166938" y="4676775"/>
          <p14:tracePt t="13713" x="2136775" y="4676775"/>
          <p14:tracePt t="13716" x="2106613" y="4660900"/>
          <p14:tracePt t="13730" x="2062163" y="4660900"/>
          <p14:tracePt t="13732" x="2032000" y="4660900"/>
          <p14:tracePt t="13747" x="2001838" y="4660900"/>
          <p14:tracePt t="13749" x="1971675" y="4660900"/>
          <p14:tracePt t="13764" x="1943100" y="4660900"/>
          <p14:tracePt t="13766" x="1912938" y="4646613"/>
          <p14:tracePt t="13780" x="1882775" y="4646613"/>
          <p14:tracePt t="13782" x="1852613" y="4646613"/>
          <p14:tracePt t="13796" x="1808163" y="4646613"/>
          <p14:tracePt t="13798" x="1778000" y="4646613"/>
          <p14:tracePt t="13813" x="1747838" y="4646613"/>
          <p14:tracePt t="13815" x="1689100" y="4646613"/>
          <p14:tracePt t="13830" x="1673225" y="4646613"/>
          <p14:tracePt t="13831" x="1643063" y="4646613"/>
          <p14:tracePt t="13836" x="1598613" y="4660900"/>
          <p14:tracePt t="13846" x="1554163" y="4660900"/>
          <p14:tracePt t="13852" x="1524000" y="4676775"/>
          <p14:tracePt t="13863" x="1493838" y="4676775"/>
          <p14:tracePt t="13868" x="1449388" y="4691063"/>
          <p14:tracePt t="13880" x="1419225" y="4691063"/>
          <p14:tracePt t="13884" x="1389063" y="4706938"/>
          <p14:tracePt t="13897" x="1358900" y="4706938"/>
          <p14:tracePt t="13900" x="1330325" y="4721225"/>
          <p14:tracePt t="13913" x="1300163" y="4721225"/>
          <p14:tracePt t="13916" x="1284288" y="4721225"/>
          <p14:tracePt t="13930" x="1255713" y="4737100"/>
          <p14:tracePt t="13933" x="1225550" y="4737100"/>
          <p14:tracePt t="13947" x="1209675" y="4737100"/>
          <p14:tracePt t="13949" x="1195388" y="4751388"/>
          <p14:tracePt t="13963" x="1181100" y="4751388"/>
          <p14:tracePt t="13965" x="1150938" y="4765675"/>
          <p14:tracePt t="13980" x="1135063" y="4765675"/>
          <p14:tracePt t="13982" x="1120775" y="4781550"/>
          <p14:tracePt t="13997" x="1104900" y="4795838"/>
          <p14:tracePt t="13999" x="1090613" y="4795838"/>
          <p14:tracePt t="14013" x="1076325" y="4811713"/>
          <p14:tracePt t="14015" x="1060450" y="4826000"/>
          <p14:tracePt t="14030" x="1046163" y="4840288"/>
          <p14:tracePt t="14032" x="1046163" y="4856163"/>
          <p14:tracePt t="14046" x="1030288" y="4870450"/>
          <p14:tracePt t="14047" x="1030288" y="4886325"/>
          <p14:tracePt t="14052" x="1016000" y="4900613"/>
          <p14:tracePt t="14063" x="1001713" y="4914900"/>
          <p14:tracePt t="14077" x="1001713" y="4930775"/>
          <p14:tracePt t="14085" x="985838" y="4945063"/>
          <p14:tracePt t="14093" x="985838" y="4960938"/>
          <p14:tracePt t="14109" x="985838" y="4975225"/>
          <p14:tracePt t="14117" x="985838" y="4991100"/>
          <p14:tracePt t="14125" x="985838" y="5005388"/>
          <p14:tracePt t="14133" x="985838" y="5019675"/>
          <p14:tracePt t="14141" x="985838" y="5035550"/>
          <p14:tracePt t="14149" x="985838" y="5065713"/>
          <p14:tracePt t="14166" x="985838" y="5094288"/>
          <p14:tracePt t="14173" x="985838" y="5110163"/>
          <p14:tracePt t="14181" x="985838" y="5124450"/>
          <p14:tracePt t="14189" x="985838" y="5154613"/>
          <p14:tracePt t="14199" x="985838" y="5168900"/>
          <p14:tracePt t="14205" x="1001713" y="5184775"/>
          <p14:tracePt t="14215" x="1001713" y="5214938"/>
          <p14:tracePt t="14221" x="1016000" y="5229225"/>
          <p14:tracePt t="14232" x="1030288" y="5245100"/>
          <p14:tracePt t="14237" x="1046163" y="5273675"/>
          <p14:tracePt t="14249" x="1060450" y="5289550"/>
          <p14:tracePt t="14253" x="1076325" y="5319713"/>
          <p14:tracePt t="14261" x="1090613" y="5334000"/>
          <p14:tracePt t="14270" x="1120775" y="5348288"/>
          <p14:tracePt t="14277" x="1135063" y="5378450"/>
          <p14:tracePt t="14286" x="1165225" y="5394325"/>
          <p14:tracePt t="14293" x="1209675" y="5408613"/>
          <p14:tracePt t="14302" x="1239838" y="5422900"/>
          <p14:tracePt t="14309" x="1284288" y="5438775"/>
          <p14:tracePt t="14318" x="1314450" y="5438775"/>
          <p14:tracePt t="14325" x="1374775" y="5468938"/>
          <p14:tracePt t="14334" x="1419225" y="5468938"/>
          <p14:tracePt t="14342" x="1449388" y="5483225"/>
          <p14:tracePt t="14350" x="1479550" y="5483225"/>
          <p14:tracePt t="14358" x="1524000" y="5499100"/>
          <p14:tracePt t="14366" x="1568450" y="5513388"/>
          <p14:tracePt t="14374" x="1598613" y="5513388"/>
          <p14:tracePt t="14382" x="1689100" y="5527675"/>
          <p14:tracePt t="14390" x="1703388" y="5527675"/>
          <p14:tracePt t="14398" x="1763713" y="5543550"/>
          <p14:tracePt t="14406" x="1808163" y="5543550"/>
          <p14:tracePt t="14415" x="1852613" y="5557838"/>
          <p14:tracePt t="14422" x="1897063" y="5557838"/>
          <p14:tracePt t="14431" x="1957388" y="5573713"/>
          <p14:tracePt t="14438" x="2001838" y="5588000"/>
          <p14:tracePt t="14448" x="2062163" y="5588000"/>
          <p14:tracePt t="14454" x="2120900" y="5588000"/>
          <p14:tracePt t="14464" x="2136775" y="5602288"/>
          <p14:tracePt t="14470" x="2181225" y="5602288"/>
          <p14:tracePt t="14481" x="2271713" y="5618163"/>
          <p14:tracePt t="14486" x="2286000" y="5618163"/>
          <p14:tracePt t="14496" x="2330450" y="5632450"/>
          <p14:tracePt t="14502" x="2374900" y="5632450"/>
          <p14:tracePt t="14513" x="2405063" y="5632450"/>
          <p14:tracePt t="14519" x="2465388" y="5632450"/>
          <p14:tracePt t="14530" x="2509838" y="5632450"/>
          <p14:tracePt t="14534" x="2554288" y="5632450"/>
          <p14:tracePt t="14546" x="2600325" y="5632450"/>
          <p14:tracePt t="14550" x="2644775" y="5632450"/>
          <p14:tracePt t="14563" x="2659063" y="5632450"/>
          <p14:tracePt t="14566" x="2705100" y="5632450"/>
          <p14:tracePt t="14580" x="2749550" y="5632450"/>
          <p14:tracePt t="14582" x="2779713" y="5632450"/>
          <p14:tracePt t="14596" x="2824163" y="5632450"/>
          <p14:tracePt t="14599" x="2854325" y="5632450"/>
          <p14:tracePt t="14613" x="2882900" y="5632450"/>
          <p14:tracePt t="14615" x="2913063" y="5632450"/>
          <p14:tracePt t="14630" x="2928938" y="5632450"/>
          <p14:tracePt t="14633" x="2959100" y="5632450"/>
          <p14:tracePt t="14647" x="2987675" y="5632450"/>
          <p14:tracePt t="14649" x="3003550" y="5632450"/>
          <p14:tracePt t="14663" x="3033713" y="5632450"/>
          <p14:tracePt t="14666" x="3062288" y="5632450"/>
          <p14:tracePt t="14680" x="3092450" y="5632450"/>
          <p14:tracePt t="14682" x="3122613" y="5632450"/>
          <p14:tracePt t="14687" x="3136900" y="5632450"/>
          <p14:tracePt t="14697" x="3167063" y="5632450"/>
          <p14:tracePt t="14703" x="3197225" y="5632450"/>
          <p14:tracePt t="14713" x="3227388" y="5632450"/>
          <p14:tracePt t="14719" x="3241675" y="5632450"/>
          <p14:tracePt t="14730" x="3257550" y="5632450"/>
          <p14:tracePt t="14735" x="3271838" y="5632450"/>
          <p14:tracePt t="14747" x="3287713" y="5632450"/>
          <p14:tracePt t="14759" x="3302000" y="5632450"/>
          <p14:tracePt t="14775" x="3316288" y="5632450"/>
          <p14:tracePt t="14897" x="3332163" y="5632450"/>
          <p14:tracePt t="14917" x="3332163" y="5618163"/>
          <p14:tracePt t="14919" x="3346450" y="5618163"/>
          <p14:tracePt t="14927" x="3346450" y="5602288"/>
          <p14:tracePt t="14935" x="3362325" y="5602288"/>
          <p14:tracePt t="14943" x="3376613" y="5602288"/>
          <p14:tracePt t="14951" x="3390900" y="5588000"/>
          <p14:tracePt t="14959" x="3390900" y="5573713"/>
          <p14:tracePt t="14968" x="3421063" y="5557838"/>
          <p14:tracePt t="14984" x="3436938" y="5543550"/>
          <p14:tracePt t="14992" x="3467100" y="5527675"/>
          <p14:tracePt t="14999" x="3481388" y="5513388"/>
          <p14:tracePt t="15008" x="3495675" y="5499100"/>
          <p14:tracePt t="15016" x="3525838" y="5499100"/>
          <p14:tracePt t="15024" x="3541713" y="5468938"/>
          <p14:tracePt t="15032" x="3556000" y="5453063"/>
          <p14:tracePt t="15041" x="3586163" y="5438775"/>
          <p14:tracePt t="15048" x="3600450" y="5438775"/>
          <p14:tracePt t="15056" x="3616325" y="5422900"/>
          <p14:tracePt t="15064" x="3630613" y="5408613"/>
          <p14:tracePt t="15072" x="3630613" y="5394325"/>
          <p14:tracePt t="15082" x="3644900" y="5378450"/>
          <p14:tracePt t="15088" x="3644900" y="5364163"/>
          <p14:tracePt t="15099" x="3660775" y="5364163"/>
          <p14:tracePt t="15116" x="3660775" y="5348288"/>
          <p14:tracePt t="15152" x="3660775" y="5334000"/>
          <p14:tracePt t="15177" x="3644900" y="5319713"/>
          <p14:tracePt t="15184" x="3630613" y="5303838"/>
          <p14:tracePt t="15193" x="3616325" y="5289550"/>
          <p14:tracePt t="15200" x="3586163" y="5273675"/>
          <p14:tracePt t="15208" x="3570288" y="5259388"/>
          <p14:tracePt t="15217" x="3541713" y="5229225"/>
          <p14:tracePt t="15224" x="3511550" y="5199063"/>
          <p14:tracePt t="15232" x="3481388" y="5184775"/>
          <p14:tracePt t="15241" x="3451225" y="5154613"/>
          <p14:tracePt t="15248" x="3436938" y="5124450"/>
          <p14:tracePt t="15257" x="3421063" y="5110163"/>
          <p14:tracePt t="15265" x="3406775" y="5080000"/>
          <p14:tracePt t="15273" x="3390900" y="5065713"/>
          <p14:tracePt t="15281" x="3376613" y="5035550"/>
          <p14:tracePt t="15289" x="3362325" y="5019675"/>
          <p14:tracePt t="15298" x="3346450" y="5005388"/>
          <p14:tracePt t="15305" x="3346450" y="4991100"/>
          <p14:tracePt t="15315" x="3332163" y="4975225"/>
          <p14:tracePt t="15321" x="3302000" y="4945063"/>
          <p14:tracePt t="15331" x="3287713" y="4930775"/>
          <p14:tracePt t="15337" x="3271838" y="4914900"/>
          <p14:tracePt t="15347" x="3241675" y="4900613"/>
          <p14:tracePt t="15353" x="3227388" y="4870450"/>
          <p14:tracePt t="15363" x="3213100" y="4856163"/>
          <p14:tracePt t="15369" x="3182938" y="4840288"/>
          <p14:tracePt t="15380" x="3167063" y="4826000"/>
          <p14:tracePt t="15385" x="3136900" y="4811713"/>
          <p14:tracePt t="15396" x="3122613" y="4795838"/>
          <p14:tracePt t="15401" x="3092450" y="4781550"/>
          <p14:tracePt t="15413" x="3078163" y="4781550"/>
          <p14:tracePt t="15417" x="3062288" y="4765675"/>
          <p14:tracePt t="15430" x="3033713" y="4765675"/>
          <p14:tracePt t="15433" x="3003550" y="4765675"/>
          <p14:tracePt t="15446" x="2973388" y="4751388"/>
          <p14:tracePt t="15449" x="2943225" y="4751388"/>
          <p14:tracePt t="15463" x="2913063" y="4751388"/>
          <p14:tracePt t="15465" x="2898775" y="4751388"/>
          <p14:tracePt t="15480" x="2868613" y="4737100"/>
          <p14:tracePt t="15482" x="2838450" y="4737100"/>
          <p14:tracePt t="15496" x="2808288" y="4737100"/>
          <p14:tracePt t="15499" x="2794000" y="4737100"/>
          <p14:tracePt t="15513" x="2763838" y="4721225"/>
          <p14:tracePt t="15516" x="2733675" y="4721225"/>
          <p14:tracePt t="15530" x="2705100" y="4706938"/>
          <p14:tracePt t="15533" x="2674938" y="4706938"/>
          <p14:tracePt t="15546" x="2644775" y="4706938"/>
          <p14:tracePt t="15548" x="2614613" y="4691063"/>
          <p14:tracePt t="15563" x="2600325" y="4691063"/>
          <p14:tracePt t="15564" x="2570163" y="4691063"/>
          <p14:tracePt t="15569" x="2554288" y="4691063"/>
          <p14:tracePt t="15580" x="2540000" y="4676775"/>
          <p14:tracePt t="15586" x="2525713" y="4676775"/>
          <p14:tracePt t="15596" x="2509838" y="4676775"/>
          <p14:tracePt t="15601" x="2495550" y="4676775"/>
          <p14:tracePt t="15618" x="2479675" y="4660900"/>
          <p14:tracePt t="15642" x="2465388" y="4660900"/>
          <p14:tracePt t="15666" x="2451100" y="4660900"/>
          <p14:tracePt t="15683" x="2435225" y="4646613"/>
          <p14:tracePt t="15699" x="2420938" y="4646613"/>
          <p14:tracePt t="15706" x="2405063" y="4646613"/>
          <p14:tracePt t="15715" x="2390775" y="4646613"/>
          <p14:tracePt t="15722" x="2360613" y="4646613"/>
          <p14:tracePt t="15731" x="2346325" y="4646613"/>
          <p14:tracePt t="15739" x="2300288" y="4646613"/>
          <p14:tracePt t="15748" x="2255838" y="4646613"/>
          <p14:tracePt t="15754" x="2225675" y="4646613"/>
          <p14:tracePt t="15765" x="2197100" y="4646613"/>
          <p14:tracePt t="15770" x="2166938" y="4646613"/>
          <p14:tracePt t="15781" x="2120900" y="4646613"/>
          <p14:tracePt t="15786" x="2092325" y="4660900"/>
          <p14:tracePt t="15794" x="2046288" y="4676775"/>
          <p14:tracePt t="15803" x="2017713" y="4676775"/>
          <p14:tracePt t="15810" x="1957388" y="4691063"/>
          <p14:tracePt t="15819" x="1927225" y="4706938"/>
          <p14:tracePt t="15826" x="1882775" y="4721225"/>
          <p14:tracePt t="15835" x="1838325" y="4737100"/>
          <p14:tracePt t="15842" x="1792288" y="4751388"/>
          <p14:tracePt t="15850" x="1747838" y="4781550"/>
          <p14:tracePt t="15858" x="1703388" y="4795838"/>
          <p14:tracePt t="15867" x="1658938" y="4811713"/>
          <p14:tracePt t="15875" x="1612900" y="4840288"/>
          <p14:tracePt t="15883" x="1568450" y="4856163"/>
          <p14:tracePt t="15891" x="1509713" y="4886325"/>
          <p14:tracePt t="15899" x="1463675" y="4900613"/>
          <p14:tracePt t="15907" x="1419225" y="4930775"/>
          <p14:tracePt t="15915" x="1404938" y="4930775"/>
          <p14:tracePt t="15923" x="1358900" y="4960938"/>
          <p14:tracePt t="15931" x="1330325" y="4975225"/>
          <p14:tracePt t="15939" x="1300163" y="4991100"/>
          <p14:tracePt t="15948" x="1284288" y="5019675"/>
          <p14:tracePt t="15955" x="1255713" y="5019675"/>
          <p14:tracePt t="15965" x="1239838" y="5035550"/>
          <p14:tracePt t="15971" x="1225550" y="5035550"/>
          <p14:tracePt t="15981" x="1225550" y="5049838"/>
          <p14:tracePt t="15987" x="1209675" y="5049838"/>
          <p14:tracePt t="15997" x="1209675" y="5065713"/>
          <p14:tracePt t="16019" x="1195388" y="5065713"/>
          <p14:tracePt t="16067" x="1195388" y="5080000"/>
          <p14:tracePt t="16092" x="1181100" y="5080000"/>
          <p14:tracePt t="16099" x="1181100" y="5094288"/>
          <p14:tracePt t="16116" x="1165225" y="5094288"/>
          <p14:tracePt t="16124" x="1165225" y="5110163"/>
          <p14:tracePt t="16147" x="1165225" y="5124450"/>
          <p14:tracePt t="16156" x="1150938" y="5124450"/>
          <p14:tracePt t="16180" x="1150938" y="5140325"/>
          <p14:tracePt t="16212" x="1150938" y="5154613"/>
          <p14:tracePt t="17239" x="1165225" y="5154613"/>
          <p14:tracePt t="17249" x="1195388" y="5168900"/>
          <p14:tracePt t="17255" x="1225550" y="5199063"/>
          <p14:tracePt t="17263" x="1255713" y="5214938"/>
          <p14:tracePt t="17271" x="1300163" y="5245100"/>
          <p14:tracePt t="17280" x="1330325" y="5259388"/>
          <p14:tracePt t="17286" x="1358900" y="5289550"/>
          <p14:tracePt t="17298" x="1389063" y="5303838"/>
          <p14:tracePt t="17302" x="1419225" y="5334000"/>
          <p14:tracePt t="17311" x="1449388" y="5364163"/>
          <p14:tracePt t="17319" x="1479550" y="5394325"/>
          <p14:tracePt t="17331" x="1509713" y="5408613"/>
          <p14:tracePt t="17335" x="1524000" y="5422900"/>
          <p14:tracePt t="17343" x="1554163" y="5438775"/>
          <p14:tracePt t="17351" x="1568450" y="5453063"/>
          <p14:tracePt t="17359" x="1598613" y="5453063"/>
          <p14:tracePt t="17367" x="1612900" y="5468938"/>
          <p14:tracePt t="17375" x="1628775" y="5483225"/>
          <p14:tracePt t="17383" x="1643063" y="5483225"/>
          <p14:tracePt t="17391" x="1673225" y="5499100"/>
          <p14:tracePt t="17399" x="1689100" y="5499100"/>
          <p14:tracePt t="17407" x="1703388" y="5513388"/>
          <p14:tracePt t="17415" x="1717675" y="5513388"/>
          <p14:tracePt t="17423" x="1747838" y="5513388"/>
          <p14:tracePt t="17431" x="1763713" y="5527675"/>
          <p14:tracePt t="17439" x="1778000" y="5527675"/>
          <p14:tracePt t="17448" x="1792288" y="5527675"/>
          <p14:tracePt t="17456" x="1808163" y="5543550"/>
          <p14:tracePt t="17464" x="1822450" y="5543550"/>
          <p14:tracePt t="17482" x="1838325" y="5543550"/>
          <p14:tracePt t="17488" x="1866900" y="5543550"/>
          <p14:tracePt t="17498" x="1882775" y="5543550"/>
          <p14:tracePt t="17504" x="1897063" y="5543550"/>
          <p14:tracePt t="17512" x="1912938" y="5543550"/>
          <p14:tracePt t="17520" x="1943100" y="5543550"/>
          <p14:tracePt t="17528" x="1971675" y="5543550"/>
          <p14:tracePt t="17536" x="1987550" y="5543550"/>
          <p14:tracePt t="17548" x="2017713" y="5543550"/>
          <p14:tracePt t="17552" x="2046288" y="5543550"/>
          <p14:tracePt t="17560" x="2092325" y="5543550"/>
          <p14:tracePt t="17568" x="2106613" y="5543550"/>
          <p14:tracePt t="17576" x="2136775" y="5543550"/>
          <p14:tracePt t="17584" x="2166938" y="5543550"/>
          <p14:tracePt t="17592" x="2197100" y="5527675"/>
          <p14:tracePt t="17600" x="2225675" y="5527675"/>
          <p14:tracePt t="17608" x="2255838" y="5527675"/>
          <p14:tracePt t="17616" x="2271713" y="5527675"/>
          <p14:tracePt t="17624" x="2300288" y="5527675"/>
          <p14:tracePt t="17632" x="2330450" y="5513388"/>
          <p14:tracePt t="17640" x="2360613" y="5513388"/>
          <p14:tracePt t="17648" x="2390775" y="5513388"/>
          <p14:tracePt t="17657" x="2405063" y="5513388"/>
          <p14:tracePt t="17665" x="2435225" y="5513388"/>
          <p14:tracePt t="17673" x="2451100" y="5513388"/>
          <p14:tracePt t="17682" x="2465388" y="5513388"/>
          <p14:tracePt t="17689" x="2495550" y="5513388"/>
          <p14:tracePt t="17698" x="2509838" y="5513388"/>
          <p14:tracePt t="17705" x="2525713" y="5513388"/>
          <p14:tracePt t="17715" x="2525713" y="5499100"/>
          <p14:tracePt t="17721" x="2540000" y="5499100"/>
          <p14:tracePt t="17731" x="2554288" y="5483225"/>
          <p14:tracePt t="17736" x="2570163" y="5483225"/>
          <p14:tracePt t="17747" x="2584450" y="5468938"/>
          <p14:tracePt t="17753" x="2600325" y="5468938"/>
          <p14:tracePt t="17763" x="2614613" y="5453063"/>
          <p14:tracePt t="17768" x="2628900" y="5453063"/>
          <p14:tracePt t="17780" x="2644775" y="5438775"/>
          <p14:tracePt t="17784" x="2659063" y="5422900"/>
          <p14:tracePt t="23838" x="2674938" y="5422900"/>
          <p14:tracePt t="23847" x="2705100" y="5422900"/>
          <p14:tracePt t="23854" x="2719388" y="5422900"/>
          <p14:tracePt t="23861" x="2749550" y="5422900"/>
          <p14:tracePt t="23870" x="2779713" y="5422900"/>
          <p14:tracePt t="23878" x="2808288" y="5422900"/>
          <p14:tracePt t="23886" x="2838450" y="5422900"/>
          <p14:tracePt t="23894" x="2854325" y="5422900"/>
          <p14:tracePt t="23902" x="2868613" y="5422900"/>
          <p14:tracePt t="23910" x="2882900" y="5422900"/>
          <p14:tracePt t="23918" x="2898775" y="5422900"/>
          <p14:tracePt t="23926" x="2913063" y="5422900"/>
          <p14:tracePt t="23942" x="2928938" y="5422900"/>
          <p14:tracePt t="23958" x="2943225" y="5422900"/>
          <p14:tracePt t="24055" x="2959100" y="5422900"/>
          <p14:tracePt t="24102" x="2973388" y="5422900"/>
          <p14:tracePt t="24119" x="2987675" y="5422900"/>
          <p14:tracePt t="24127" x="3003550" y="5422900"/>
          <p14:tracePt t="24135" x="3017838" y="5422900"/>
          <p14:tracePt t="24143" x="3033713" y="5438775"/>
          <p14:tracePt t="24151" x="3048000" y="5438775"/>
          <p14:tracePt t="24159" x="3062288" y="5453063"/>
          <p14:tracePt t="24167" x="3078163" y="5453063"/>
          <p14:tracePt t="24175" x="3092450" y="5468938"/>
          <p14:tracePt t="24199" x="3108325" y="5468938"/>
          <p14:tracePt t="24215" x="3108325" y="5483225"/>
          <p14:tracePt t="24232" x="3122613" y="5483225"/>
          <p14:tracePt t="24263" x="3136900" y="5483225"/>
          <p14:tracePt t="24287" x="3152775" y="5483225"/>
          <p14:tracePt t="24327" x="3167063" y="5483225"/>
          <p14:tracePt t="24368" x="3182938" y="5483225"/>
          <p14:tracePt t="24407" x="3197225" y="5483225"/>
          <p14:tracePt t="24448" x="3213100" y="5483225"/>
          <p14:tracePt t="24480" x="3227388" y="5468938"/>
          <p14:tracePt t="24499" x="3241675" y="5468938"/>
          <p14:tracePt t="24503" x="3257550" y="5468938"/>
          <p14:tracePt t="24520" x="3271838" y="5468938"/>
          <p14:tracePt t="24528" x="3271838" y="5453063"/>
          <p14:tracePt t="24536" x="3287713" y="5453063"/>
          <p14:tracePt t="24549" x="3302000" y="5453063"/>
          <p14:tracePt t="24560" x="3316288" y="5453063"/>
          <p14:tracePt t="24568" x="3332163" y="5453063"/>
          <p14:tracePt t="24584" x="3346450" y="5453063"/>
          <p14:tracePt t="24592" x="3362325" y="5453063"/>
          <p14:tracePt t="24608" x="3376613" y="5438775"/>
          <p14:tracePt t="24624" x="3390900" y="5438775"/>
          <p14:tracePt t="24640" x="3406775" y="5438775"/>
          <p14:tracePt t="24665" x="3421063" y="5438775"/>
          <p14:tracePt t="24699" x="3436938" y="5438775"/>
          <p14:tracePt t="24737" x="3451225" y="5438775"/>
          <p14:tracePt t="24769" x="3467100" y="5438775"/>
          <p14:tracePt t="24792" x="3481388" y="5438775"/>
          <p14:tracePt t="24825" x="3495675" y="5438775"/>
          <p14:tracePt t="24841" x="3495675" y="5422900"/>
          <p14:tracePt t="25267" x="3511550" y="5422900"/>
          <p14:tracePt t="25275" x="3525838" y="5422900"/>
          <p14:tracePt t="25282" x="3541713" y="5422900"/>
          <p14:tracePt t="25291" x="3556000" y="5422900"/>
          <p14:tracePt t="25299" x="3570288" y="5422900"/>
          <p14:tracePt t="25307" x="3586163" y="5422900"/>
          <p14:tracePt t="25319" x="3600450" y="5422900"/>
          <p14:tracePt t="25322" x="3616325" y="5422900"/>
          <p14:tracePt t="25333" x="3630613" y="5422900"/>
          <p14:tracePt t="25338" x="3644900" y="5438775"/>
          <p14:tracePt t="25349" x="3660775" y="5438775"/>
          <p14:tracePt t="25354" x="3675063" y="5438775"/>
          <p14:tracePt t="25365" x="3690938" y="5438775"/>
          <p14:tracePt t="25371" x="3721100" y="5453063"/>
          <p14:tracePt t="25378" x="3735388" y="5453063"/>
          <p14:tracePt t="25387" x="3749675" y="5453063"/>
          <p14:tracePt t="25395" x="3765550" y="5468938"/>
          <p14:tracePt t="25403" x="3779838" y="5468938"/>
          <p14:tracePt t="25410" x="3795713" y="5468938"/>
          <p14:tracePt t="25419" x="3810000" y="5468938"/>
          <p14:tracePt t="25427" x="3824288" y="5468938"/>
          <p14:tracePt t="25435" x="3824288" y="5483225"/>
          <p14:tracePt t="25443" x="3840163" y="5483225"/>
          <p14:tracePt t="25468" x="3854450" y="5483225"/>
          <p14:tracePt t="25499" x="3870325" y="5483225"/>
          <p14:tracePt t="25772" x="3854450" y="5483225"/>
          <p14:tracePt t="25783" x="3840163" y="5483225"/>
          <p14:tracePt t="25789" x="3795713" y="5483225"/>
          <p14:tracePt t="25796" x="3765550" y="5483225"/>
          <p14:tracePt t="25804" x="3721100" y="5483225"/>
          <p14:tracePt t="25816" x="3660775" y="5499100"/>
          <p14:tracePt t="25820" x="3586163" y="5513388"/>
          <p14:tracePt t="25828" x="3525838" y="5513388"/>
          <p14:tracePt t="25836" x="3451225" y="5527675"/>
          <p14:tracePt t="25844" x="3376613" y="5543550"/>
          <p14:tracePt t="25852" x="3332163" y="5543550"/>
          <p14:tracePt t="25860" x="3271838" y="5557838"/>
          <p14:tracePt t="25869" x="3227388" y="5557838"/>
          <p14:tracePt t="25876" x="3136900" y="5573713"/>
          <p14:tracePt t="25885" x="3092450" y="5573713"/>
          <p14:tracePt t="25892" x="3033713" y="5588000"/>
          <p14:tracePt t="25900" x="2973388" y="5588000"/>
          <p14:tracePt t="25908" x="2913063" y="5588000"/>
          <p14:tracePt t="25916" x="2854325" y="5588000"/>
          <p14:tracePt t="25925" x="2779713" y="5588000"/>
          <p14:tracePt t="25932" x="2689225" y="5588000"/>
          <p14:tracePt t="25941" x="2600325" y="5588000"/>
          <p14:tracePt t="25949" x="2509838" y="5588000"/>
          <p14:tracePt t="25957" x="2435225" y="5588000"/>
          <p14:tracePt t="25965" x="2346325" y="5588000"/>
          <p14:tracePt t="25973" x="2271713" y="5588000"/>
          <p14:tracePt t="25982" x="2241550" y="5588000"/>
          <p14:tracePt t="25989" x="2166938" y="5588000"/>
          <p14:tracePt t="25998" x="2120900" y="5602288"/>
          <p14:tracePt t="26005" x="2076450" y="5602288"/>
          <p14:tracePt t="26015" x="2032000" y="5602288"/>
          <p14:tracePt t="26021" x="2001838" y="5602288"/>
          <p14:tracePt t="26031" x="1971675" y="5602288"/>
          <p14:tracePt t="26037" x="1943100" y="5602288"/>
          <p14:tracePt t="26047" x="1912938" y="5602288"/>
          <p14:tracePt t="26053" x="1897063" y="5618163"/>
          <p14:tracePt t="26064" x="1882775" y="5618163"/>
          <p14:tracePt t="26070" x="1852613" y="5618163"/>
          <p14:tracePt t="26080" x="1822450" y="5618163"/>
          <p14:tracePt t="26085" x="1808163" y="5618163"/>
          <p14:tracePt t="26097" x="1778000" y="5632450"/>
          <p14:tracePt t="26101" x="1747838" y="5632450"/>
          <p14:tracePt t="26114" x="1717675" y="5648325"/>
          <p14:tracePt t="26117" x="1703388" y="5648325"/>
          <p14:tracePt t="26130" x="1673225" y="5648325"/>
          <p14:tracePt t="26133" x="1658938" y="5662613"/>
          <p14:tracePt t="26147" x="1643063" y="5662613"/>
          <p14:tracePt t="26150" x="1628775" y="5662613"/>
          <p14:tracePt t="26164" x="1612900" y="5676900"/>
          <p14:tracePt t="26166" x="1598613" y="5676900"/>
          <p14:tracePt t="26181" x="1584325" y="5676900"/>
          <p14:tracePt t="26278" x="1584325" y="5662613"/>
          <p14:tracePt t="26294" x="1584325" y="5648325"/>
          <p14:tracePt t="26303" x="1598613" y="5648325"/>
          <p14:tracePt t="26316" x="1612900" y="5632450"/>
          <p14:tracePt t="26319" x="1643063" y="5618163"/>
          <p14:tracePt t="26337" x="1673225" y="5602288"/>
          <p14:tracePt t="26342" x="1689100" y="5602288"/>
          <p14:tracePt t="26350" x="1689100" y="5588000"/>
          <p14:tracePt t="26358" x="1703388" y="5588000"/>
          <p14:tracePt t="26366" x="1717675" y="5588000"/>
          <p14:tracePt t="26374" x="1717675" y="5573713"/>
          <p14:tracePt t="26503" x="1703388" y="5573713"/>
          <p14:tracePt t="26519" x="1689100" y="5573713"/>
          <p14:tracePt t="26539" x="1673225" y="5557838"/>
          <p14:tracePt t="26551" x="1658938" y="5557838"/>
          <p14:tracePt t="26575" x="1643063" y="5557838"/>
          <p14:tracePt t="26615" x="1643063" y="5543550"/>
          <p14:tracePt t="26735" x="1658938" y="5527675"/>
          <p14:tracePt t="26743" x="1673225" y="5527675"/>
          <p14:tracePt t="26760" x="1703388" y="5527675"/>
          <p14:tracePt t="26768" x="1717675" y="5527675"/>
          <p14:tracePt t="26776" x="1733550" y="5527675"/>
          <p14:tracePt t="26784" x="1763713" y="5527675"/>
          <p14:tracePt t="26800" x="1792288" y="5527675"/>
          <p14:tracePt t="26808" x="1808163" y="5527675"/>
          <p14:tracePt t="26816" x="1822450" y="5527675"/>
          <p14:tracePt t="26824" x="1838325" y="5527675"/>
          <p14:tracePt t="26840" x="1852613" y="5527675"/>
          <p14:tracePt t="26849" x="1866900" y="5527675"/>
          <p14:tracePt t="26866" x="1882775" y="5527675"/>
          <p14:tracePt t="26883" x="1897063" y="5527675"/>
          <p14:tracePt t="26888" x="1912938" y="5527675"/>
          <p14:tracePt t="26904" x="1927225" y="5527675"/>
          <p14:tracePt t="26920" x="1943100" y="5527675"/>
          <p14:tracePt t="26944" x="1957388" y="5527675"/>
          <p14:tracePt t="26968" x="1971675" y="5527675"/>
          <p14:tracePt t="26984" x="1987550" y="5527675"/>
          <p14:tracePt t="27016" x="2001838" y="5527675"/>
          <p14:tracePt t="27048" x="2017713" y="5527675"/>
          <p14:tracePt t="27072" x="2032000" y="5527675"/>
          <p14:tracePt t="27082" x="2032000" y="5513388"/>
          <p14:tracePt t="27089" x="2046288" y="5513388"/>
          <p14:tracePt t="27113" x="2062163" y="5513388"/>
          <p14:tracePt t="27129" x="2076450" y="5513388"/>
          <p14:tracePt t="27145" x="2092325" y="5499100"/>
          <p14:tracePt t="27161" x="2106613" y="5499100"/>
          <p14:tracePt t="27176" x="2120900" y="5499100"/>
          <p14:tracePt t="27193" x="2136775" y="5499100"/>
          <p14:tracePt t="27201" x="2151063" y="5499100"/>
          <p14:tracePt t="27217" x="2166938" y="5499100"/>
          <p14:tracePt t="27225" x="2181225" y="5499100"/>
          <p14:tracePt t="27233" x="2197100" y="5499100"/>
          <p14:tracePt t="27241" x="2211388" y="5499100"/>
          <p14:tracePt t="27249" x="2225675" y="5499100"/>
          <p14:tracePt t="27257" x="2255838" y="5499100"/>
          <p14:tracePt t="27265" x="2271713" y="5499100"/>
          <p14:tracePt t="27273" x="2300288" y="5499100"/>
          <p14:tracePt t="27282" x="2316163" y="5499100"/>
          <p14:tracePt t="27289" x="2346325" y="5499100"/>
          <p14:tracePt t="27299" x="2374900" y="5499100"/>
          <p14:tracePt t="27305" x="2405063" y="5499100"/>
          <p14:tracePt t="27316" x="2435225" y="5499100"/>
          <p14:tracePt t="27321" x="2465388" y="5499100"/>
          <p14:tracePt t="27331" x="2495550" y="5499100"/>
          <p14:tracePt t="27337" x="2525713" y="5499100"/>
          <p14:tracePt t="27345" x="2540000" y="5499100"/>
          <p14:tracePt t="27354" x="2570163" y="5499100"/>
          <p14:tracePt t="27361" x="2600325" y="5499100"/>
          <p14:tracePt t="27369" x="2614613" y="5499100"/>
          <p14:tracePt t="27377" x="2644775" y="5499100"/>
          <p14:tracePt t="27386" x="2674938" y="5499100"/>
          <p14:tracePt t="27393" x="2705100" y="5499100"/>
          <p14:tracePt t="27402" x="2719388" y="5499100"/>
          <p14:tracePt t="27410" x="2749550" y="5499100"/>
          <p14:tracePt t="27417" x="2779713" y="5499100"/>
          <p14:tracePt t="27425" x="2794000" y="5499100"/>
          <p14:tracePt t="27434" x="2824163" y="5499100"/>
          <p14:tracePt t="27441" x="2854325" y="5499100"/>
          <p14:tracePt t="27449" x="2882900" y="5499100"/>
          <p14:tracePt t="27457" x="2913063" y="5499100"/>
          <p14:tracePt t="27465" x="2928938" y="5499100"/>
          <p14:tracePt t="27473" x="2959100" y="5499100"/>
          <p14:tracePt t="27481" x="2973388" y="5513388"/>
          <p14:tracePt t="27490" x="3003550" y="5513388"/>
          <p14:tracePt t="27498" x="3017838" y="5513388"/>
          <p14:tracePt t="27506" x="3033713" y="5527675"/>
          <p14:tracePt t="27515" x="3062288" y="5527675"/>
          <p14:tracePt t="27522" x="3078163" y="5527675"/>
          <p14:tracePt t="27532" x="3108325" y="5527675"/>
          <p14:tracePt t="27538" x="3122613" y="5543550"/>
          <p14:tracePt t="27548" x="3152775" y="5543550"/>
          <p14:tracePt t="27554" x="3182938" y="5543550"/>
          <p14:tracePt t="27563" x="3197225" y="5543550"/>
          <p14:tracePt t="27570" x="3227388" y="5543550"/>
          <p14:tracePt t="27580" x="3257550" y="5557838"/>
          <p14:tracePt t="27586" x="3287713" y="5557838"/>
          <p14:tracePt t="27597" x="3316288" y="5557838"/>
          <p14:tracePt t="27602" x="3346450" y="5557838"/>
          <p14:tracePt t="27614" x="3376613" y="5557838"/>
          <p14:tracePt t="27618" x="3390900" y="5557838"/>
          <p14:tracePt t="27630" x="3421063" y="5557838"/>
          <p14:tracePt t="27634" x="3451225" y="5557838"/>
          <p14:tracePt t="27647" x="3481388" y="5557838"/>
          <p14:tracePt t="27650" x="3511550" y="5557838"/>
          <p14:tracePt t="27664" x="3570288" y="5557838"/>
          <p14:tracePt t="27666" x="3616325" y="5573713"/>
          <p14:tracePt t="27680" x="3644900" y="5573713"/>
          <p14:tracePt t="27683" x="3705225" y="5573713"/>
          <p14:tracePt t="27690" x="3749675" y="5573713"/>
          <p14:tracePt t="27698" x="3795713" y="5573713"/>
          <p14:tracePt t="27707" x="3840163" y="5573713"/>
          <p14:tracePt t="27715" x="3898900" y="5573713"/>
          <p14:tracePt t="27723" x="3959225" y="5573713"/>
          <p14:tracePt t="27732" x="4003675" y="5573713"/>
          <p14:tracePt t="27739" x="4078288" y="5573713"/>
          <p14:tracePt t="27748" x="4229100" y="5573713"/>
          <p14:tracePt t="27755" x="4332288" y="5573713"/>
          <p14:tracePt t="27765" x="4467225" y="5618163"/>
          <p14:tracePt t="27770" x="4602163" y="5676900"/>
          <p14:tracePt t="27780" x="4751388" y="5737225"/>
          <p14:tracePt t="27787" x="4914900" y="5811838"/>
          <p14:tracePt t="27797" x="4991100" y="5842000"/>
          <p14:tracePt t="27803" x="5124450" y="5930900"/>
          <p14:tracePt t="27814" x="5229225" y="5991225"/>
          <p14:tracePt t="27818" x="5273675" y="6021388"/>
          <p14:tracePt t="27830" x="5334000" y="6065838"/>
          <p14:tracePt t="27835" x="5394325" y="6096000"/>
          <p14:tracePt t="27847" x="5422900" y="6140450"/>
          <p14:tracePt t="27851" x="5438775" y="6156325"/>
          <p14:tracePt t="28108" x="5453063" y="6140450"/>
          <p14:tracePt t="28116" x="5483225" y="6126163"/>
          <p14:tracePt t="28124" x="5499100" y="6110288"/>
          <p14:tracePt t="28132" x="5527675" y="6081713"/>
          <p14:tracePt t="28139" x="5557838" y="6065838"/>
          <p14:tracePt t="28149" x="5588000" y="6051550"/>
          <p14:tracePt t="28156" x="5632450" y="6021388"/>
          <p14:tracePt t="28166" x="5662613" y="6007100"/>
          <p14:tracePt t="28172" x="5707063" y="5976938"/>
          <p14:tracePt t="28182" x="5737225" y="5946775"/>
          <p14:tracePt t="28188" x="5781675" y="5930900"/>
          <p14:tracePt t="28198" x="5811838" y="5916613"/>
          <p14:tracePt t="28203" x="5856288" y="5902325"/>
          <p14:tracePt t="28212" x="5886450" y="5886450"/>
          <p14:tracePt t="28220" x="5916613" y="5886450"/>
          <p14:tracePt t="28228" x="5961063" y="5872163"/>
          <p14:tracePt t="28236" x="5976938" y="5856288"/>
          <p14:tracePt t="28244" x="6021388" y="5856288"/>
          <p14:tracePt t="28252" x="6051550" y="5842000"/>
          <p14:tracePt t="28260" x="6081713" y="5827713"/>
          <p14:tracePt t="28268" x="6110288" y="5827713"/>
          <p14:tracePt t="28276" x="6140450" y="5811838"/>
          <p14:tracePt t="28284" x="6170613" y="5811838"/>
          <p14:tracePt t="28292" x="6184900" y="5811838"/>
          <p14:tracePt t="28300" x="6215063" y="5797550"/>
          <p14:tracePt t="28308" x="6230938" y="5797550"/>
          <p14:tracePt t="28316" x="6261100" y="5797550"/>
          <p14:tracePt t="28325" x="6275388" y="5781675"/>
          <p14:tracePt t="28332" x="6289675" y="5781675"/>
          <p14:tracePt t="28341" x="6305550" y="5781675"/>
          <p14:tracePt t="28356" x="6319838" y="5781675"/>
          <p14:tracePt t="28365" x="6335713" y="5781675"/>
          <p14:tracePt t="28389" x="6350000" y="5781675"/>
          <p14:tracePt t="28414" x="6364288" y="5781675"/>
          <p14:tracePt t="28429" x="6380163" y="5797550"/>
          <p14:tracePt t="28445" x="6394450" y="5797550"/>
          <p14:tracePt t="28453" x="6394450" y="5811838"/>
          <p14:tracePt t="28461" x="6410325" y="5811838"/>
          <p14:tracePt t="28469" x="6438900" y="5811838"/>
          <p14:tracePt t="28477" x="6454775" y="5827713"/>
          <p14:tracePt t="28485" x="6469063" y="5827713"/>
          <p14:tracePt t="28493" x="6499225" y="5827713"/>
          <p14:tracePt t="28501" x="6529388" y="5827713"/>
          <p14:tracePt t="28509" x="6559550" y="5827713"/>
          <p14:tracePt t="28517" x="6589713" y="5827713"/>
          <p14:tracePt t="28525" x="6618288" y="5827713"/>
          <p14:tracePt t="28533" x="6664325" y="5797550"/>
          <p14:tracePt t="28542" x="6692900" y="5797550"/>
          <p14:tracePt t="28549" x="6723063" y="5781675"/>
          <p14:tracePt t="28557" x="6753225" y="5767388"/>
          <p14:tracePt t="28565" x="6797675" y="5753100"/>
          <p14:tracePt t="28573" x="6827838" y="5737225"/>
          <p14:tracePt t="28582" x="6843713" y="5737225"/>
          <p14:tracePt t="28589" x="6872288" y="5722938"/>
          <p14:tracePt t="28599" x="6902450" y="5722938"/>
          <p14:tracePt t="28606" x="6918325" y="5707063"/>
          <p14:tracePt t="28615" x="6946900" y="5707063"/>
          <p14:tracePt t="28622" x="6962775" y="5692775"/>
          <p14:tracePt t="28632" x="6977063" y="5692775"/>
          <p14:tracePt t="28637" x="7007225" y="5676900"/>
          <p14:tracePt t="28647" x="7023100" y="5676900"/>
          <p14:tracePt t="28654" x="7037388" y="5662613"/>
          <p14:tracePt t="28664" x="7051675" y="5662613"/>
          <p14:tracePt t="28670" x="7067550" y="5648325"/>
          <p14:tracePt t="28680" x="7067550" y="5632450"/>
          <p14:tracePt t="28686" x="7081838" y="5632450"/>
          <p14:tracePt t="28697" x="7081838" y="5618163"/>
          <p14:tracePt t="28702" x="7097713" y="5602288"/>
          <p14:tracePt t="28714" x="7097713" y="5588000"/>
          <p14:tracePt t="28718" x="7097713" y="5573713"/>
          <p14:tracePt t="28731" x="7112000" y="5557838"/>
          <p14:tracePt t="28733" x="7112000" y="5543550"/>
          <p14:tracePt t="28747" x="7126288" y="5527675"/>
          <p14:tracePt t="28750" x="7126288" y="5513388"/>
          <p14:tracePt t="28764" x="7126288" y="5499100"/>
          <p14:tracePt t="28766" x="7142163" y="5499100"/>
          <p14:tracePt t="28780" x="7142163" y="5483225"/>
          <p14:tracePt t="28782" x="7142163" y="5468938"/>
          <p14:tracePt t="28799" x="7142163" y="5453063"/>
          <p14:tracePt t="28814" x="7142163" y="5438775"/>
          <p14:tracePt t="28830" x="7142163" y="5422900"/>
          <p14:tracePt t="28832" x="7142163" y="5408613"/>
          <p14:tracePt t="28847" x="7142163" y="5394325"/>
          <p14:tracePt t="28849" x="7142163" y="5378450"/>
          <p14:tracePt t="28854" x="7142163" y="5364163"/>
          <p14:tracePt t="28865" x="7142163" y="5348288"/>
          <p14:tracePt t="28870" x="7142163" y="5319713"/>
          <p14:tracePt t="28880" x="7126288" y="5319713"/>
          <p14:tracePt t="28886" x="7126288" y="5289550"/>
          <p14:tracePt t="28897" x="7112000" y="5273675"/>
          <p14:tracePt t="28902" x="7112000" y="5259388"/>
          <p14:tracePt t="28914" x="7097713" y="5245100"/>
          <p14:tracePt t="28918" x="7097713" y="5229225"/>
          <p14:tracePt t="28930" x="7081838" y="5214938"/>
          <p14:tracePt t="28934" x="7067550" y="5214938"/>
          <p14:tracePt t="28947" x="7051675" y="5199063"/>
          <p14:tracePt t="28950" x="7037388" y="5199063"/>
          <p14:tracePt t="28964" x="7023100" y="5184775"/>
          <p14:tracePt t="28966" x="7007225" y="5184775"/>
          <p14:tracePt t="28980" x="6992938" y="5168900"/>
          <p14:tracePt t="28983" x="6977063" y="5168900"/>
          <p14:tracePt t="28997" x="6962775" y="5154613"/>
          <p14:tracePt t="28999" x="6946900" y="5140325"/>
          <p14:tracePt t="29014" x="6932613" y="5124450"/>
          <p14:tracePt t="29017" x="6918325" y="5124450"/>
          <p14:tracePt t="29031" x="6888163" y="5094288"/>
          <p14:tracePt t="29033" x="6872288" y="5080000"/>
          <p14:tracePt t="29047" x="6858000" y="5065713"/>
          <p14:tracePt t="29050" x="6858000" y="5049838"/>
          <p14:tracePt t="29064" x="6843713" y="5035550"/>
          <p14:tracePt t="29067" x="6827838" y="5035550"/>
          <p14:tracePt t="29080" x="6813550" y="5019675"/>
          <p14:tracePt t="29081" x="6797675" y="5005388"/>
          <p14:tracePt t="29087" x="6783388" y="4991100"/>
          <p14:tracePt t="29097" x="6769100" y="4991100"/>
          <p14:tracePt t="29103" x="6753225" y="4975225"/>
          <p14:tracePt t="29114" x="6738938" y="4960938"/>
          <p14:tracePt t="29119" x="6723063" y="4960938"/>
          <p14:tracePt t="29130" x="6708775" y="4945063"/>
          <p14:tracePt t="29135" x="6678613" y="4930775"/>
          <p14:tracePt t="29147" x="6664325" y="4930775"/>
          <p14:tracePt t="29151" x="6648450" y="4914900"/>
          <p14:tracePt t="29163" x="6618288" y="4914900"/>
          <p14:tracePt t="29167" x="6604000" y="4900613"/>
          <p14:tracePt t="29180" x="6589713" y="4886325"/>
          <p14:tracePt t="29183" x="6573838" y="4886325"/>
          <p14:tracePt t="29197" x="6559550" y="4870450"/>
          <p14:tracePt t="29199" x="6543675" y="4870450"/>
          <p14:tracePt t="29214" x="6529388" y="4856163"/>
          <p14:tracePt t="29216" x="6515100" y="4856163"/>
          <p14:tracePt t="29230" x="6499225" y="4840288"/>
          <p14:tracePt t="29233" x="6484938" y="4840288"/>
          <p14:tracePt t="29247" x="6469063" y="4826000"/>
          <p14:tracePt t="29250" x="6454775" y="4826000"/>
          <p14:tracePt t="29264" x="6424613" y="4811713"/>
          <p14:tracePt t="29267" x="6394450" y="4811713"/>
          <p14:tracePt t="29280" x="6364288" y="4795838"/>
          <p14:tracePt t="29283" x="6335713" y="4795838"/>
          <p14:tracePt t="29297" x="6305550" y="4795838"/>
          <p14:tracePt t="29298" x="6261100" y="4781550"/>
          <p14:tracePt t="29303" x="6230938" y="4781550"/>
          <p14:tracePt t="29314" x="6200775" y="4781550"/>
          <p14:tracePt t="29320" x="6184900" y="4781550"/>
          <p14:tracePt t="29330" x="6156325" y="4781550"/>
          <p14:tracePt t="29336" x="6126163" y="4781550"/>
          <p14:tracePt t="29347" x="6110288" y="4781550"/>
          <p14:tracePt t="29352" x="6096000" y="4781550"/>
          <p14:tracePt t="29364" x="6081713" y="4781550"/>
          <p14:tracePt t="29381" x="6065838" y="4781550"/>
          <p14:tracePt t="29384" x="6051550" y="4781550"/>
          <p14:tracePt t="29397" x="6035675" y="4781550"/>
          <p14:tracePt t="29400" x="6021388" y="4795838"/>
          <p14:tracePt t="29414" x="6007100" y="4795838"/>
          <p14:tracePt t="29416" x="5991225" y="4795838"/>
          <p14:tracePt t="29430" x="5961063" y="4811713"/>
          <p14:tracePt t="29433" x="5946775" y="4811713"/>
          <p14:tracePt t="29447" x="5930900" y="4811713"/>
          <p14:tracePt t="29449" x="5902325" y="4826000"/>
          <p14:tracePt t="29464" x="5886450" y="4840288"/>
          <p14:tracePt t="29466" x="5856288" y="4840288"/>
          <p14:tracePt t="29481" x="5827713" y="4856163"/>
          <p14:tracePt t="29483" x="5811838" y="4870450"/>
          <p14:tracePt t="29497" x="5781675" y="4870450"/>
          <p14:tracePt t="29499" x="5767388" y="4886325"/>
          <p14:tracePt t="29514" x="5737225" y="4900613"/>
          <p14:tracePt t="29514" x="5722938" y="4914900"/>
          <p14:tracePt t="29520" x="5692775" y="4930775"/>
          <p14:tracePt t="29530" x="5676900" y="4945063"/>
          <p14:tracePt t="29537" x="5662613" y="4960938"/>
          <p14:tracePt t="29547" x="5648325" y="4975225"/>
          <p14:tracePt t="29552" x="5632450" y="4975225"/>
          <p14:tracePt t="29564" x="5618163" y="4991100"/>
          <p14:tracePt t="29568" x="5602288" y="5005388"/>
          <p14:tracePt t="29580" x="5588000" y="5019675"/>
          <p14:tracePt t="29584" x="5573713" y="5035550"/>
          <p14:tracePt t="29597" x="5557838" y="5049838"/>
          <p14:tracePt t="29600" x="5543550" y="5065713"/>
          <p14:tracePt t="29614" x="5543550" y="5080000"/>
          <p14:tracePt t="29617" x="5527675" y="5094288"/>
          <p14:tracePt t="29631" x="5513388" y="5110163"/>
          <p14:tracePt t="29633" x="5499100" y="5124450"/>
          <p14:tracePt t="29647" x="5483225" y="5140325"/>
          <p14:tracePt t="29649" x="5468938" y="5154613"/>
          <p14:tracePt t="29664" x="5453063" y="5184775"/>
          <p14:tracePt t="29666" x="5438775" y="5199063"/>
          <p14:tracePt t="29680" x="5422900" y="5214938"/>
          <p14:tracePt t="29683" x="5408613" y="5229225"/>
          <p14:tracePt t="29689" x="5408613" y="5245100"/>
          <p14:tracePt t="29699" x="5394325" y="5245100"/>
          <p14:tracePt t="29705" x="5394325" y="5259388"/>
          <p14:tracePt t="29715" x="5378450" y="5273675"/>
          <p14:tracePt t="29721" x="5378450" y="5289550"/>
          <p14:tracePt t="29730" x="5364163" y="5289550"/>
          <p14:tracePt t="29737" x="5364163" y="5303838"/>
          <p14:tracePt t="29753" x="5364163" y="5319713"/>
          <p14:tracePt t="29786" x="5364163" y="5334000"/>
          <p14:tracePt t="29793" x="5348288" y="5334000"/>
          <p14:tracePt t="29801" x="5348288" y="5348288"/>
          <p14:tracePt t="29817" x="5348288" y="5364163"/>
          <p14:tracePt t="29833" x="5348288" y="5378450"/>
          <p14:tracePt t="29849" x="5348288" y="5394325"/>
          <p14:tracePt t="29858" x="5348288" y="5408613"/>
          <p14:tracePt t="29873" x="5348288" y="5422900"/>
          <p14:tracePt t="29882" x="5348288" y="5438775"/>
          <p14:tracePt t="29889" x="5348288" y="5453063"/>
          <p14:tracePt t="29899" x="5348288" y="5468938"/>
          <p14:tracePt t="29906" x="5364163" y="5483225"/>
          <p14:tracePt t="29916" x="5364163" y="5499100"/>
          <p14:tracePt t="29921" x="5378450" y="5513388"/>
          <p14:tracePt t="29933" x="5394325" y="5527675"/>
          <p14:tracePt t="29938" x="5408613" y="5543550"/>
          <p14:tracePt t="29949" x="5422900" y="5557838"/>
          <p14:tracePt t="29953" x="5453063" y="5573713"/>
          <p14:tracePt t="29962" x="5468938" y="5588000"/>
          <p14:tracePt t="29970" x="5499100" y="5602288"/>
          <p14:tracePt t="29982" x="5513388" y="5618163"/>
          <p14:tracePt t="29986" x="5543550" y="5632450"/>
          <p14:tracePt t="29994" x="5573713" y="5648325"/>
          <p14:tracePt t="30002" x="5588000" y="5662613"/>
          <p14:tracePt t="30010" x="5618163" y="5676900"/>
          <p14:tracePt t="30018" x="5648325" y="5692775"/>
          <p14:tracePt t="30026" x="5662613" y="5707063"/>
          <p14:tracePt t="30034" x="5692775" y="5707063"/>
          <p14:tracePt t="30042" x="5722938" y="5722938"/>
          <p14:tracePt t="30050" x="5753100" y="5737225"/>
          <p14:tracePt t="30058" x="5781675" y="5753100"/>
          <p14:tracePt t="30066" x="5827713" y="5767388"/>
          <p14:tracePt t="30074" x="5872163" y="5767388"/>
          <p14:tracePt t="30082" x="5886450" y="5767388"/>
          <p14:tracePt t="30090" x="5946775" y="5781675"/>
          <p14:tracePt t="30098" x="5976938" y="5797550"/>
          <p14:tracePt t="30106" x="6021388" y="5797550"/>
          <p14:tracePt t="30115" x="6051550" y="5797550"/>
          <p14:tracePt t="30122" x="6096000" y="5811838"/>
          <p14:tracePt t="30132" x="6140450" y="5811838"/>
          <p14:tracePt t="30139" x="6170613" y="5827713"/>
          <p14:tracePt t="30148" x="6245225" y="5827713"/>
          <p14:tracePt t="30155" x="6275388" y="5827713"/>
          <p14:tracePt t="30165" x="6305550" y="5827713"/>
          <p14:tracePt t="30171" x="6350000" y="5827713"/>
          <p14:tracePt t="30180" x="6380163" y="5827713"/>
          <p14:tracePt t="30187" x="6424613" y="5827713"/>
          <p14:tracePt t="30197" x="6469063" y="5827713"/>
          <p14:tracePt t="30203" x="6499225" y="5827713"/>
          <p14:tracePt t="30214" x="6529388" y="5827713"/>
          <p14:tracePt t="30219" x="6559550" y="5827713"/>
          <p14:tracePt t="30230" x="6589713" y="5811838"/>
          <p14:tracePt t="30235" x="6604000" y="5811838"/>
          <p14:tracePt t="30247" x="6634163" y="5797550"/>
          <p14:tracePt t="30251" x="6664325" y="5797550"/>
          <p14:tracePt t="30264" x="6678613" y="5781675"/>
          <p14:tracePt t="30267" x="6692900" y="5781675"/>
          <p14:tracePt t="30281" x="6708775" y="5767388"/>
          <p14:tracePt t="30283" x="6738938" y="5767388"/>
          <p14:tracePt t="30297" x="6753225" y="5753100"/>
          <p14:tracePt t="30301" x="6769100" y="5737225"/>
          <p14:tracePt t="30314" x="6797675" y="5737225"/>
          <p14:tracePt t="30315" x="6813550" y="5722938"/>
          <p14:tracePt t="30330" x="6827838" y="5707063"/>
          <p14:tracePt t="30333" x="6843713" y="5707063"/>
          <p14:tracePt t="30347" x="6858000" y="5692775"/>
          <p14:tracePt t="30350" x="6872288" y="5692775"/>
          <p14:tracePt t="30364" x="6872288" y="5676900"/>
          <p14:tracePt t="30366" x="6888163" y="5662613"/>
          <p14:tracePt t="30382" x="6902450" y="5648325"/>
          <p14:tracePt t="30397" x="6902450" y="5632450"/>
          <p14:tracePt t="30403" x="6918325" y="5618163"/>
          <p14:tracePt t="30414" x="6918325" y="5602288"/>
          <p14:tracePt t="30419" x="6918325" y="5588000"/>
          <p14:tracePt t="30431" x="6932613" y="5573713"/>
          <p14:tracePt t="30435" x="6932613" y="5543550"/>
          <p14:tracePt t="30447" x="6932613" y="5527675"/>
          <p14:tracePt t="30451" x="6932613" y="5513388"/>
          <p14:tracePt t="30464" x="6932613" y="5499100"/>
          <p14:tracePt t="30468" x="6932613" y="5468938"/>
          <p14:tracePt t="30480" x="6932613" y="5453063"/>
          <p14:tracePt t="30483" x="6932613" y="5438775"/>
          <p14:tracePt t="30497" x="6932613" y="5422900"/>
          <p14:tracePt t="30514" x="6932613" y="5408613"/>
          <p14:tracePt t="30531" x="6932613" y="5394325"/>
          <p14:tracePt t="30547" x="6932613" y="5378450"/>
          <p14:tracePt t="30549" x="6932613" y="5364163"/>
          <p14:tracePt t="30564" x="6918325" y="5348288"/>
          <p14:tracePt t="30566" x="6918325" y="5334000"/>
          <p14:tracePt t="30581" x="6902450" y="5334000"/>
          <p14:tracePt t="30583" x="6888163" y="5303838"/>
          <p14:tracePt t="30597" x="6872288" y="5289550"/>
          <p14:tracePt t="30600" x="6858000" y="5273675"/>
          <p14:tracePt t="30614" x="6843713" y="5245100"/>
          <p14:tracePt t="30615" x="6827838" y="5229225"/>
          <p14:tracePt t="30620" x="6813550" y="5199063"/>
          <p14:tracePt t="30630" x="6797675" y="5168900"/>
          <p14:tracePt t="30636" x="6783388" y="5154613"/>
          <p14:tracePt t="30647" x="6769100" y="5140325"/>
          <p14:tracePt t="30652" x="6769100" y="5124450"/>
          <p14:tracePt t="30664" x="6738938" y="5094288"/>
          <p14:tracePt t="30668" x="6738938" y="5080000"/>
          <p14:tracePt t="30680" x="6723063" y="5065713"/>
          <p14:tracePt t="30684" x="6708775" y="5049838"/>
          <p14:tracePt t="30697" x="6692900" y="5035550"/>
          <p14:tracePt t="30700" x="6692900" y="5019675"/>
          <p14:tracePt t="30714" x="6678613" y="5005388"/>
          <p14:tracePt t="30716" x="6664325" y="4991100"/>
          <p14:tracePt t="30730" x="6648450" y="4975225"/>
          <p14:tracePt t="30732" x="6634163" y="4960938"/>
          <p14:tracePt t="30747" x="6618288" y="4945063"/>
          <p14:tracePt t="30749" x="6604000" y="4930775"/>
          <p14:tracePt t="30764" x="6589713" y="4930775"/>
          <p14:tracePt t="30766" x="6589713" y="4914900"/>
          <p14:tracePt t="30780" x="6573838" y="4900613"/>
          <p14:tracePt t="30783" x="6559550" y="4886325"/>
          <p14:tracePt t="30797" x="6543675" y="4870450"/>
          <p14:tracePt t="30799" x="6529388" y="4870450"/>
          <p14:tracePt t="30814" x="6529388" y="4856163"/>
          <p14:tracePt t="30814" x="6499225" y="4856163"/>
          <p14:tracePt t="30821" x="6484938" y="4840288"/>
          <p14:tracePt t="30830" x="6454775" y="4826000"/>
          <p14:tracePt t="30836" x="6438900" y="4826000"/>
          <p14:tracePt t="30847" x="6410325" y="4811713"/>
          <p14:tracePt t="30852" x="6380163" y="4811713"/>
          <p14:tracePt t="30864" x="6335713" y="4811713"/>
          <p14:tracePt t="30869" x="6305550" y="4811713"/>
          <p14:tracePt t="30880" x="6275388" y="4811713"/>
          <p14:tracePt t="30885" x="6230938" y="4811713"/>
          <p14:tracePt t="30897" x="6200775" y="4811713"/>
          <p14:tracePt t="30901" x="6170613" y="4811713"/>
          <p14:tracePt t="30914" x="6140450" y="4811713"/>
          <p14:tracePt t="30917" x="6110288" y="4811713"/>
          <p14:tracePt t="30931" x="6096000" y="4811713"/>
          <p14:tracePt t="30933" x="6065838" y="4811713"/>
          <p14:tracePt t="30948" x="6035675" y="4811713"/>
          <p14:tracePt t="30950" x="6007100" y="4811713"/>
          <p14:tracePt t="30964" x="5976938" y="4811713"/>
          <p14:tracePt t="30966" x="5946775" y="4811713"/>
          <p14:tracePt t="30980" x="5916613" y="4826000"/>
          <p14:tracePt t="30983" x="5902325" y="4826000"/>
          <p14:tracePt t="30997" x="5872163" y="4826000"/>
          <p14:tracePt t="30999" x="5856288" y="4826000"/>
          <p14:tracePt t="31014" x="5842000" y="4840288"/>
          <p14:tracePt t="31017" x="5811838" y="4840288"/>
          <p14:tracePt t="31031" x="5797550" y="4840288"/>
          <p14:tracePt t="31031" x="5781675" y="4856163"/>
          <p14:tracePt t="31037" x="5753100" y="4856163"/>
          <p14:tracePt t="31054" x="5737225" y="4870450"/>
          <p14:tracePt t="31064" x="5707063" y="4870450"/>
          <p14:tracePt t="31070" x="5692775" y="4886325"/>
          <p14:tracePt t="31081" x="5676900" y="4886325"/>
          <p14:tracePt t="31085" x="5662613" y="4900613"/>
          <p14:tracePt t="31097" x="5648325" y="4914900"/>
          <p14:tracePt t="31101" x="5632450" y="4914900"/>
          <p14:tracePt t="31114" x="5618163" y="4930775"/>
          <p14:tracePt t="31118" x="5602288" y="4930775"/>
          <p14:tracePt t="31133" x="5588000" y="4945063"/>
          <p14:tracePt t="31149" x="5573713" y="4960938"/>
          <p14:tracePt t="31165" x="5557838" y="4975225"/>
          <p14:tracePt t="31182" x="5557838" y="4991100"/>
          <p14:tracePt t="31197" x="5543550" y="4991100"/>
          <p14:tracePt t="31200" x="5543550" y="5005388"/>
          <p14:tracePt t="31214" x="5527675" y="5019675"/>
          <p14:tracePt t="31230" x="5513388" y="5035550"/>
          <p14:tracePt t="31247" x="5513388" y="5049838"/>
          <p14:tracePt t="31249" x="5499100" y="5065713"/>
          <p14:tracePt t="31264" x="5483225" y="5080000"/>
          <p14:tracePt t="31270" x="5483225" y="5094288"/>
          <p14:tracePt t="31280" x="5468938" y="5110163"/>
          <p14:tracePt t="31294" x="5453063" y="5124450"/>
          <p14:tracePt t="31303" x="5453063" y="5140325"/>
          <p14:tracePt t="31310" x="5453063" y="5154613"/>
          <p14:tracePt t="31318" x="5438775" y="5168900"/>
          <p14:tracePt t="31326" x="5438775" y="5184775"/>
          <p14:tracePt t="31334" x="5438775" y="5199063"/>
          <p14:tracePt t="31343" x="5422900" y="5214938"/>
          <p14:tracePt t="31358" x="5422900" y="5229225"/>
          <p14:tracePt t="31366" x="5422900" y="5245100"/>
          <p14:tracePt t="31374" x="5408613" y="5259388"/>
          <p14:tracePt t="31382" x="5408613" y="5273675"/>
          <p14:tracePt t="31399" x="5408613" y="5289550"/>
          <p14:tracePt t="31423" x="5408613" y="5303838"/>
          <p14:tracePt t="31432" x="5408613" y="5319713"/>
          <p14:tracePt t="31439" x="5408613" y="5334000"/>
          <p14:tracePt t="31455" x="5408613" y="5348288"/>
          <p14:tracePt t="31466" x="5408613" y="5364163"/>
          <p14:tracePt t="31470" x="5408613" y="5378450"/>
          <p14:tracePt t="31482" x="5408613" y="5408613"/>
          <p14:tracePt t="31487" x="5422900" y="5422900"/>
          <p14:tracePt t="31495" x="5422900" y="5438775"/>
          <p14:tracePt t="31503" x="5422900" y="5453063"/>
          <p14:tracePt t="31511" x="5438775" y="5483225"/>
          <p14:tracePt t="31519" x="5453063" y="5513388"/>
          <p14:tracePt t="31527" x="5468938" y="5527675"/>
          <p14:tracePt t="31535" x="5468938" y="5543550"/>
          <p14:tracePt t="31543" x="5483225" y="5573713"/>
          <p14:tracePt t="31551" x="5499100" y="5588000"/>
          <p14:tracePt t="31559" x="5527675" y="5632450"/>
          <p14:tracePt t="31567" x="5557838" y="5648325"/>
          <p14:tracePt t="31575" x="5588000" y="5676900"/>
          <p14:tracePt t="31583" x="5618163" y="5707063"/>
          <p14:tracePt t="31591" x="5648325" y="5737225"/>
          <p14:tracePt t="31599" x="5692775" y="5767388"/>
          <p14:tracePt t="31607" x="5722938" y="5797550"/>
          <p14:tracePt t="31615" x="5753100" y="5811838"/>
          <p14:tracePt t="31623" x="5797550" y="5842000"/>
          <p14:tracePt t="31632" x="5842000" y="5872163"/>
          <p14:tracePt t="31639" x="5872163" y="5902325"/>
          <p14:tracePt t="31648" x="5916613" y="5916613"/>
          <p14:tracePt t="31655" x="5946775" y="5930900"/>
          <p14:tracePt t="31665" x="6007100" y="5961063"/>
          <p14:tracePt t="31671" x="6051550" y="5976938"/>
          <p14:tracePt t="31682" x="6096000" y="5976938"/>
          <p14:tracePt t="31688" x="6126163" y="5976938"/>
          <p14:tracePt t="31698" x="6170613" y="5991225"/>
          <p14:tracePt t="31703" x="6230938" y="5991225"/>
          <p14:tracePt t="31714" x="6275388" y="5991225"/>
          <p14:tracePt t="31720" x="6319838" y="5991225"/>
          <p14:tracePt t="31730" x="6364288" y="5991225"/>
          <p14:tracePt t="31736" x="6410325" y="5991225"/>
          <p14:tracePt t="31747" x="6469063" y="5991225"/>
          <p14:tracePt t="31752" x="6515100" y="5991225"/>
          <p14:tracePt t="31764" x="6573838" y="5991225"/>
          <p14:tracePt t="31767" x="6604000" y="5991225"/>
          <p14:tracePt t="31781" x="6648450" y="5976938"/>
          <p14:tracePt t="31784" x="6692900" y="5961063"/>
          <p14:tracePt t="31797" x="6738938" y="5946775"/>
          <p14:tracePt t="31800" x="6769100" y="5946775"/>
          <p14:tracePt t="31814" x="6813550" y="5916613"/>
          <p14:tracePt t="31817" x="6827838" y="5916613"/>
          <p14:tracePt t="31831" x="6858000" y="5902325"/>
          <p14:tracePt t="31833" x="6872288" y="5886450"/>
          <p14:tracePt t="31847" x="6888163" y="5886450"/>
          <p14:tracePt t="31849" x="6902450" y="5872163"/>
          <p14:tracePt t="31864" x="6918325" y="5856288"/>
          <p14:tracePt t="31880" x="6932613" y="5842000"/>
          <p14:tracePt t="31883" x="6946900" y="5842000"/>
          <p14:tracePt t="31897" x="6946900" y="5827713"/>
          <p14:tracePt t="31898" x="6962775" y="5811838"/>
          <p14:tracePt t="31904" x="6962775" y="5797550"/>
          <p14:tracePt t="31914" x="6977063" y="5797550"/>
          <p14:tracePt t="31920" x="6992938" y="5781675"/>
          <p14:tracePt t="31930" x="6992938" y="5767388"/>
          <p14:tracePt t="31936" x="7007225" y="5753100"/>
          <p14:tracePt t="31946" x="7007225" y="5737225"/>
          <p14:tracePt t="31952" x="7023100" y="5722938"/>
          <p14:tracePt t="31963" x="7023100" y="5707063"/>
          <p14:tracePt t="31968" x="7037388" y="5692775"/>
          <p14:tracePt t="31984" x="7037388" y="5676900"/>
          <p14:tracePt t="31997" x="7051675" y="5676900"/>
          <p14:tracePt t="32000" x="7051675" y="5662613"/>
          <p14:tracePt t="32016" x="7051675" y="5648325"/>
          <p14:tracePt t="32031" x="7051675" y="5632450"/>
          <p14:tracePt t="32034" x="7051675" y="5618163"/>
          <p14:tracePt t="32047" x="7051675" y="5602288"/>
          <p14:tracePt t="32049" x="7051675" y="5573713"/>
          <p14:tracePt t="32064" x="7051675" y="5557838"/>
          <p14:tracePt t="32066" x="7051675" y="5527675"/>
          <p14:tracePt t="32080" x="7051675" y="5513388"/>
          <p14:tracePt t="32082" x="7037388" y="5468938"/>
          <p14:tracePt t="32097" x="7037388" y="5453063"/>
          <p14:tracePt t="32100" x="7023100" y="5422900"/>
          <p14:tracePt t="32114" x="7023100" y="5394325"/>
          <p14:tracePt t="32116" x="7007225" y="5364163"/>
          <p14:tracePt t="32131" x="6992938" y="5334000"/>
          <p14:tracePt t="32132" x="6992938" y="5319713"/>
          <p14:tracePt t="32136" x="6977063" y="5289550"/>
          <p14:tracePt t="32147" x="6962775" y="5273675"/>
          <p14:tracePt t="32153" x="6962775" y="5259388"/>
          <p14:tracePt t="32164" x="6946900" y="5245100"/>
          <p14:tracePt t="32169" x="6932613" y="5229225"/>
          <p14:tracePt t="32180" x="6932613" y="5199063"/>
          <p14:tracePt t="32185" x="6918325" y="5184775"/>
          <p14:tracePt t="32197" x="6902450" y="5168900"/>
          <p14:tracePt t="32201" x="6888163" y="5154613"/>
          <p14:tracePt t="32214" x="6872288" y="5140325"/>
          <p14:tracePt t="32217" x="6843713" y="5110163"/>
          <p14:tracePt t="32230" x="6827838" y="5080000"/>
          <p14:tracePt t="32233" x="6813550" y="5065713"/>
          <p14:tracePt t="32247" x="6783388" y="5035550"/>
          <p14:tracePt t="32249" x="6769100" y="5005388"/>
          <p14:tracePt t="32264" x="6738938" y="4991100"/>
          <p14:tracePt t="32266" x="6723063" y="4960938"/>
          <p14:tracePt t="32281" x="6692900" y="4945063"/>
          <p14:tracePt t="32283" x="6678613" y="4914900"/>
          <p14:tracePt t="32297" x="6648450" y="4900613"/>
          <p14:tracePt t="32300" x="6634163" y="4886325"/>
          <p14:tracePt t="32314" x="6604000" y="4870450"/>
          <p14:tracePt t="32316" x="6573838" y="4856163"/>
          <p14:tracePt t="32331" x="6543675" y="4840288"/>
          <p14:tracePt t="32333" x="6499225" y="4826000"/>
          <p14:tracePt t="32347" x="6484938" y="4811713"/>
          <p14:tracePt t="32348" x="6424613" y="4795838"/>
          <p14:tracePt t="32353" x="6380163" y="4781550"/>
          <p14:tracePt t="32364" x="6319838" y="4765675"/>
          <p14:tracePt t="32370" x="6275388" y="4765675"/>
          <p14:tracePt t="32380" x="6200775" y="4765675"/>
          <p14:tracePt t="32386" x="6140450" y="4751388"/>
          <p14:tracePt t="32397" x="6110288" y="4751388"/>
          <p14:tracePt t="32402" x="6065838" y="4751388"/>
          <p14:tracePt t="32414" x="6007100" y="4751388"/>
          <p14:tracePt t="32418" x="5961063" y="4751388"/>
          <p14:tracePt t="32430" x="5916613" y="4751388"/>
          <p14:tracePt t="32434" x="5886450" y="4751388"/>
          <p14:tracePt t="32447" x="5856288" y="4751388"/>
          <p14:tracePt t="32450" x="5827713" y="4751388"/>
          <p14:tracePt t="32464" x="5797550" y="4751388"/>
          <p14:tracePt t="32466" x="5781675" y="4751388"/>
          <p14:tracePt t="32480" x="5753100" y="4751388"/>
          <p14:tracePt t="32482" x="5737225" y="4751388"/>
          <p14:tracePt t="32497" x="5707063" y="4751388"/>
          <p14:tracePt t="32499" x="5692775" y="4751388"/>
          <p14:tracePt t="32514" x="5676900" y="4765675"/>
          <p14:tracePt t="32516" x="5662613" y="4765675"/>
          <p14:tracePt t="32530" x="5648325" y="4781550"/>
          <p14:tracePt t="32534" x="5632450" y="4781550"/>
          <p14:tracePt t="32547" x="5618163" y="4795838"/>
          <p14:tracePt t="32550" x="5602288" y="4811713"/>
          <p14:tracePt t="32564" x="5588000" y="4826000"/>
          <p14:tracePt t="32570" x="5573713" y="4840288"/>
          <p14:tracePt t="32581" x="5557838" y="4870450"/>
          <p14:tracePt t="32586" x="5557838" y="4886325"/>
          <p14:tracePt t="32597" x="5543550" y="4900613"/>
          <p14:tracePt t="32602" x="5527675" y="4914900"/>
          <p14:tracePt t="32614" x="5527675" y="4945063"/>
          <p14:tracePt t="32618" x="5513388" y="4960938"/>
          <p14:tracePt t="32631" x="5499100" y="4991100"/>
          <p14:tracePt t="32635" x="5499100" y="5005388"/>
          <p14:tracePt t="32647" x="5499100" y="5035550"/>
          <p14:tracePt t="32650" x="5483225" y="5049838"/>
          <p14:tracePt t="32664" x="5483225" y="5080000"/>
          <p14:tracePt t="32666" x="5483225" y="5110163"/>
          <p14:tracePt t="32680" x="5468938" y="5124450"/>
          <p14:tracePt t="32682" x="5468938" y="5140325"/>
          <p14:tracePt t="32691" x="5468938" y="5168900"/>
          <p14:tracePt t="32699" x="5453063" y="5184775"/>
          <p14:tracePt t="32707" x="5453063" y="5199063"/>
          <p14:tracePt t="32715" x="5453063" y="5214938"/>
          <p14:tracePt t="32723" x="5453063" y="5245100"/>
          <p14:tracePt t="32732" x="5453063" y="5259388"/>
          <p14:tracePt t="32739" x="5438775" y="5273675"/>
          <p14:tracePt t="32749" x="5438775" y="5289550"/>
          <p14:tracePt t="32755" x="5438775" y="5303838"/>
          <p14:tracePt t="32771" x="5438775" y="5319713"/>
          <p14:tracePt t="32782" x="5438775" y="5334000"/>
          <p14:tracePt t="32787" x="5438775" y="5348288"/>
          <p14:tracePt t="32795" x="5438775" y="5364163"/>
          <p14:tracePt t="32811" x="5438775" y="5378450"/>
          <p14:tracePt t="32820" x="5438775" y="5394325"/>
          <p14:tracePt t="32827" x="5438775" y="5408613"/>
          <p14:tracePt t="32835" x="5438775" y="5422900"/>
          <p14:tracePt t="32843" x="5438775" y="5438775"/>
          <p14:tracePt t="32852" x="5438775" y="5453063"/>
          <p14:tracePt t="32860" x="5438775" y="5468938"/>
          <p14:tracePt t="32868" x="5438775" y="5483225"/>
          <p14:tracePt t="32876" x="5438775" y="5499100"/>
          <p14:tracePt t="32883" x="5438775" y="5513388"/>
          <p14:tracePt t="32892" x="5438775" y="5527675"/>
          <p14:tracePt t="32899" x="5438775" y="5543550"/>
          <p14:tracePt t="32908" x="5453063" y="5573713"/>
          <p14:tracePt t="32915" x="5468938" y="5588000"/>
          <p14:tracePt t="32923" x="5483225" y="5602288"/>
          <p14:tracePt t="32932" x="5513388" y="5632450"/>
          <p14:tracePt t="32939" x="5543550" y="5648325"/>
          <p14:tracePt t="32949" x="5573713" y="5676900"/>
          <p14:tracePt t="32956" x="5588000" y="5692775"/>
          <p14:tracePt t="32965" x="5618163" y="5707063"/>
          <p14:tracePt t="32972" x="5648325" y="5737225"/>
          <p14:tracePt t="32982" x="5676900" y="5753100"/>
          <p14:tracePt t="32988" x="5692775" y="5767388"/>
          <p14:tracePt t="32999" x="5722938" y="5781675"/>
          <p14:tracePt t="33003" x="5753100" y="5797550"/>
          <p14:tracePt t="33014" x="5767388" y="5797550"/>
          <p14:tracePt t="33020" x="5797550" y="5811838"/>
          <p14:tracePt t="33031" x="5827713" y="5827713"/>
          <p14:tracePt t="33036" x="5856288" y="5842000"/>
          <p14:tracePt t="33047" x="5902325" y="5842000"/>
          <p14:tracePt t="33052" x="5946775" y="5856288"/>
          <p14:tracePt t="33064" x="5976938" y="5856288"/>
          <p14:tracePt t="33068" x="6007100" y="5872163"/>
          <p14:tracePt t="33080" x="6065838" y="5872163"/>
          <p14:tracePt t="33084" x="6096000" y="5872163"/>
          <p14:tracePt t="33097" x="6126163" y="5886450"/>
          <p14:tracePt t="33100" x="6170613" y="5886450"/>
          <p14:tracePt t="33114" x="6200775" y="5886450"/>
          <p14:tracePt t="33116" x="6245225" y="5886450"/>
          <p14:tracePt t="33130" x="6261100" y="5886450"/>
          <p14:tracePt t="33133" x="6305550" y="5886450"/>
          <p14:tracePt t="33147" x="6335713" y="5886450"/>
          <p14:tracePt t="33149" x="6364288" y="5886450"/>
          <p14:tracePt t="33164" x="6380163" y="5886450"/>
          <p14:tracePt t="33166" x="6424613" y="5886450"/>
          <p14:tracePt t="33181" x="6438900" y="5886450"/>
          <p14:tracePt t="33182" x="6469063" y="5886450"/>
          <p14:tracePt t="33197" x="6484938" y="5886450"/>
          <p14:tracePt t="33199" x="6515100" y="5872163"/>
          <p14:tracePt t="33214" x="6529388" y="5872163"/>
          <p14:tracePt t="33215" x="6543675" y="5872163"/>
          <p14:tracePt t="33221" x="6559550" y="5856288"/>
          <p14:tracePt t="33231" x="6573838" y="5856288"/>
          <p14:tracePt t="33237" x="6573838" y="5842000"/>
          <p14:tracePt t="33247" x="6589713" y="5842000"/>
          <p14:tracePt t="33253" x="6589713" y="5827713"/>
          <p14:tracePt t="33264" x="6604000" y="5827713"/>
          <p14:tracePt t="33269" x="6604000" y="5811838"/>
          <p14:tracePt t="33280" x="6618288" y="5811838"/>
          <p14:tracePt t="33285" x="6634163" y="5797550"/>
          <p14:tracePt t="33297" x="6634163" y="5781675"/>
          <p14:tracePt t="33300" x="6648450" y="5781675"/>
          <p14:tracePt t="33314" x="6664325" y="5767388"/>
          <p14:tracePt t="33317" x="6678613" y="5753100"/>
          <p14:tracePt t="33331" x="6678613" y="5737225"/>
          <p14:tracePt t="33333" x="6692900" y="5737225"/>
          <p14:tracePt t="33347" x="6708775" y="5722938"/>
          <p14:tracePt t="33364" x="6723063" y="5707063"/>
          <p14:tracePt t="33367" x="6723063" y="5692775"/>
          <p14:tracePt t="33382" x="6738938" y="5692775"/>
          <p14:tracePt t="33397" x="6738938" y="5676900"/>
          <p14:tracePt t="33414" x="6753225" y="5676900"/>
          <p14:tracePt t="33430" x="6753225" y="5662613"/>
          <p14:tracePt t="38308" x="6769100" y="5662613"/>
          <p14:tracePt t="38315" x="6783388" y="5662613"/>
          <p14:tracePt t="38323" x="6797675" y="5662613"/>
          <p14:tracePt t="38332" x="6813550" y="5662613"/>
          <p14:tracePt t="38340" x="6827838" y="5662613"/>
          <p14:tracePt t="38347" x="6858000" y="5662613"/>
          <p14:tracePt t="38358" x="6872288" y="5662613"/>
          <p14:tracePt t="38366" x="6888163" y="5662613"/>
          <p14:tracePt t="38371" x="6918325" y="5662613"/>
          <p14:tracePt t="38382" x="6946900" y="5662613"/>
          <p14:tracePt t="38388" x="6962775" y="5662613"/>
          <p14:tracePt t="38395" x="6992938" y="5662613"/>
          <p14:tracePt t="38403" x="7023100" y="5662613"/>
          <p14:tracePt t="38416" x="7037388" y="5662613"/>
          <p14:tracePt t="38419" x="7067550" y="5662613"/>
          <p14:tracePt t="38428" x="7097713" y="5648325"/>
          <p14:tracePt t="38436" x="7126288" y="5648325"/>
          <p14:tracePt t="38443" x="7142163" y="5648325"/>
          <p14:tracePt t="38452" x="7156450" y="5648325"/>
          <p14:tracePt t="38460" x="7172325" y="5648325"/>
          <p14:tracePt t="38468" x="7186613" y="5648325"/>
          <p14:tracePt t="38476" x="7200900" y="5648325"/>
          <p14:tracePt t="38492" x="7216775" y="5648325"/>
          <p14:tracePt t="38508" x="7231063" y="5648325"/>
          <p14:tracePt t="38516" x="7246938" y="5648325"/>
          <p14:tracePt t="38540" x="7261225" y="5648325"/>
          <p14:tracePt t="38556" x="7277100" y="5648325"/>
          <p14:tracePt t="38572" x="7291388" y="5648325"/>
          <p14:tracePt t="38604" x="7305675" y="5648325"/>
          <p14:tracePt t="38628" x="7321550" y="5648325"/>
          <p14:tracePt t="38645" x="7335838" y="5648325"/>
          <p14:tracePt t="38660" x="7351713" y="5648325"/>
          <p14:tracePt t="38676" x="7366000" y="5648325"/>
          <p14:tracePt t="38692" x="7380288" y="5648325"/>
          <p14:tracePt t="38700" x="7396163" y="5648325"/>
          <p14:tracePt t="38717" x="7410450" y="5648325"/>
          <p14:tracePt t="38725" x="7426325" y="5648325"/>
          <p14:tracePt t="38733" x="7440613" y="5648325"/>
          <p14:tracePt t="38749" x="7454900" y="5648325"/>
          <p14:tracePt t="38757" x="7470775" y="5648325"/>
          <p14:tracePt t="38766" x="7485063" y="5648325"/>
          <p14:tracePt t="38782" x="7500938" y="5648325"/>
          <p14:tracePt t="38789" x="7515225" y="5648325"/>
          <p14:tracePt t="38813" x="7531100" y="5648325"/>
          <p14:tracePt t="38829" x="7545388" y="5648325"/>
          <p14:tracePt t="39247" x="7531100" y="5648325"/>
          <p14:tracePt t="39255" x="7515225" y="5648325"/>
          <p14:tracePt t="39266" x="7485063" y="5648325"/>
          <p14:tracePt t="39270" x="7454900" y="5648325"/>
          <p14:tracePt t="39279" x="7426325" y="5632450"/>
          <p14:tracePt t="39286" x="7396163" y="5618163"/>
          <p14:tracePt t="39295" x="7366000" y="5618163"/>
          <p14:tracePt t="39303" x="7335838" y="5618163"/>
          <p14:tracePt t="39311" x="7305675" y="5618163"/>
          <p14:tracePt t="39319" x="7291388" y="5602288"/>
          <p14:tracePt t="39327" x="7277100" y="5602288"/>
          <p14:tracePt t="39335" x="7246938" y="5602288"/>
          <p14:tracePt t="39343" x="7231063" y="5602288"/>
          <p14:tracePt t="39351" x="7216775" y="5602288"/>
          <p14:tracePt t="39359" x="7200900" y="5602288"/>
          <p14:tracePt t="39366" x="7200900" y="5588000"/>
          <p14:tracePt t="39383" x="7186613" y="5588000"/>
          <p14:tracePt t="39415" x="7172325" y="5588000"/>
          <p14:tracePt t="39480" x="7156450" y="5588000"/>
          <p14:tracePt t="39511" x="7142163" y="5588000"/>
          <p14:tracePt t="39543" x="7142163" y="5573713"/>
          <p14:tracePt t="39632" x="7156450" y="5573713"/>
          <p14:tracePt t="39640" x="7172325" y="5573713"/>
          <p14:tracePt t="39650" x="7200900" y="5573713"/>
          <p14:tracePt t="39656" x="7216775" y="5573713"/>
          <p14:tracePt t="39666" x="7261225" y="5557838"/>
          <p14:tracePt t="39671" x="7291388" y="5557838"/>
          <p14:tracePt t="39682" x="7321550" y="5557838"/>
          <p14:tracePt t="39688" x="7351713" y="5557838"/>
          <p14:tracePt t="39700" x="7396163" y="5557838"/>
          <p14:tracePt t="39704" x="7426325" y="5557838"/>
          <p14:tracePt t="39712" x="7454900" y="5543550"/>
          <p14:tracePt t="39720" x="7485063" y="5543550"/>
          <p14:tracePt t="39728" x="7515225" y="5543550"/>
          <p14:tracePt t="39736" x="7545388" y="5543550"/>
          <p14:tracePt t="39744" x="7575550" y="5543550"/>
          <p14:tracePt t="39753" x="7605713" y="5543550"/>
          <p14:tracePt t="39760" x="7634288" y="5543550"/>
          <p14:tracePt t="39768" x="7664450" y="5543550"/>
          <p14:tracePt t="39776" x="7694613" y="5543550"/>
          <p14:tracePt t="39784" x="7724775" y="5543550"/>
          <p14:tracePt t="39792" x="7769225" y="5543550"/>
          <p14:tracePt t="39800" x="7785100" y="5543550"/>
          <p14:tracePt t="39808" x="7813675" y="5543550"/>
          <p14:tracePt t="39816" x="7843838" y="5543550"/>
          <p14:tracePt t="39825" x="7874000" y="5543550"/>
          <p14:tracePt t="39832" x="7888288" y="5543550"/>
          <p14:tracePt t="39840" x="7904163" y="5543550"/>
          <p14:tracePt t="39849" x="7918450" y="5543550"/>
          <p14:tracePt t="39866" x="7934325" y="5543550"/>
          <p14:tracePt t="39882" x="7948613" y="5543550"/>
          <p14:tracePt t="39888" x="7962900" y="5543550"/>
          <p14:tracePt t="39912" x="7978775" y="5543550"/>
          <p14:tracePt t="39928" x="7993063" y="5543550"/>
          <p14:tracePt t="39953" x="8008938" y="5543550"/>
          <p14:tracePt t="39985" x="8023225" y="5543550"/>
          <p14:tracePt t="40130" x="8008938" y="5543550"/>
          <p14:tracePt t="40138" x="7993063" y="5543550"/>
          <p14:tracePt t="40146" x="7978775" y="5557838"/>
          <p14:tracePt t="40154" x="7934325" y="5557838"/>
          <p14:tracePt t="40161" x="7904163" y="5557838"/>
          <p14:tracePt t="40171" x="7874000" y="5573713"/>
          <p14:tracePt t="40177" x="7843838" y="5573713"/>
          <p14:tracePt t="40186" x="7813675" y="5573713"/>
          <p14:tracePt t="40193" x="7769225" y="5588000"/>
          <p14:tracePt t="40202" x="7739063" y="5588000"/>
          <p14:tracePt t="40210" x="7708900" y="5602288"/>
          <p14:tracePt t="40218" x="7680325" y="5602288"/>
          <p14:tracePt t="40225" x="7650163" y="5602288"/>
          <p14:tracePt t="40233" x="7634288" y="5618163"/>
          <p14:tracePt t="40242" x="7605713" y="5618163"/>
          <p14:tracePt t="40249" x="7589838" y="5618163"/>
          <p14:tracePt t="40266" x="7575550" y="5618163"/>
          <p14:tracePt t="40274" x="7559675" y="5632450"/>
          <p14:tracePt t="40298" x="7545388" y="5632450"/>
          <p14:tracePt t="40411" x="7559675" y="5632450"/>
          <p14:tracePt t="40435" x="7575550" y="5632450"/>
          <p14:tracePt t="40455" x="7589838" y="5632450"/>
          <p14:tracePt t="40458" x="7605713" y="5632450"/>
          <p14:tracePt t="40468" x="7620000" y="5632450"/>
          <p14:tracePt t="40475" x="7634288" y="5632450"/>
          <p14:tracePt t="40483" x="7650163" y="5632450"/>
          <p14:tracePt t="40491" x="7664450" y="5632450"/>
          <p14:tracePt t="40500" x="7694613" y="5632450"/>
          <p14:tracePt t="40506" x="7708900" y="5632450"/>
          <p14:tracePt t="40516" x="7724775" y="5632450"/>
          <p14:tracePt t="40523" x="7754938" y="5632450"/>
          <p14:tracePt t="40533" x="7769225" y="5632450"/>
          <p14:tracePt t="40539" x="7785100" y="5632450"/>
          <p14:tracePt t="40549" x="7799388" y="5632450"/>
          <p14:tracePt t="40555" x="7813675" y="5632450"/>
          <p14:tracePt t="40571" x="7829550" y="5632450"/>
          <p14:tracePt t="40595" x="7843838" y="5618163"/>
          <p14:tracePt t="40860" x="7859713" y="5618163"/>
          <p14:tracePt t="40868" x="7888288" y="5618163"/>
          <p14:tracePt t="40876" x="7918450" y="5618163"/>
          <p14:tracePt t="40887" x="7962900" y="5618163"/>
          <p14:tracePt t="40891" x="7993063" y="5618163"/>
          <p14:tracePt t="40901" x="8039100" y="5618163"/>
          <p14:tracePt t="40908" x="8083550" y="5618163"/>
          <p14:tracePt t="40916" x="8142288" y="5618163"/>
          <p14:tracePt t="40924" x="8232775" y="5618163"/>
          <p14:tracePt t="40933" x="8307388" y="5618163"/>
          <p14:tracePt t="40940" x="8382000" y="5618163"/>
          <p14:tracePt t="40950" x="8456613" y="5618163"/>
          <p14:tracePt t="40956" x="8531225" y="5618163"/>
          <p14:tracePt t="40966" x="8591550" y="5618163"/>
          <p14:tracePt t="40972" x="8621713" y="5618163"/>
          <p14:tracePt t="40983" x="8680450" y="5632450"/>
          <p14:tracePt t="40988" x="8724900" y="5632450"/>
          <p14:tracePt t="40999" x="8770938" y="5632450"/>
          <p14:tracePt t="41004" x="8801100" y="5632450"/>
          <p14:tracePt t="41012" x="8815388" y="5632450"/>
          <p14:tracePt t="41020" x="8829675" y="5632450"/>
          <p14:tracePt t="41036" x="8845550" y="5632450"/>
          <p14:tracePt t="41245" x="8859838" y="5632450"/>
          <p14:tracePt t="41261" x="8890000" y="5632450"/>
          <p14:tracePt t="41269" x="8904288" y="5632450"/>
          <p14:tracePt t="41277" x="8934450" y="5632450"/>
          <p14:tracePt t="41288" x="8964613" y="5632450"/>
          <p14:tracePt t="41293" x="9009063" y="5632450"/>
          <p14:tracePt t="41301" x="9055100" y="5632450"/>
          <p14:tracePt t="41309" x="9099550" y="5632450"/>
          <p14:tracePt t="41317" x="9158288" y="5632450"/>
          <p14:tracePt t="41326" x="9204325" y="5632450"/>
          <p14:tracePt t="41333" x="9278938" y="5632450"/>
          <p14:tracePt t="41342" x="9309100" y="5632450"/>
          <p14:tracePt t="41349" x="9353550" y="5632450"/>
          <p14:tracePt t="41358" x="9398000" y="5618163"/>
          <p14:tracePt t="41365" x="9458325" y="5618163"/>
          <p14:tracePt t="41373" x="9486900" y="5618163"/>
          <p14:tracePt t="41382" x="9532938" y="5618163"/>
          <p14:tracePt t="41390" x="9547225" y="5618163"/>
          <p14:tracePt t="41399" x="9563100" y="5618163"/>
          <p14:tracePt t="41406" x="9577388" y="5618163"/>
          <p14:tracePt t="41416" x="9591675" y="5618163"/>
          <p14:tracePt t="41433" x="9607550" y="5618163"/>
          <p14:tracePt t="41679" x="9591675" y="5618163"/>
          <p14:tracePt t="41703" x="9577388" y="5618163"/>
          <p14:tracePt t="41711" x="9563100" y="5618163"/>
          <p14:tracePt t="41720" x="9547225" y="5618163"/>
          <p14:tracePt t="41727" x="9532938" y="5618163"/>
          <p14:tracePt t="41735" x="9502775" y="5618163"/>
          <p14:tracePt t="41743" x="9486900" y="5618163"/>
          <p14:tracePt t="41751" x="9458325" y="5618163"/>
          <p14:tracePt t="41759" x="9428163" y="5618163"/>
          <p14:tracePt t="41766" x="9412288" y="5618163"/>
          <p14:tracePt t="41775" x="9383713" y="5618163"/>
          <p14:tracePt t="41783" x="9337675" y="5618163"/>
          <p14:tracePt t="41791" x="9309100" y="5618163"/>
          <p14:tracePt t="41799" x="9293225" y="5618163"/>
          <p14:tracePt t="41807" x="9263063" y="5618163"/>
          <p14:tracePt t="41816" x="9232900" y="5618163"/>
          <p14:tracePt t="41823" x="9218613" y="5618163"/>
          <p14:tracePt t="41839" x="9204325" y="5618163"/>
          <p14:tracePt t="41849" x="9188450" y="5618163"/>
          <p14:tracePt t="42225" x="9174163" y="5618163"/>
          <p14:tracePt t="42433" x="9158288" y="5618163"/>
          <p14:tracePt t="42451" x="9144000" y="5618163"/>
          <p14:tracePt t="42457" x="9144000" y="5632450"/>
          <p14:tracePt t="42465" x="9129713" y="5632450"/>
          <p14:tracePt t="42483" x="9113838" y="5632450"/>
          <p14:tracePt t="42489" x="9099550" y="5648325"/>
          <p14:tracePt t="42513" x="9083675" y="5648325"/>
          <p14:tracePt t="42521" x="9069388" y="5648325"/>
          <p14:tracePt t="42532" x="9069388" y="5662613"/>
          <p14:tracePt t="42545" x="9055100" y="5662613"/>
          <p14:tracePt t="42561" x="9039225" y="5662613"/>
          <p14:tracePt t="42577" x="9024938" y="5676900"/>
          <p14:tracePt t="42593" x="9009063" y="5676900"/>
          <p14:tracePt t="42618" x="8994775" y="5676900"/>
          <p14:tracePt t="42625" x="8978900" y="5692775"/>
          <p14:tracePt t="42641" x="8964613" y="5692775"/>
          <p14:tracePt t="42649" x="8950325" y="5692775"/>
          <p14:tracePt t="42657" x="8934450" y="5692775"/>
          <p14:tracePt t="42666" x="8920163" y="5692775"/>
          <p14:tracePt t="42673" x="8904288" y="5692775"/>
          <p14:tracePt t="42682" x="8875713" y="5692775"/>
          <p14:tracePt t="42690" x="8859838" y="5707063"/>
          <p14:tracePt t="42699" x="8829675" y="5707063"/>
          <p14:tracePt t="42706" x="8801100" y="5707063"/>
          <p14:tracePt t="42716" x="8755063" y="5722938"/>
          <p14:tracePt t="42721" x="8740775" y="5722938"/>
          <p14:tracePt t="42732" x="8696325" y="5722938"/>
          <p14:tracePt t="42738" x="8666163" y="5722938"/>
          <p14:tracePt t="42746" x="8636000" y="5722938"/>
          <p14:tracePt t="42754" x="8605838" y="5722938"/>
          <p14:tracePt t="42762" x="8575675" y="5737225"/>
          <p14:tracePt t="42770" x="8547100" y="5737225"/>
          <p14:tracePt t="42778" x="8531225" y="5737225"/>
          <p14:tracePt t="42786" x="8501063" y="5737225"/>
          <p14:tracePt t="42794" x="8486775" y="5753100"/>
          <p14:tracePt t="42802" x="8470900" y="5753100"/>
          <p14:tracePt t="42810" x="8442325" y="5753100"/>
          <p14:tracePt t="42818" x="8426450" y="5753100"/>
          <p14:tracePt t="42826" x="8396288" y="5753100"/>
          <p14:tracePt t="42834" x="8382000" y="5753100"/>
          <p14:tracePt t="42842" x="8367713" y="5753100"/>
          <p14:tracePt t="42850" x="8351838" y="5753100"/>
          <p14:tracePt t="42858" x="8337550" y="5753100"/>
          <p14:tracePt t="42866" x="8307388" y="5753100"/>
          <p14:tracePt t="42874" x="8293100" y="5753100"/>
          <p14:tracePt t="42882" x="8277225" y="5753100"/>
          <p14:tracePt t="42890" x="8262938" y="5753100"/>
          <p14:tracePt t="42899" x="8247063" y="5753100"/>
          <p14:tracePt t="42907" x="8216900" y="5753100"/>
          <p14:tracePt t="42916" x="8202613" y="5767388"/>
          <p14:tracePt t="42923" x="8188325" y="5767388"/>
          <p14:tracePt t="42932" x="8172450" y="5767388"/>
          <p14:tracePt t="42939" x="8142288" y="5767388"/>
          <p14:tracePt t="42949" x="8128000" y="5767388"/>
          <p14:tracePt t="42962" x="8113713" y="5767388"/>
          <p14:tracePt t="42971" x="8097838" y="5767388"/>
          <p14:tracePt t="42978" x="8083550" y="5767388"/>
          <p14:tracePt t="42987" x="8067675" y="5767388"/>
          <p14:tracePt t="42995" x="8053388" y="5767388"/>
          <p14:tracePt t="43003" x="8039100" y="5767388"/>
          <p14:tracePt t="43019" x="8023225" y="5767388"/>
          <p14:tracePt t="43027" x="8008938" y="5767388"/>
          <p14:tracePt t="43043" x="7993063" y="5753100"/>
          <p14:tracePt t="43051" x="7978775" y="5753100"/>
          <p14:tracePt t="43075" x="7962900" y="5753100"/>
          <p14:tracePt t="43091" x="7948613" y="5737225"/>
          <p14:tracePt t="43115" x="7934325" y="5737225"/>
          <p14:tracePt t="43766" x="7948613" y="5737225"/>
          <p14:tracePt t="43774" x="7962900" y="5737225"/>
          <p14:tracePt t="43784" x="7978775" y="5737225"/>
          <p14:tracePt t="43789" x="7993063" y="5737225"/>
          <p14:tracePt t="43798" x="8023225" y="5737225"/>
          <p14:tracePt t="43807" x="8053388" y="5737225"/>
          <p14:tracePt t="43817" x="8097838" y="5737225"/>
          <p14:tracePt t="43821" x="8142288" y="5737225"/>
          <p14:tracePt t="43832" x="8202613" y="5737225"/>
          <p14:tracePt t="43837" x="8262938" y="5737225"/>
          <p14:tracePt t="43845" x="8307388" y="5737225"/>
          <p14:tracePt t="43854" x="8367713" y="5737225"/>
          <p14:tracePt t="43861" x="8396288" y="5753100"/>
          <p14:tracePt t="43870" x="8456613" y="5753100"/>
          <p14:tracePt t="43878" x="8501063" y="5753100"/>
          <p14:tracePt t="43886" x="8547100" y="5753100"/>
          <p14:tracePt t="43893" x="8575675" y="5767388"/>
          <p14:tracePt t="43902" x="8605838" y="5767388"/>
          <p14:tracePt t="43910" x="8636000" y="5767388"/>
          <p14:tracePt t="43918" x="8666163" y="5767388"/>
          <p14:tracePt t="43926" x="8696325" y="5767388"/>
          <p14:tracePt t="43934" x="8710613" y="5767388"/>
          <p14:tracePt t="43942" x="8724900" y="5767388"/>
          <p14:tracePt t="43950" x="8755063" y="5767388"/>
          <p14:tracePt t="43958" x="8770938" y="5767388"/>
          <p14:tracePt t="43966" x="8785225" y="5767388"/>
          <p14:tracePt t="43974" x="8815388" y="5767388"/>
          <p14:tracePt t="43983" x="8829675" y="5767388"/>
          <p14:tracePt t="43990" x="8845550" y="5767388"/>
          <p14:tracePt t="43999" x="8859838" y="5753100"/>
          <p14:tracePt t="44006" x="8890000" y="5753100"/>
          <p14:tracePt t="44016" x="8904288" y="5753100"/>
          <p14:tracePt t="44022" x="8920163" y="5753100"/>
          <p14:tracePt t="44032" x="8934450" y="5753100"/>
          <p14:tracePt t="44038" x="8934450" y="5737225"/>
          <p14:tracePt t="44048" x="8950325" y="5737225"/>
          <p14:tracePt t="44054" x="8964613" y="5737225"/>
          <p14:tracePt t="44064" x="8978900" y="5722938"/>
          <p14:tracePt t="44078" x="8994775" y="5722938"/>
          <p14:tracePt t="44087" x="9009063" y="5722938"/>
          <p14:tracePt t="44094" x="9024938" y="5707063"/>
          <p14:tracePt t="44103" x="9039225" y="5707063"/>
          <p14:tracePt t="44110" x="9055100" y="5707063"/>
          <p14:tracePt t="44119" x="9069388" y="5707063"/>
          <p14:tracePt t="44127" x="9083675" y="5692775"/>
          <p14:tracePt t="44135" x="9099550" y="5692775"/>
          <p14:tracePt t="44143" x="9113838" y="5692775"/>
          <p14:tracePt t="44150" x="9129713" y="5692775"/>
          <p14:tracePt t="44167" x="9144000" y="5692775"/>
          <p14:tracePt t="44175" x="9158288" y="5692775"/>
          <p14:tracePt t="44199" x="9174163" y="5676900"/>
          <p14:tracePt t="44295" x="9174163" y="5662613"/>
          <p14:tracePt t="44304" x="9174163" y="5648325"/>
          <p14:tracePt t="45001" x="9158288" y="5648325"/>
          <p14:tracePt t="45010" x="9129713" y="5662613"/>
          <p14:tracePt t="45017" x="9113838" y="5676900"/>
          <p14:tracePt t="45026" x="9099550" y="5692775"/>
          <p14:tracePt t="45039" x="9069388" y="5692775"/>
          <p14:tracePt t="45041" x="9055100" y="5707063"/>
          <p14:tracePt t="45049" x="9039225" y="5707063"/>
          <p14:tracePt t="45057" x="9009063" y="5722938"/>
          <p14:tracePt t="45066" x="8994775" y="5722938"/>
          <p14:tracePt t="45074" x="8964613" y="5737225"/>
          <p14:tracePt t="45082" x="8950325" y="5737225"/>
          <p14:tracePt t="45089" x="8920163" y="5737225"/>
          <p14:tracePt t="45099" x="8875713" y="5737225"/>
          <p14:tracePt t="45106" x="8829675" y="5737225"/>
          <p14:tracePt t="45116" x="8785225" y="5737225"/>
          <p14:tracePt t="45122" x="8724900" y="5737225"/>
          <p14:tracePt t="45133" x="8666163" y="5737225"/>
          <p14:tracePt t="45138" x="8591550" y="5737225"/>
          <p14:tracePt t="45146" x="8516938" y="5737225"/>
          <p14:tracePt t="45154" x="8426450" y="5737225"/>
          <p14:tracePt t="45162" x="8337550" y="5737225"/>
          <p14:tracePt t="45170" x="8232775" y="5753100"/>
          <p14:tracePt t="45183" x="8128000" y="5753100"/>
          <p14:tracePt t="45186" x="8039100" y="5767388"/>
          <p14:tracePt t="45194" x="7962900" y="5767388"/>
          <p14:tracePt t="45202" x="7904163" y="5767388"/>
          <p14:tracePt t="45210" x="7874000" y="5767388"/>
          <p14:tracePt t="45218" x="7813675" y="5767388"/>
          <p14:tracePt t="45226" x="7754938" y="5767388"/>
          <p14:tracePt t="45234" x="7708900" y="5767388"/>
          <p14:tracePt t="45242" x="7680325" y="5767388"/>
          <p14:tracePt t="45250" x="7650163" y="5767388"/>
          <p14:tracePt t="45259" x="7634288" y="5767388"/>
          <p14:tracePt t="45266" x="7605713" y="5767388"/>
          <p14:tracePt t="45275" x="7589838" y="5767388"/>
          <p14:tracePt t="45283" x="7589838" y="5753100"/>
          <p14:tracePt t="45291" x="7575550" y="5753100"/>
          <p14:tracePt t="45323" x="7559675" y="5737225"/>
          <p14:tracePt t="45379" x="7545388" y="5737225"/>
          <p14:tracePt t="45395" x="7531100" y="5737225"/>
          <p14:tracePt t="45427" x="7515225" y="5722938"/>
          <p14:tracePt t="45588" x="7500938" y="5722938"/>
          <p14:tracePt t="45620" x="7500938" y="5707063"/>
          <p14:tracePt t="53010" x="7485063" y="5692775"/>
          <p14:tracePt t="53018" x="7470775" y="5692775"/>
          <p14:tracePt t="53026" x="7454900" y="5676900"/>
          <p14:tracePt t="53037" x="7426325" y="5662613"/>
          <p14:tracePt t="53042" x="7410450" y="5648325"/>
          <p14:tracePt t="53053" x="7380288" y="5632450"/>
          <p14:tracePt t="53058" x="7366000" y="5618163"/>
          <p14:tracePt t="53066" x="7351713" y="5602288"/>
          <p14:tracePt t="53074" x="7321550" y="5602288"/>
          <p14:tracePt t="53083" x="7305675" y="5588000"/>
          <p14:tracePt t="53091" x="7291388" y="5573713"/>
          <p14:tracePt t="53099" x="7277100" y="5573713"/>
          <p14:tracePt t="53107" x="7261225" y="5573713"/>
          <p14:tracePt t="53116" x="7261225" y="5557838"/>
          <p14:tracePt t="53123" x="7246938" y="5557838"/>
          <p14:tracePt t="53132" x="7231063" y="5557838"/>
          <p14:tracePt t="53139" x="7216775" y="5557838"/>
          <p14:tracePt t="53155" x="7200900" y="5543550"/>
          <p14:tracePt t="53163" x="7186613" y="5543550"/>
          <p14:tracePt t="53178" x="7172325" y="5543550"/>
          <p14:tracePt t="53195" x="7156450" y="5543550"/>
          <p14:tracePt t="53203" x="7142163" y="5543550"/>
          <p14:tracePt t="53219" x="7126288" y="5543550"/>
          <p14:tracePt t="53235" x="7112000" y="5543550"/>
          <p14:tracePt t="53243" x="7097713" y="5543550"/>
          <p14:tracePt t="53251" x="7081838" y="5543550"/>
          <p14:tracePt t="53259" x="7067550" y="5543550"/>
          <p14:tracePt t="53267" x="7051675" y="5543550"/>
          <p14:tracePt t="53275" x="7037388" y="5543550"/>
          <p14:tracePt t="53283" x="7007225" y="5543550"/>
          <p14:tracePt t="53291" x="6992938" y="5543550"/>
          <p14:tracePt t="53300" x="6962775" y="5543550"/>
          <p14:tracePt t="53308" x="6946900" y="5557838"/>
          <p14:tracePt t="53316" x="6918325" y="5557838"/>
          <p14:tracePt t="53323" x="6888163" y="5557838"/>
          <p14:tracePt t="53333" x="6872288" y="5573713"/>
          <p14:tracePt t="53339" x="6858000" y="5573713"/>
          <p14:tracePt t="53350" x="6827838" y="5588000"/>
          <p14:tracePt t="53355" x="6783388" y="5588000"/>
          <p14:tracePt t="53367" x="6753225" y="5588000"/>
          <p14:tracePt t="53371" x="6708775" y="5588000"/>
          <p14:tracePt t="53379" x="6664325" y="5588000"/>
          <p14:tracePt t="53388" x="6589713" y="5588000"/>
          <p14:tracePt t="53399" x="6515100" y="5588000"/>
          <p14:tracePt t="53403" x="6438900" y="5588000"/>
          <p14:tracePt t="53412" x="6350000" y="5588000"/>
          <p14:tracePt t="53420" x="6245225" y="5573713"/>
          <p14:tracePt t="53428" x="6156325" y="5557838"/>
          <p14:tracePt t="53436" x="6051550" y="5557838"/>
          <p14:tracePt t="53443" x="5961063" y="5543550"/>
          <p14:tracePt t="53452" x="5856288" y="5543550"/>
          <p14:tracePt t="53460" x="5781675" y="5527675"/>
          <p14:tracePt t="53468" x="5692775" y="5527675"/>
          <p14:tracePt t="53476" x="5618163" y="5527675"/>
          <p14:tracePt t="53483" x="5543550" y="5527675"/>
          <p14:tracePt t="53492" x="5468938" y="5527675"/>
          <p14:tracePt t="53500" x="5394325" y="5527675"/>
          <p14:tracePt t="53508" x="5289550" y="5527675"/>
          <p14:tracePt t="53516" x="5184775" y="5527675"/>
          <p14:tracePt t="53524" x="5005388" y="5527675"/>
          <p14:tracePt t="53532" x="4886325" y="5527675"/>
          <p14:tracePt t="53541" x="4721225" y="5527675"/>
          <p14:tracePt t="53549" x="4632325" y="5527675"/>
          <p14:tracePt t="53556" x="4467225" y="5527675"/>
          <p14:tracePt t="53566" x="4318000" y="5527675"/>
          <p14:tracePt t="53573" x="4198938" y="5513388"/>
          <p14:tracePt t="53582" x="4078288" y="5513388"/>
          <p14:tracePt t="53589" x="3975100" y="5499100"/>
          <p14:tracePt t="53598" x="3944938" y="5499100"/>
          <p14:tracePt t="53604" x="3884613" y="5499100"/>
          <p14:tracePt t="53614" x="3840163" y="5499100"/>
          <p14:tracePt t="53621" x="3810000" y="5499100"/>
          <p14:tracePt t="53631" x="3795713" y="5499100"/>
          <p14:tracePt t="53637" x="3779838" y="5483225"/>
          <p14:tracePt t="54046" x="3749675" y="5483225"/>
          <p14:tracePt t="54054" x="3721100" y="5483225"/>
          <p14:tracePt t="54062" x="3690938" y="5468938"/>
          <p14:tracePt t="54070" x="3675063" y="5453063"/>
          <p14:tracePt t="54078" x="3616325" y="5438775"/>
          <p14:tracePt t="54087" x="3556000" y="5408613"/>
          <p14:tracePt t="54094" x="3495675" y="5394325"/>
          <p14:tracePt t="54102" x="3436938" y="5378450"/>
          <p14:tracePt t="54110" x="3406775" y="5378450"/>
          <p14:tracePt t="54118" x="3346450" y="5364163"/>
          <p14:tracePt t="54126" x="3302000" y="5348288"/>
          <p14:tracePt t="54135" x="3271838" y="5348288"/>
          <p14:tracePt t="54142" x="3241675" y="5334000"/>
          <p14:tracePt t="54150" x="3213100" y="5334000"/>
          <p14:tracePt t="54158" x="3182938" y="5334000"/>
          <p14:tracePt t="54166" x="3167063" y="5334000"/>
          <p14:tracePt t="54175" x="3152775" y="5334000"/>
          <p14:tracePt t="54190" x="3136900" y="5334000"/>
          <p14:tracePt t="54206" x="3122613" y="5334000"/>
          <p14:tracePt t="54222" x="3108325" y="5334000"/>
          <p14:tracePt t="54262" x="3092450" y="5334000"/>
          <p14:tracePt t="54287" x="3092450" y="5319713"/>
          <p14:tracePt t="54295" x="3092450" y="5303838"/>
          <p14:tracePt t="54303" x="3092450" y="5289550"/>
          <p14:tracePt t="54311" x="3092450" y="5259388"/>
          <p14:tracePt t="54319" x="3092450" y="5229225"/>
          <p14:tracePt t="54326" x="3092450" y="5199063"/>
          <p14:tracePt t="54335" x="3108325" y="5184775"/>
          <p14:tracePt t="54343" x="3108325" y="5154613"/>
          <p14:tracePt t="54351" x="3108325" y="5124450"/>
          <p14:tracePt t="54359" x="3108325" y="5110163"/>
          <p14:tracePt t="54367" x="3108325" y="5094288"/>
          <p14:tracePt t="54375" x="3108325" y="5080000"/>
          <p14:tracePt t="54383" x="3108325" y="5065713"/>
          <p14:tracePt t="54391" x="3108325" y="5049838"/>
          <p14:tracePt t="54400" x="3108325" y="5035550"/>
          <p14:tracePt t="54407" x="3108325" y="5019675"/>
          <p14:tracePt t="54416" x="3092450" y="5005388"/>
          <p14:tracePt t="54423" x="3062288" y="4991100"/>
          <p14:tracePt t="54433" x="3033713" y="4975225"/>
          <p14:tracePt t="54439" x="3003550" y="4960938"/>
          <p14:tracePt t="54449" x="2973388" y="4945063"/>
          <p14:tracePt t="54455" x="2928938" y="4930775"/>
          <p14:tracePt t="54464" x="2882900" y="4914900"/>
          <p14:tracePt t="54471" x="2838450" y="4900613"/>
          <p14:tracePt t="54481" x="2794000" y="4870450"/>
          <p14:tracePt t="54487" x="2733675" y="4856163"/>
          <p14:tracePt t="54498" x="2674938" y="4840288"/>
          <p14:tracePt t="54503" x="2600325" y="4811713"/>
          <p14:tracePt t="54515" x="2525713" y="4795838"/>
          <p14:tracePt t="54519" x="2435225" y="4781550"/>
          <p14:tracePt t="54531" x="2346325" y="4765675"/>
          <p14:tracePt t="54536" x="2271713" y="4765675"/>
          <p14:tracePt t="54548" x="2181225" y="4765675"/>
          <p14:tracePt t="54551" x="2106613" y="4765675"/>
          <p14:tracePt t="54564" x="2017713" y="4765675"/>
          <p14:tracePt t="54567" x="1927225" y="4765675"/>
          <p14:tracePt t="54581" x="1852613" y="4765675"/>
          <p14:tracePt t="54584" x="1778000" y="4765675"/>
          <p14:tracePt t="54598" x="1703388" y="4781550"/>
          <p14:tracePt t="54601" x="1673225" y="4795838"/>
          <p14:tracePt t="54615" x="1598613" y="4811713"/>
          <p14:tracePt t="54618" x="1538288" y="4840288"/>
          <p14:tracePt t="54632" x="1493838" y="4856163"/>
          <p14:tracePt t="54634" x="1435100" y="4870450"/>
          <p14:tracePt t="54648" x="1389063" y="4886325"/>
          <p14:tracePt t="54650" x="1344613" y="4900613"/>
          <p14:tracePt t="54664" x="1300163" y="4930775"/>
          <p14:tracePt t="54666" x="1270000" y="4930775"/>
          <p14:tracePt t="54681" x="1239838" y="4945063"/>
          <p14:tracePt t="54682" x="1195388" y="4975225"/>
          <p14:tracePt t="54688" x="1165225" y="4975225"/>
          <p14:tracePt t="54698" x="1135063" y="5005388"/>
          <p14:tracePt t="54704" x="1104900" y="5005388"/>
          <p14:tracePt t="54715" x="1090613" y="5019675"/>
          <p14:tracePt t="54720" x="1076325" y="5035550"/>
          <p14:tracePt t="54731" x="1060450" y="5049838"/>
          <p14:tracePt t="54736" x="1046163" y="5065713"/>
          <p14:tracePt t="54748" x="1030288" y="5065713"/>
          <p14:tracePt t="54752" x="1030288" y="5080000"/>
          <p14:tracePt t="54765" x="1016000" y="5080000"/>
          <p14:tracePt t="54768" x="1016000" y="5094288"/>
          <p14:tracePt t="54781" x="1001713" y="5094288"/>
          <p14:tracePt t="54784" x="1001713" y="5110163"/>
          <p14:tracePt t="54800" x="1001713" y="5124450"/>
          <p14:tracePt t="54815" x="1001713" y="5140325"/>
          <p14:tracePt t="54817" x="1001713" y="5154613"/>
          <p14:tracePt t="54831" x="1001713" y="5168900"/>
          <p14:tracePt t="54833" x="1001713" y="5199063"/>
          <p14:tracePt t="54848" x="1001713" y="5229225"/>
          <p14:tracePt t="54851" x="1001713" y="5245100"/>
          <p14:tracePt t="54865" x="1001713" y="5289550"/>
          <p14:tracePt t="54867" x="1001713" y="5303838"/>
          <p14:tracePt t="54881" x="1001713" y="5334000"/>
          <p14:tracePt t="54884" x="1016000" y="5364163"/>
          <p14:tracePt t="54898" x="1030288" y="5394325"/>
          <p14:tracePt t="54899" x="1046163" y="5408613"/>
          <p14:tracePt t="54905" x="1060450" y="5438775"/>
          <p14:tracePt t="54914" x="1090613" y="5453063"/>
          <p14:tracePt t="54921" x="1104900" y="5468938"/>
          <p14:tracePt t="54931" x="1135063" y="5483225"/>
          <p14:tracePt t="54937" x="1181100" y="5513388"/>
          <p14:tracePt t="54948" x="1209675" y="5527675"/>
          <p14:tracePt t="54952" x="1255713" y="5543550"/>
          <p14:tracePt t="54965" x="1300163" y="5543550"/>
          <p14:tracePt t="54968" x="1314450" y="5557838"/>
          <p14:tracePt t="54981" x="1358900" y="5557838"/>
          <p14:tracePt t="54985" x="1404938" y="5573713"/>
          <p14:tracePt t="54998" x="1463675" y="5573713"/>
          <p14:tracePt t="55001" x="1493838" y="5573713"/>
          <p14:tracePt t="55015" x="1538288" y="5588000"/>
          <p14:tracePt t="55018" x="1568450" y="5588000"/>
          <p14:tracePt t="55032" x="1612900" y="5588000"/>
          <p14:tracePt t="55033" x="1643063" y="5588000"/>
          <p14:tracePt t="55048" x="1689100" y="5588000"/>
          <p14:tracePt t="55050" x="1733550" y="5588000"/>
          <p14:tracePt t="55065" x="1763713" y="5588000"/>
          <p14:tracePt t="55067" x="1792288" y="5588000"/>
          <p14:tracePt t="55081" x="1822450" y="5588000"/>
          <p14:tracePt t="55083" x="1866900" y="5588000"/>
          <p14:tracePt t="55098" x="1897063" y="5588000"/>
          <p14:tracePt t="55100" x="1927225" y="5588000"/>
          <p14:tracePt t="55115" x="1971675" y="5573713"/>
          <p14:tracePt t="55116" x="2001838" y="5573713"/>
          <p14:tracePt t="55121" x="2062163" y="5573713"/>
          <p14:tracePt t="55132" x="2092325" y="5573713"/>
          <p14:tracePt t="55137" x="2136775" y="5573713"/>
          <p14:tracePt t="55148" x="2197100" y="5573713"/>
          <p14:tracePt t="55154" x="2241550" y="5557838"/>
          <p14:tracePt t="55165" x="2255838" y="5557838"/>
          <p14:tracePt t="55169" x="2300288" y="5557838"/>
          <p14:tracePt t="55181" x="2346325" y="5557838"/>
          <p14:tracePt t="55185" x="2374900" y="5557838"/>
          <p14:tracePt t="55198" x="2420938" y="5557838"/>
          <p14:tracePt t="55202" x="2465388" y="5557838"/>
          <p14:tracePt t="55215" x="2509838" y="5557838"/>
          <p14:tracePt t="55218" x="2540000" y="5557838"/>
          <p14:tracePt t="55232" x="2570163" y="5557838"/>
          <p14:tracePt t="55234" x="2614613" y="5557838"/>
          <p14:tracePt t="55248" x="2644775" y="5557838"/>
          <p14:tracePt t="55250" x="2689225" y="5557838"/>
          <p14:tracePt t="55265" x="2719388" y="5557838"/>
          <p14:tracePt t="55267" x="2749550" y="5557838"/>
          <p14:tracePt t="55281" x="2794000" y="5557838"/>
          <p14:tracePt t="55283" x="2824163" y="5557838"/>
          <p14:tracePt t="55298" x="2838450" y="5557838"/>
          <p14:tracePt t="55300" x="2868613" y="5557838"/>
          <p14:tracePt t="55315" x="2898775" y="5557838"/>
          <p14:tracePt t="55316" x="2928938" y="5557838"/>
          <p14:tracePt t="55331" x="2959100" y="5557838"/>
          <p14:tracePt t="55332" x="2973388" y="5557838"/>
          <p14:tracePt t="55338" x="2987675" y="5557838"/>
          <p14:tracePt t="55348" x="3017838" y="5557838"/>
          <p14:tracePt t="55354" x="3048000" y="5557838"/>
          <p14:tracePt t="55364" x="3062288" y="5557838"/>
          <p14:tracePt t="55370" x="3092450" y="5557838"/>
          <p14:tracePt t="55381" x="3122613" y="5557838"/>
          <p14:tracePt t="55386" x="3152775" y="5543550"/>
          <p14:tracePt t="55398" x="3167063" y="5543550"/>
          <p14:tracePt t="55402" x="3197225" y="5543550"/>
          <p14:tracePt t="55415" x="3213100" y="5543550"/>
          <p14:tracePt t="55418" x="3227388" y="5543550"/>
          <p14:tracePt t="55432" x="3257550" y="5543550"/>
          <p14:tracePt t="55434" x="3271838" y="5543550"/>
          <p14:tracePt t="55448" x="3287713" y="5543550"/>
          <p14:tracePt t="55451" x="3302000" y="5543550"/>
          <p14:tracePt t="55465" x="3316288" y="5543550"/>
          <p14:tracePt t="55467" x="3332163" y="5543550"/>
          <p14:tracePt t="55483" x="3346450" y="5543550"/>
          <p14:tracePt t="55498" x="3346450" y="5527675"/>
          <p14:tracePt t="55500" x="3362325" y="5527675"/>
          <p14:tracePt t="55516" x="3376613" y="5527675"/>
          <p14:tracePt t="55531" x="3390900" y="5527675"/>
          <p14:tracePt t="55548" x="3406775" y="5527675"/>
          <p14:tracePt t="55555" x="3421063" y="5527675"/>
          <p14:tracePt t="55571" x="3436938" y="5527675"/>
          <p14:tracePt t="55587" x="3451225" y="5527675"/>
          <p14:tracePt t="55598" x="3451225" y="5513388"/>
          <p14:tracePt t="55603" x="3467100" y="5513388"/>
          <p14:tracePt t="55940" x="3481388" y="5513388"/>
          <p14:tracePt t="55950" x="3511550" y="5513388"/>
          <p14:tracePt t="55956" x="3541713" y="5513388"/>
          <p14:tracePt t="55964" x="3586163" y="5513388"/>
          <p14:tracePt t="55973" x="3644900" y="5513388"/>
          <p14:tracePt t="55983" x="3735388" y="5527675"/>
          <p14:tracePt t="55988" x="3854450" y="5527675"/>
          <p14:tracePt t="55996" x="4003675" y="5543550"/>
          <p14:tracePt t="56004" x="4168775" y="5557838"/>
          <p14:tracePt t="56012" x="4318000" y="5573713"/>
          <p14:tracePt t="56021" x="4511675" y="5588000"/>
          <p14:tracePt t="56028" x="4737100" y="5602288"/>
          <p14:tracePt t="56037" x="4945063" y="5618163"/>
          <p14:tracePt t="56044" x="5199063" y="5648325"/>
          <p14:tracePt t="56053" x="5453063" y="5662613"/>
          <p14:tracePt t="56060" x="5737225" y="5692775"/>
          <p14:tracePt t="56069" x="6007100" y="5707063"/>
          <p14:tracePt t="56076" x="6289675" y="5722938"/>
          <p14:tracePt t="56085" x="6559550" y="5753100"/>
          <p14:tracePt t="56092" x="6843713" y="5781675"/>
          <p14:tracePt t="56100" x="7081838" y="5797550"/>
          <p14:tracePt t="56108" x="7305675" y="5797550"/>
          <p14:tracePt t="56116" x="7410450" y="5811838"/>
          <p14:tracePt t="56125" x="7589838" y="5811838"/>
          <p14:tracePt t="56133" x="7754938" y="5811838"/>
          <p14:tracePt t="56141" x="7874000" y="5811838"/>
          <p14:tracePt t="56150" x="7918450" y="5811838"/>
          <p14:tracePt t="56157" x="8008938" y="5811838"/>
          <p14:tracePt t="56167" x="8083550" y="5811838"/>
          <p14:tracePt t="56173" x="8128000" y="5811838"/>
          <p14:tracePt t="56183" x="8172450" y="5811838"/>
          <p14:tracePt t="56189" x="8216900" y="5811838"/>
          <p14:tracePt t="56199" x="8247063" y="5811838"/>
          <p14:tracePt t="56205" x="8262938" y="5811838"/>
          <p14:tracePt t="56214" x="8277225" y="5797550"/>
          <p14:tracePt t="56221" x="8293100" y="5797550"/>
          <p14:tracePt t="56231" x="8307388" y="5797550"/>
          <p14:tracePt t="56518" x="8293100" y="5797550"/>
          <p14:tracePt t="56526" x="8277225" y="5797550"/>
          <p14:tracePt t="56534" x="8232775" y="5797550"/>
          <p14:tracePt t="56543" x="8216900" y="5797550"/>
          <p14:tracePt t="56550" x="8188325" y="5811838"/>
          <p14:tracePt t="56558" x="8172450" y="5811838"/>
          <p14:tracePt t="56570" x="8142288" y="5811838"/>
          <p14:tracePt t="56574" x="8113713" y="5827713"/>
          <p14:tracePt t="56583" x="8083550" y="5827713"/>
          <p14:tracePt t="56590" x="8053388" y="5827713"/>
          <p14:tracePt t="56599" x="8023225" y="5827713"/>
          <p14:tracePt t="56606" x="8008938" y="5827713"/>
          <p14:tracePt t="56616" x="7993063" y="5827713"/>
          <p14:tracePt t="56622" x="7962900" y="5827713"/>
          <p14:tracePt t="56633" x="7948613" y="5827713"/>
          <p14:tracePt t="56638" x="7934325" y="5827713"/>
          <p14:tracePt t="56646" x="7904163" y="5827713"/>
          <p14:tracePt t="56654" x="7874000" y="5827713"/>
          <p14:tracePt t="56662" x="7843838" y="5811838"/>
          <p14:tracePt t="56670" x="7813675" y="5797550"/>
          <p14:tracePt t="56683" x="7785100" y="5767388"/>
          <p14:tracePt t="56686" x="7754938" y="5753100"/>
          <p14:tracePt t="56694" x="7724775" y="5722938"/>
          <p14:tracePt t="56703" x="7694613" y="5707063"/>
          <p14:tracePt t="56710" x="7664450" y="5692775"/>
          <p14:tracePt t="56719" x="7634288" y="5676900"/>
          <p14:tracePt t="56726" x="7620000" y="5676900"/>
          <p14:tracePt t="56734" x="7605713" y="5662613"/>
          <p14:tracePt t="56743" x="7589838" y="5662613"/>
          <p14:tracePt t="56750" x="7575550" y="5662613"/>
          <p14:tracePt t="56767" x="7559675" y="5662613"/>
          <p14:tracePt t="56823" x="7559675" y="5648325"/>
          <p14:tracePt t="57032" x="7575550" y="5648325"/>
          <p14:tracePt t="57040" x="7589838" y="5648325"/>
          <p14:tracePt t="57050" x="7605713" y="5648325"/>
          <p14:tracePt t="57055" x="7620000" y="5648325"/>
          <p14:tracePt t="57064" x="7634288" y="5648325"/>
          <p14:tracePt t="57073" x="7664450" y="5662613"/>
          <p14:tracePt t="57083" x="7708900" y="5662613"/>
          <p14:tracePt t="57088" x="7754938" y="5676900"/>
          <p14:tracePt t="57095" x="7799388" y="5676900"/>
          <p14:tracePt t="57104" x="7859713" y="5676900"/>
          <p14:tracePt t="57111" x="7918450" y="5692775"/>
          <p14:tracePt t="57120" x="7993063" y="5707063"/>
          <p14:tracePt t="57128" x="8083550" y="5707063"/>
          <p14:tracePt t="57136" x="8232775" y="5737225"/>
          <p14:tracePt t="57144" x="8307388" y="5737225"/>
          <p14:tracePt t="57152" x="8412163" y="5753100"/>
          <p14:tracePt t="57160" x="8531225" y="5753100"/>
          <p14:tracePt t="57168" x="8650288" y="5767388"/>
          <p14:tracePt t="57176" x="8755063" y="5781675"/>
          <p14:tracePt t="57184" x="8845550" y="5781675"/>
          <p14:tracePt t="57192" x="8934450" y="5797550"/>
          <p14:tracePt t="57200" x="8978900" y="5797550"/>
          <p14:tracePt t="57208" x="9039225" y="5797550"/>
          <p14:tracePt t="57217" x="9099550" y="5797550"/>
          <p14:tracePt t="57225" x="9144000" y="5797550"/>
          <p14:tracePt t="57233" x="9174163" y="5797550"/>
          <p14:tracePt t="57240" x="9204325" y="5797550"/>
          <p14:tracePt t="57249" x="9218613" y="5797550"/>
          <p14:tracePt t="57257" x="9232900" y="5797550"/>
          <p14:tracePt t="57266" x="9248775" y="5797550"/>
          <p14:tracePt t="57272" x="9263063" y="5797550"/>
          <p14:tracePt t="57283" x="9278938" y="5797550"/>
          <p14:tracePt t="57296" x="9293225" y="5797550"/>
          <p14:tracePt t="57313" x="9309100" y="5797550"/>
          <p14:tracePt t="57328" x="9309100" y="5811838"/>
          <p14:tracePt t="57402" x="9323388" y="5811838"/>
          <p14:tracePt t="57433" x="9337675" y="5811838"/>
          <p14:tracePt t="57451" x="9353550" y="5811838"/>
          <p14:tracePt t="57471" x="9367838" y="5811838"/>
          <p14:tracePt t="57498" x="9383713" y="5811838"/>
          <p14:tracePt t="57513" x="9383713" y="5797550"/>
          <p14:tracePt t="57562" x="9383713" y="5781675"/>
          <p14:tracePt t="57570" x="9398000" y="5781675"/>
          <p14:tracePt t="57586" x="9398000" y="5767388"/>
          <p14:tracePt t="57602" x="9412288" y="5767388"/>
          <p14:tracePt t="57618" x="9412288" y="5753100"/>
          <p14:tracePt t="57634" x="9428163" y="5753100"/>
          <p14:tracePt t="57650" x="9428163" y="5737225"/>
          <p14:tracePt t="57667" x="9442450" y="5737225"/>
          <p14:tracePt t="57690" x="9458325" y="5737225"/>
          <p14:tracePt t="57700" x="9458325" y="5722938"/>
          <p14:tracePt t="57722" x="9472613" y="5722938"/>
          <p14:tracePt t="57739" x="9472613" y="5707063"/>
          <p14:tracePt t="58220" x="9472613" y="5692775"/>
          <p14:tracePt t="58228" x="9458325" y="5676900"/>
          <p14:tracePt t="58236" x="9428163" y="5648325"/>
          <p14:tracePt t="58243" x="9367838" y="5618163"/>
          <p14:tracePt t="58255" x="9337675" y="5602288"/>
          <p14:tracePt t="58259" x="9278938" y="5573713"/>
          <p14:tracePt t="58267" x="9218613" y="5557838"/>
          <p14:tracePt t="58276" x="9158288" y="5543550"/>
          <p14:tracePt t="58283" x="9083675" y="5543550"/>
          <p14:tracePt t="58291" x="8994775" y="5543550"/>
          <p14:tracePt t="58300" x="8934450" y="5543550"/>
          <p14:tracePt t="58308" x="8859838" y="5543550"/>
          <p14:tracePt t="58316" x="8829675" y="5543550"/>
          <p14:tracePt t="58324" x="8770938" y="5543550"/>
          <p14:tracePt t="58333" x="8724900" y="5543550"/>
          <p14:tracePt t="58340" x="8680450" y="5543550"/>
          <p14:tracePt t="58349" x="8650288" y="5543550"/>
          <p14:tracePt t="58356" x="8621713" y="5543550"/>
          <p14:tracePt t="58366" x="8591550" y="5543550"/>
          <p14:tracePt t="58372" x="8575675" y="5543550"/>
          <p14:tracePt t="58381" x="8561388" y="5543550"/>
          <p14:tracePt t="58388" x="8531225" y="5543550"/>
          <p14:tracePt t="58398" x="8501063" y="5543550"/>
          <p14:tracePt t="58404" x="8486775" y="5543550"/>
          <p14:tracePt t="58415" x="8456613" y="5543550"/>
          <p14:tracePt t="58420" x="8412163" y="5543550"/>
          <p14:tracePt t="58432" x="8382000" y="5543550"/>
          <p14:tracePt t="58436" x="8351838" y="5543550"/>
          <p14:tracePt t="58448" x="8321675" y="5543550"/>
          <p14:tracePt t="58452" x="8277225" y="5543550"/>
          <p14:tracePt t="58465" x="8232775" y="5543550"/>
          <p14:tracePt t="58468" x="8202613" y="5543550"/>
          <p14:tracePt t="58481" x="8158163" y="5557838"/>
          <p14:tracePt t="58484" x="8097838" y="5573713"/>
          <p14:tracePt t="58498" x="8067675" y="5588000"/>
          <p14:tracePt t="58501" x="8023225" y="5602288"/>
          <p14:tracePt t="58515" x="7978775" y="5618163"/>
          <p14:tracePt t="58518" x="7904163" y="5632450"/>
          <p14:tracePt t="58532" x="7859713" y="5632450"/>
          <p14:tracePt t="58533" x="7785100" y="5648325"/>
          <p14:tracePt t="58548" x="7708900" y="5662613"/>
          <p14:tracePt t="58550" x="7650163" y="5662613"/>
          <p14:tracePt t="58565" x="7620000" y="5662613"/>
          <p14:tracePt t="58566" x="7559675" y="5676900"/>
          <p14:tracePt t="58581" x="7500938" y="5676900"/>
          <p14:tracePt t="58583" x="7470775" y="5676900"/>
          <p14:tracePt t="58598" x="7426325" y="5676900"/>
          <p14:tracePt t="58599" x="7396163" y="5676900"/>
          <p14:tracePt t="58605" x="7366000" y="5676900"/>
          <p14:tracePt t="58614" x="7351713" y="5676900"/>
          <p14:tracePt t="58621" x="7335838" y="5676900"/>
          <p14:tracePt t="58637" x="7321550" y="5676900"/>
          <p14:tracePt t="58653" x="7305675" y="5676900"/>
          <p14:tracePt t="58669" x="7305675" y="5692775"/>
          <p14:tracePt t="58741" x="7321550" y="5692775"/>
          <p14:tracePt t="58751" x="7335838" y="5692775"/>
          <p14:tracePt t="58758" x="7351713" y="5692775"/>
          <p14:tracePt t="58767" x="7366000" y="5692775"/>
          <p14:tracePt t="58773" x="7380288" y="5692775"/>
          <p14:tracePt t="58784" x="7410450" y="5692775"/>
          <p14:tracePt t="58790" x="7426325" y="5692775"/>
          <p14:tracePt t="58800" x="7454900" y="5692775"/>
          <p14:tracePt t="58805" x="7470775" y="5692775"/>
          <p14:tracePt t="58816" x="7500938" y="5692775"/>
          <p14:tracePt t="58821" x="7559675" y="5692775"/>
          <p14:tracePt t="58829" x="7575550" y="5692775"/>
          <p14:tracePt t="58838" x="7634288" y="5692775"/>
          <p14:tracePt t="58845" x="7680325" y="5692775"/>
          <p14:tracePt t="58853" x="7724775" y="5692775"/>
          <p14:tracePt t="58861" x="7769225" y="5692775"/>
          <p14:tracePt t="58870" x="7813675" y="5692775"/>
          <p14:tracePt t="58878" x="7874000" y="5692775"/>
          <p14:tracePt t="58886" x="7888288" y="5676900"/>
          <p14:tracePt t="58893" x="7934325" y="5662613"/>
          <p14:tracePt t="58902" x="7978775" y="5662613"/>
          <p14:tracePt t="58910" x="8008938" y="5648325"/>
          <p14:tracePt t="58917" x="8023225" y="5632450"/>
          <p14:tracePt t="58925" x="8053388" y="5618163"/>
          <p14:tracePt t="58934" x="8067675" y="5618163"/>
          <p14:tracePt t="58950" x="8067675" y="5602288"/>
          <p14:tracePt t="58958" x="8083550" y="5602288"/>
          <p14:tracePt t="58990" x="8083550" y="5588000"/>
          <p14:tracePt t="59006" x="8083550" y="5573713"/>
          <p14:tracePt t="59022" x="8083550" y="5557838"/>
          <p14:tracePt t="59033" x="8083550" y="5543550"/>
          <p14:tracePt t="59038" x="8083550" y="5527675"/>
          <p14:tracePt t="59046" x="8083550" y="5513388"/>
          <p14:tracePt t="59054" x="8083550" y="5483225"/>
          <p14:tracePt t="59062" x="8083550" y="5468938"/>
          <p14:tracePt t="59071" x="8083550" y="5438775"/>
          <p14:tracePt t="59078" x="8083550" y="5408613"/>
          <p14:tracePt t="59086" x="8083550" y="5378450"/>
          <p14:tracePt t="59094" x="8083550" y="5348288"/>
          <p14:tracePt t="59103" x="8067675" y="5319713"/>
          <p14:tracePt t="59111" x="8067675" y="5273675"/>
          <p14:tracePt t="59118" x="8053388" y="5245100"/>
          <p14:tracePt t="59127" x="8039100" y="5229225"/>
          <p14:tracePt t="59134" x="8023225" y="5199063"/>
          <p14:tracePt t="59143" x="8008938" y="5168900"/>
          <p14:tracePt t="59150" x="7993063" y="5154613"/>
          <p14:tracePt t="59158" x="7978775" y="5124450"/>
          <p14:tracePt t="59166" x="7948613" y="5110163"/>
          <p14:tracePt t="59174" x="7934325" y="5080000"/>
          <p14:tracePt t="59183" x="7904163" y="5065713"/>
          <p14:tracePt t="59190" x="7859713" y="5049838"/>
          <p14:tracePt t="59200" x="7829550" y="5019675"/>
          <p14:tracePt t="59207" x="7785100" y="5019675"/>
          <p14:tracePt t="59216" x="7724775" y="4991100"/>
          <p14:tracePt t="59223" x="7680325" y="4975225"/>
          <p14:tracePt t="59233" x="7664450" y="4975225"/>
          <p14:tracePt t="59239" x="7620000" y="4960938"/>
          <p14:tracePt t="59249" x="7575550" y="4945063"/>
          <p14:tracePt t="59255" x="7531100" y="4945063"/>
          <p14:tracePt t="59265" x="7500938" y="4945063"/>
          <p14:tracePt t="59271" x="7470775" y="4930775"/>
          <p14:tracePt t="59281" x="7454900" y="4930775"/>
          <p14:tracePt t="59287" x="7426325" y="4930775"/>
          <p14:tracePt t="59298" x="7396163" y="4930775"/>
          <p14:tracePt t="59303" x="7380288" y="4930775"/>
          <p14:tracePt t="59316" x="7335838" y="4930775"/>
          <p14:tracePt t="59319" x="7305675" y="4930775"/>
          <p14:tracePt t="59332" x="7261225" y="4930775"/>
          <p14:tracePt t="59335" x="7216775" y="4945063"/>
          <p14:tracePt t="59348" x="7172325" y="4975225"/>
          <p14:tracePt t="59351" x="7142163" y="4975225"/>
          <p14:tracePt t="59365" x="7112000" y="5005388"/>
          <p14:tracePt t="59367" x="7067550" y="5019675"/>
          <p14:tracePt t="59382" x="7023100" y="5035550"/>
          <p14:tracePt t="59384" x="7007225" y="5049838"/>
          <p14:tracePt t="59398" x="6977063" y="5065713"/>
          <p14:tracePt t="59401" x="6946900" y="5080000"/>
          <p14:tracePt t="59415" x="6932613" y="5094288"/>
          <p14:tracePt t="59417" x="6918325" y="5110163"/>
          <p14:tracePt t="59431" x="6902450" y="5124450"/>
          <p14:tracePt t="59448" x="6888163" y="5140325"/>
          <p14:tracePt t="59464" x="6872288" y="5154613"/>
          <p14:tracePt t="59466" x="6872288" y="5168900"/>
          <p14:tracePt t="59479" x="6872288" y="5184775"/>
          <p14:tracePt t="59488" x="6872288" y="5199063"/>
          <p14:tracePt t="59500" x="6872288" y="5214938"/>
          <p14:tracePt t="59503" x="6872288" y="5245100"/>
          <p14:tracePt t="59512" x="6872288" y="5259388"/>
          <p14:tracePt t="59520" x="6872288" y="5273675"/>
          <p14:tracePt t="59528" x="6888163" y="5303838"/>
          <p14:tracePt t="59536" x="6888163" y="5334000"/>
          <p14:tracePt t="59543" x="6902450" y="5364163"/>
          <p14:tracePt t="59552" x="6902450" y="5394325"/>
          <p14:tracePt t="59560" x="6918325" y="5408613"/>
          <p14:tracePt t="59568" x="6918325" y="5438775"/>
          <p14:tracePt t="59576" x="6932613" y="5438775"/>
          <p14:tracePt t="59584" x="6932613" y="5453063"/>
          <p14:tracePt t="59592" x="6932613" y="5468938"/>
          <p14:tracePt t="59600" x="6932613" y="5483225"/>
          <p14:tracePt t="59617" x="6946900" y="5483225"/>
          <p14:tracePt t="59624" x="6946900" y="5499100"/>
          <p14:tracePt t="59682" x="6946900" y="5513388"/>
          <p14:tracePt t="59696" x="6962775" y="5513388"/>
          <p14:tracePt t="60540" x="6977063" y="5513388"/>
          <p14:tracePt t="60550" x="7007225" y="5513388"/>
          <p14:tracePt t="60555" x="7023100" y="5499100"/>
          <p14:tracePt t="60563" x="7067550" y="5499100"/>
          <p14:tracePt t="60571" x="7126288" y="5468938"/>
          <p14:tracePt t="60579" x="7261225" y="5408613"/>
          <p14:tracePt t="60587" x="7366000" y="5348288"/>
          <p14:tracePt t="60595" x="7485063" y="5259388"/>
          <p14:tracePt t="60604" x="7605713" y="5154613"/>
          <p14:tracePt t="60611" x="7769225" y="5019675"/>
          <p14:tracePt t="60620" x="7904163" y="4886325"/>
          <p14:tracePt t="60627" x="8053388" y="4706938"/>
          <p14:tracePt t="60636" x="8202613" y="4527550"/>
          <p14:tracePt t="60643" x="8367713" y="4318000"/>
          <p14:tracePt t="60651" x="8516938" y="4094163"/>
          <p14:tracePt t="60659" x="8666163" y="3840163"/>
          <p14:tracePt t="60667" x="8829675" y="3556000"/>
          <p14:tracePt t="60676" x="9083675" y="3033713"/>
          <p14:tracePt t="60683" x="9263063" y="2659063"/>
          <p14:tracePt t="60691" x="9442450" y="2271713"/>
          <p14:tracePt t="60699" x="9637713" y="1822450"/>
          <p14:tracePt t="60708" x="9861550" y="1314450"/>
          <p14:tracePt t="60716" x="10071100" y="836613"/>
          <p14:tracePt t="60724" x="10160000" y="657225"/>
          <p14:tracePt t="60733" x="10220325" y="538163"/>
          <p14:tracePt t="60740" x="10369550" y="284163"/>
          <p14:tracePt t="60749" x="10399713" y="223838"/>
          <p14:tracePt t="60756" x="10502900" y="88900"/>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97806-43D0-C562-1279-D5B1F8991ADE}"/>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Motor function</a:t>
            </a:r>
          </a:p>
        </p:txBody>
      </p:sp>
      <p:sp>
        <p:nvSpPr>
          <p:cNvPr id="3" name="Content Placeholder 2">
            <a:extLst>
              <a:ext uri="{FF2B5EF4-FFF2-40B4-BE49-F238E27FC236}">
                <a16:creationId xmlns:a16="http://schemas.microsoft.com/office/drawing/2014/main" id="{0FC31866-F52F-2BA8-83C9-41B6D33225B8}"/>
              </a:ext>
            </a:extLst>
          </p:cNvPr>
          <p:cNvSpPr>
            <a:spLocks noGrp="1"/>
          </p:cNvSpPr>
          <p:nvPr>
            <p:ph idx="1"/>
          </p:nvPr>
        </p:nvSpPr>
        <p:spPr/>
        <p:txBody>
          <a:bodyPr>
            <a:normAutofit/>
          </a:bodyPr>
          <a:lstStyle/>
          <a:p>
            <a:r>
              <a:rPr lang="en-US" dirty="0"/>
              <a:t>The most important eventual role of the nervous system is to </a:t>
            </a:r>
            <a:r>
              <a:rPr lang="en-US" b="1" dirty="0"/>
              <a:t>control the various bodily activities. </a:t>
            </a:r>
          </a:p>
          <a:p>
            <a:pPr marL="0" indent="0">
              <a:buNone/>
            </a:pPr>
            <a:endParaRPr lang="en-US" dirty="0"/>
          </a:p>
          <a:p>
            <a:r>
              <a:rPr lang="en-US" dirty="0"/>
              <a:t>This task is achieved by controlling: </a:t>
            </a:r>
          </a:p>
          <a:p>
            <a:r>
              <a:rPr lang="en-US" dirty="0"/>
              <a:t>(1) contraction of appropriate skeletal muscles throughout the body.</a:t>
            </a:r>
          </a:p>
          <a:p>
            <a:r>
              <a:rPr lang="en-US" dirty="0"/>
              <a:t>(2) contraction of smooth muscle in the internal organs.</a:t>
            </a:r>
          </a:p>
          <a:p>
            <a:r>
              <a:rPr lang="en-US" dirty="0"/>
              <a:t>(3) secretion of active chemical substances by both exocrine and endocrine glands in many parts of the body. </a:t>
            </a:r>
          </a:p>
        </p:txBody>
      </p:sp>
    </p:spTree>
    <p:extLst>
      <p:ext uri="{BB962C8B-B14F-4D97-AF65-F5344CB8AC3E}">
        <p14:creationId xmlns:p14="http://schemas.microsoft.com/office/powerpoint/2010/main" val="10812383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97806-43D0-C562-1279-D5B1F8991ADE}"/>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Motor function</a:t>
            </a:r>
          </a:p>
        </p:txBody>
      </p:sp>
      <p:sp>
        <p:nvSpPr>
          <p:cNvPr id="3" name="Content Placeholder 2">
            <a:extLst>
              <a:ext uri="{FF2B5EF4-FFF2-40B4-BE49-F238E27FC236}">
                <a16:creationId xmlns:a16="http://schemas.microsoft.com/office/drawing/2014/main" id="{0FC31866-F52F-2BA8-83C9-41B6D33225B8}"/>
              </a:ext>
            </a:extLst>
          </p:cNvPr>
          <p:cNvSpPr>
            <a:spLocks noGrp="1"/>
          </p:cNvSpPr>
          <p:nvPr>
            <p:ph idx="1"/>
          </p:nvPr>
        </p:nvSpPr>
        <p:spPr/>
        <p:txBody>
          <a:bodyPr>
            <a:normAutofit/>
          </a:bodyPr>
          <a:lstStyle/>
          <a:p>
            <a:r>
              <a:rPr lang="en-US" dirty="0"/>
              <a:t>These activities are collectively called motor functions of the nervous system.</a:t>
            </a:r>
          </a:p>
          <a:p>
            <a:endParaRPr lang="en-US" dirty="0"/>
          </a:p>
          <a:p>
            <a:r>
              <a:rPr lang="en-US" dirty="0"/>
              <a:t>The muscles and glands are called </a:t>
            </a:r>
            <a:r>
              <a:rPr lang="en-US" b="1" dirty="0"/>
              <a:t>effectors</a:t>
            </a:r>
            <a:r>
              <a:rPr lang="en-US" dirty="0"/>
              <a:t> because they are the actual anatomical structures that perform the functions dictated by the nerve signals.</a:t>
            </a:r>
          </a:p>
        </p:txBody>
      </p:sp>
    </p:spTree>
    <p:extLst>
      <p:ext uri="{BB962C8B-B14F-4D97-AF65-F5344CB8AC3E}">
        <p14:creationId xmlns:p14="http://schemas.microsoft.com/office/powerpoint/2010/main" val="248572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1AA349-83AA-5D4D-86E9-D3FE195D23AD}"/>
              </a:ext>
            </a:extLst>
          </p:cNvPr>
          <p:cNvPicPr>
            <a:picLocks noChangeAspect="1"/>
          </p:cNvPicPr>
          <p:nvPr/>
        </p:nvPicPr>
        <p:blipFill>
          <a:blip r:embed="rId4"/>
          <a:stretch>
            <a:fillRect/>
          </a:stretch>
        </p:blipFill>
        <p:spPr>
          <a:xfrm>
            <a:off x="990600" y="122229"/>
            <a:ext cx="9622972" cy="6613541"/>
          </a:xfrm>
          <a:prstGeom prst="rect">
            <a:avLst/>
          </a:prstGeom>
        </p:spPr>
      </p:pic>
      <p:pic>
        <p:nvPicPr>
          <p:cNvPr id="2" name="Audio 1">
            <a:hlinkClick r:id="" action="ppaction://media"/>
            <a:extLst>
              <a:ext uri="{FF2B5EF4-FFF2-40B4-BE49-F238E27FC236}">
                <a16:creationId xmlns:a16="http://schemas.microsoft.com/office/drawing/2014/main" id="{DDC68CB3-A49D-AE4B-855E-EE57F67580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8874417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60300">
        <p159:morph option="byObject"/>
      </p:transition>
    </mc:Choice>
    <mc:Fallback>
      <p:transition spd="slow" advTm="603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60" x="4557713" y="4422775"/>
          <p14:tracePt t="168" x="4557713" y="4406900"/>
          <p14:tracePt t="189" x="4572000" y="4392613"/>
          <p14:tracePt t="224" x="4572000" y="4378325"/>
          <p14:tracePt t="248" x="4586288" y="4378325"/>
          <p14:tracePt t="4215" x="4572000" y="4378325"/>
          <p14:tracePt t="4222" x="4557713" y="4378325"/>
          <p14:tracePt t="4232" x="4527550" y="4378325"/>
          <p14:tracePt t="4238" x="4497388" y="4378325"/>
          <p14:tracePt t="4246" x="4467225" y="4378325"/>
          <p14:tracePt t="4256" x="4437063" y="4378325"/>
          <p14:tracePt t="4264" x="4392613" y="4378325"/>
          <p14:tracePt t="4270" x="4332288" y="4378325"/>
          <p14:tracePt t="4281" x="4257675" y="4362450"/>
          <p14:tracePt t="4286" x="4198938" y="4332288"/>
          <p14:tracePt t="4297" x="4124325" y="4318000"/>
          <p14:tracePt t="4302" x="4033838" y="4273550"/>
          <p14:tracePt t="4311" x="3944938" y="4243388"/>
          <p14:tracePt t="4318" x="3854450" y="4198938"/>
          <p14:tracePt t="4331" x="3749675" y="4152900"/>
          <p14:tracePt t="4334" x="3675063" y="4108450"/>
          <p14:tracePt t="4343" x="3600450" y="4064000"/>
          <p14:tracePt t="4351" x="3511550" y="4019550"/>
          <p14:tracePt t="4359" x="3451225" y="3959225"/>
          <p14:tracePt t="4367" x="3376613" y="3898900"/>
          <p14:tracePt t="4375" x="3302000" y="3840163"/>
          <p14:tracePt t="4383" x="3241675" y="3765550"/>
          <p14:tracePt t="4391" x="3182938" y="3690938"/>
          <p14:tracePt t="4399" x="3122613" y="3600450"/>
          <p14:tracePt t="4407" x="3062288" y="3495675"/>
          <p14:tracePt t="4415" x="2959100" y="3316288"/>
          <p14:tracePt t="4423" x="2943225" y="3257550"/>
          <p14:tracePt t="4431" x="2854325" y="3033713"/>
          <p14:tracePt t="4439" x="2808288" y="2882900"/>
          <p14:tracePt t="4448" x="2779713" y="2749550"/>
          <p14:tracePt t="4455" x="2749550" y="2570163"/>
          <p14:tracePt t="4464" x="2719388" y="2405063"/>
          <p14:tracePt t="4471" x="2705100" y="2241550"/>
          <p14:tracePt t="4481" x="2705100" y="2151063"/>
          <p14:tracePt t="4487" x="2689225" y="1987550"/>
          <p14:tracePt t="4498" x="2689225" y="1838325"/>
          <p14:tracePt t="4503" x="2689225" y="1703388"/>
          <p14:tracePt t="4513" x="2689225" y="1554163"/>
          <p14:tracePt t="4519" x="2689225" y="1419225"/>
          <p14:tracePt t="4529" x="2689225" y="1314450"/>
          <p14:tracePt t="4536" x="2705100" y="1209675"/>
          <p14:tracePt t="4546" x="2733675" y="1104900"/>
          <p14:tracePt t="4551" x="2779713" y="1016000"/>
          <p14:tracePt t="4563" x="2808288" y="941388"/>
          <p14:tracePt t="4567" x="2868613" y="850900"/>
          <p14:tracePt t="4579" x="2928938" y="776288"/>
          <p14:tracePt t="4583" x="2987675" y="717550"/>
          <p14:tracePt t="4596" x="3062288" y="657225"/>
          <p14:tracePt t="4599" x="3136900" y="596900"/>
          <p14:tracePt t="4613" x="3213100" y="552450"/>
          <p14:tracePt t="4615" x="3271838" y="508000"/>
          <p14:tracePt t="4630" x="3362325" y="463550"/>
          <p14:tracePt t="4631" x="3421063" y="433388"/>
          <p14:tracePt t="4646" x="3495675" y="403225"/>
          <p14:tracePt t="4648" x="3541713" y="373063"/>
          <p14:tracePt t="4663" x="3616325" y="342900"/>
          <p14:tracePt t="4665" x="3660775" y="314325"/>
          <p14:tracePt t="4680" x="3690938" y="298450"/>
          <p14:tracePt t="4682" x="3765550" y="268288"/>
          <p14:tracePt t="4696" x="3810000" y="239713"/>
          <p14:tracePt t="4698" x="3854450" y="223838"/>
          <p14:tracePt t="4713" x="3898900" y="193675"/>
          <p14:tracePt t="4715" x="3944938" y="193675"/>
          <p14:tracePt t="4729" x="4003675" y="179388"/>
          <p14:tracePt t="4730" x="4078288" y="165100"/>
          <p14:tracePt t="4736" x="4138613" y="149225"/>
          <p14:tracePt t="4746" x="4213225" y="134938"/>
          <p14:tracePt t="4752" x="4303713" y="134938"/>
          <p14:tracePt t="4763" x="4378325" y="134938"/>
          <p14:tracePt t="4768" x="4467225" y="119063"/>
          <p14:tracePt t="4780" x="4541838" y="119063"/>
          <p14:tracePt t="4784" x="4632325" y="119063"/>
          <p14:tracePt t="4796" x="4706938" y="119063"/>
          <p14:tracePt t="4800" x="4781550" y="119063"/>
          <p14:tracePt t="4813" x="4856163" y="119063"/>
          <p14:tracePt t="4816" x="4930775" y="119063"/>
          <p14:tracePt t="4830" x="5019675" y="119063"/>
          <p14:tracePt t="4832" x="5094288" y="134938"/>
          <p14:tracePt t="4846" x="5168900" y="165100"/>
          <p14:tracePt t="4849" x="5259388" y="179388"/>
          <p14:tracePt t="4863" x="5334000" y="209550"/>
          <p14:tracePt t="4865" x="5408613" y="239713"/>
          <p14:tracePt t="4879" x="5499100" y="268288"/>
          <p14:tracePt t="4882" x="5557838" y="298450"/>
          <p14:tracePt t="4896" x="5632450" y="328613"/>
          <p14:tracePt t="4899" x="5722938" y="373063"/>
          <p14:tracePt t="4913" x="5797550" y="403225"/>
          <p14:tracePt t="4916" x="5856288" y="419100"/>
          <p14:tracePt t="4930" x="5916613" y="433388"/>
          <p14:tracePt t="4932" x="5946775" y="447675"/>
          <p14:tracePt t="4946" x="6007100" y="477838"/>
          <p14:tracePt t="4947" x="6051550" y="477838"/>
          <p14:tracePt t="4952" x="6081713" y="493713"/>
          <p14:tracePt t="4963" x="6110288" y="508000"/>
          <p14:tracePt t="6013" x="6126163" y="508000"/>
          <p14:tracePt t="6020" x="6140450" y="508000"/>
          <p14:tracePt t="6035" x="6170613" y="522288"/>
          <p14:tracePt t="6036" x="6184900" y="538163"/>
          <p14:tracePt t="6044" x="6215063" y="552450"/>
          <p14:tracePt t="6052" x="6245225" y="568325"/>
          <p14:tracePt t="6060" x="6261100" y="568325"/>
          <p14:tracePt t="6068" x="6289675" y="582613"/>
          <p14:tracePt t="6076" x="6319838" y="596900"/>
          <p14:tracePt t="6084" x="6335713" y="596900"/>
          <p14:tracePt t="6092" x="6350000" y="596900"/>
          <p14:tracePt t="6100" x="6364288" y="612775"/>
          <p14:tracePt t="6108" x="6394450" y="612775"/>
          <p14:tracePt t="6124" x="6410325" y="612775"/>
          <p14:tracePt t="6132" x="6424613" y="612775"/>
          <p14:tracePt t="6141" x="6438900" y="612775"/>
          <p14:tracePt t="6148" x="6454775" y="612775"/>
          <p14:tracePt t="6165" x="6469063" y="612775"/>
          <p14:tracePt t="6173" x="6484938" y="612775"/>
          <p14:tracePt t="6181" x="6499225" y="612775"/>
          <p14:tracePt t="6189" x="6515100" y="612775"/>
          <p14:tracePt t="6198" x="6529388" y="612775"/>
          <p14:tracePt t="6205" x="6559550" y="612775"/>
          <p14:tracePt t="6214" x="6573838" y="612775"/>
          <p14:tracePt t="6221" x="6589713" y="612775"/>
          <p14:tracePt t="6231" x="6604000" y="612775"/>
          <p14:tracePt t="6236" x="6618288" y="612775"/>
          <p14:tracePt t="6253" x="6634163" y="612775"/>
          <p14:tracePt t="6260" x="6648450" y="612775"/>
          <p14:tracePt t="6269" x="6664325" y="612775"/>
          <p14:tracePt t="6277" x="6678613" y="596900"/>
          <p14:tracePt t="6285" x="6692900" y="596900"/>
          <p14:tracePt t="6293" x="6708775" y="596900"/>
          <p14:tracePt t="6301" x="6723063" y="596900"/>
          <p14:tracePt t="6309" x="6738938" y="596900"/>
          <p14:tracePt t="6317" x="6769100" y="596900"/>
          <p14:tracePt t="6325" x="6797675" y="596900"/>
          <p14:tracePt t="6333" x="6827838" y="596900"/>
          <p14:tracePt t="6341" x="6858000" y="596900"/>
          <p14:tracePt t="6349" x="6872288" y="596900"/>
          <p14:tracePt t="6357" x="6902450" y="596900"/>
          <p14:tracePt t="6365" x="6918325" y="596900"/>
          <p14:tracePt t="6373" x="6932613" y="596900"/>
          <p14:tracePt t="6381" x="6946900" y="596900"/>
          <p14:tracePt t="6398" x="6962775" y="596900"/>
          <p14:tracePt t="6405" x="6977063" y="596900"/>
          <p14:tracePt t="6437" x="6992938" y="596900"/>
          <p14:tracePt t="6449" x="6992938" y="612775"/>
          <p14:tracePt t="6453" x="6992938" y="627063"/>
          <p14:tracePt t="6465" x="7007225" y="642938"/>
          <p14:tracePt t="6469" x="7007225" y="673100"/>
          <p14:tracePt t="6478" x="7007225" y="687388"/>
          <p14:tracePt t="6486" x="7007225" y="701675"/>
          <p14:tracePt t="6493" x="7023100" y="717550"/>
          <p14:tracePt t="6509" x="7023100" y="731838"/>
          <p14:tracePt t="6518" x="7023100" y="747713"/>
          <p14:tracePt t="6566" x="7037388" y="747713"/>
          <p14:tracePt t="6583" x="7051675" y="762000"/>
          <p14:tracePt t="6598" x="7067550" y="762000"/>
          <p14:tracePt t="6606" x="7081838" y="776288"/>
          <p14:tracePt t="6614" x="7097713" y="776288"/>
          <p14:tracePt t="6622" x="7112000" y="776288"/>
          <p14:tracePt t="6631" x="7142163" y="792163"/>
          <p14:tracePt t="6638" x="7156450" y="792163"/>
          <p14:tracePt t="6648" x="7172325" y="806450"/>
          <p14:tracePt t="6665" x="7186613" y="806450"/>
          <p14:tracePt t="6670" x="7200900" y="822325"/>
          <p14:tracePt t="6681" x="7216775" y="822325"/>
          <p14:tracePt t="6686" x="7231063" y="822325"/>
          <p14:tracePt t="6694" x="7246938" y="822325"/>
          <p14:tracePt t="6702" x="7261225" y="822325"/>
          <p14:tracePt t="6715" x="7277100" y="822325"/>
          <p14:tracePt t="6718" x="7291388" y="822325"/>
          <p14:tracePt t="6726" x="7305675" y="822325"/>
          <p14:tracePt t="6750" x="7321550" y="822325"/>
          <p14:tracePt t="6847" x="7305675" y="822325"/>
          <p14:tracePt t="6855" x="7291388" y="822325"/>
          <p14:tracePt t="6866" x="7261225" y="822325"/>
          <p14:tracePt t="6871" x="7231063" y="836613"/>
          <p14:tracePt t="6879" x="7200900" y="850900"/>
          <p14:tracePt t="6886" x="7156450" y="866775"/>
          <p14:tracePt t="6899" x="7112000" y="896938"/>
          <p14:tracePt t="6902" x="7051675" y="911225"/>
          <p14:tracePt t="6911" x="7007225" y="941388"/>
          <p14:tracePt t="6919" x="6932613" y="985838"/>
          <p14:tracePt t="6931" x="6872288" y="1016000"/>
          <p14:tracePt t="6935" x="6797675" y="1046163"/>
          <p14:tracePt t="6943" x="6738938" y="1090613"/>
          <p14:tracePt t="6951" x="6708775" y="1090613"/>
          <p14:tracePt t="6959" x="6664325" y="1120775"/>
          <p14:tracePt t="6967" x="6604000" y="1150938"/>
          <p14:tracePt t="6974" x="6573838" y="1165225"/>
          <p14:tracePt t="6983" x="6559550" y="1181100"/>
          <p14:tracePt t="6991" x="6529388" y="1195388"/>
          <p14:tracePt t="6999" x="6515100" y="1195388"/>
          <p14:tracePt t="7007" x="6499225" y="1209675"/>
          <p14:tracePt t="7015" x="6484938" y="1209675"/>
          <p14:tracePt t="7023" x="6469063" y="1225550"/>
          <p14:tracePt t="7031" x="6454775" y="1225550"/>
          <p14:tracePt t="7048" x="6438900" y="1225550"/>
          <p14:tracePt t="7055" x="6424613" y="1225550"/>
          <p14:tracePt t="7065" x="6410325" y="1225550"/>
          <p14:tracePt t="7071" x="6380163" y="1225550"/>
          <p14:tracePt t="7082" x="6350000" y="1225550"/>
          <p14:tracePt t="7087" x="6305550" y="1225550"/>
          <p14:tracePt t="7098" x="6275388" y="1225550"/>
          <p14:tracePt t="7103" x="6245225" y="1209675"/>
          <p14:tracePt t="7115" x="6215063" y="1209675"/>
          <p14:tracePt t="7119" x="6170613" y="1195388"/>
          <p14:tracePt t="7128" x="6126163" y="1195388"/>
          <p14:tracePt t="7136" x="6081713" y="1181100"/>
          <p14:tracePt t="7143" x="6035675" y="1181100"/>
          <p14:tracePt t="7152" x="6007100" y="1165225"/>
          <p14:tracePt t="7159" x="5946775" y="1165225"/>
          <p14:tracePt t="7168" x="5902325" y="1150938"/>
          <p14:tracePt t="7175" x="5856288" y="1135063"/>
          <p14:tracePt t="7184" x="5811838" y="1120775"/>
          <p14:tracePt t="7192" x="5781675" y="1120775"/>
          <p14:tracePt t="7200" x="5707063" y="1104900"/>
          <p14:tracePt t="7208" x="5676900" y="1104900"/>
          <p14:tracePt t="7215" x="5648325" y="1104900"/>
          <p14:tracePt t="7224" x="5602288" y="1090613"/>
          <p14:tracePt t="7231" x="5557838" y="1076325"/>
          <p14:tracePt t="7240" x="5513388" y="1076325"/>
          <p14:tracePt t="7247" x="5468938" y="1076325"/>
          <p14:tracePt t="7256" x="5422900" y="1060450"/>
          <p14:tracePt t="7264" x="5394325" y="1046163"/>
          <p14:tracePt t="7272" x="5348288" y="1046163"/>
          <p14:tracePt t="7281" x="5319713" y="1030288"/>
          <p14:tracePt t="7288" x="5289550" y="1030288"/>
          <p14:tracePt t="7297" x="5259388" y="1016000"/>
          <p14:tracePt t="7304" x="5245100" y="1016000"/>
          <p14:tracePt t="7314" x="5229225" y="1001713"/>
          <p14:tracePt t="7320" x="5214938" y="1001713"/>
          <p14:tracePt t="7329" x="5199063" y="985838"/>
          <p14:tracePt t="7336" x="5184775" y="985838"/>
          <p14:tracePt t="7353" x="5168900" y="971550"/>
          <p14:tracePt t="7376" x="5154613" y="955675"/>
          <p14:tracePt t="7401" x="5140325" y="941388"/>
          <p14:tracePt t="7416" x="5140325" y="927100"/>
          <p14:tracePt t="7424" x="5140325" y="911225"/>
          <p14:tracePt t="7441" x="5140325" y="896938"/>
          <p14:tracePt t="7448" x="5140325" y="866775"/>
          <p14:tracePt t="7457" x="5140325" y="850900"/>
          <p14:tracePt t="7464" x="5140325" y="836613"/>
          <p14:tracePt t="7473" x="5140325" y="806450"/>
          <p14:tracePt t="7481" x="5140325" y="792163"/>
          <p14:tracePt t="7489" x="5140325" y="776288"/>
          <p14:tracePt t="7498" x="5154613" y="747713"/>
          <p14:tracePt t="7505" x="5154613" y="717550"/>
          <p14:tracePt t="7515" x="5168900" y="701675"/>
          <p14:tracePt t="7520" x="5168900" y="673100"/>
          <p14:tracePt t="7532" x="5184775" y="642938"/>
          <p14:tracePt t="7536" x="5199063" y="627063"/>
          <p14:tracePt t="7548" x="5214938" y="596900"/>
          <p14:tracePt t="7552" x="5229225" y="582613"/>
          <p14:tracePt t="7560" x="5245100" y="552450"/>
          <p14:tracePt t="7569" x="5259388" y="522288"/>
          <p14:tracePt t="7576" x="5289550" y="508000"/>
          <p14:tracePt t="7585" x="5303838" y="477838"/>
          <p14:tracePt t="7593" x="5319713" y="463550"/>
          <p14:tracePt t="7601" x="5334000" y="433388"/>
          <p14:tracePt t="7609" x="5348288" y="419100"/>
          <p14:tracePt t="7617" x="5364163" y="403225"/>
          <p14:tracePt t="7625" x="5378450" y="388938"/>
          <p14:tracePt t="7633" x="5378450" y="373063"/>
          <p14:tracePt t="7642" x="5394325" y="358775"/>
          <p14:tracePt t="7649" x="5408613" y="342900"/>
          <p14:tracePt t="7657" x="5422900" y="328613"/>
          <p14:tracePt t="7665" x="5422900" y="314325"/>
          <p14:tracePt t="7674" x="5438775" y="298450"/>
          <p14:tracePt t="7681" x="5453063" y="298450"/>
          <p14:tracePt t="7689" x="5468938" y="284163"/>
          <p14:tracePt t="7697" x="5483225" y="268288"/>
          <p14:tracePt t="7706" x="5499100" y="268288"/>
          <p14:tracePt t="7714" x="5513388" y="254000"/>
          <p14:tracePt t="7722" x="5527675" y="254000"/>
          <p14:tracePt t="7731" x="5557838" y="239713"/>
          <p14:tracePt t="7737" x="5573713" y="239713"/>
          <p14:tracePt t="7748" x="5588000" y="239713"/>
          <p14:tracePt t="7753" x="5618163" y="223838"/>
          <p14:tracePt t="7764" x="5632450" y="223838"/>
          <p14:tracePt t="7770" x="5662613" y="223838"/>
          <p14:tracePt t="7779" x="5676900" y="223838"/>
          <p14:tracePt t="7786" x="5692775" y="223838"/>
          <p14:tracePt t="7796" x="5722938" y="223838"/>
          <p14:tracePt t="7802" x="5737225" y="223838"/>
          <p14:tracePt t="7813" x="5767388" y="223838"/>
          <p14:tracePt t="7817" x="5797550" y="223838"/>
          <p14:tracePt t="7830" x="5827713" y="223838"/>
          <p14:tracePt t="7833" x="5842000" y="223838"/>
          <p14:tracePt t="7846" x="5886450" y="223838"/>
          <p14:tracePt t="7850" x="5916613" y="239713"/>
          <p14:tracePt t="7863" x="5946775" y="239713"/>
          <p14:tracePt t="7866" x="5976938" y="239713"/>
          <p14:tracePt t="7880" x="6007100" y="254000"/>
          <p14:tracePt t="7882" x="6051550" y="254000"/>
          <p14:tracePt t="7896" x="6081713" y="254000"/>
          <p14:tracePt t="7899" x="6110288" y="268288"/>
          <p14:tracePt t="7913" x="6156325" y="284163"/>
          <p14:tracePt t="7915" x="6184900" y="284163"/>
          <p14:tracePt t="7929" x="6215063" y="298450"/>
          <p14:tracePt t="7932" x="6245225" y="298450"/>
          <p14:tracePt t="7946" x="6261100" y="314325"/>
          <p14:tracePt t="7948" x="6289675" y="328613"/>
          <p14:tracePt t="7963" x="6319838" y="328613"/>
          <p14:tracePt t="7964" x="6335713" y="342900"/>
          <p14:tracePt t="7980" x="6364288" y="358775"/>
          <p14:tracePt t="7980" x="6380163" y="373063"/>
          <p14:tracePt t="7986" x="6410325" y="388938"/>
          <p14:tracePt t="7996" x="6438900" y="403225"/>
          <p14:tracePt t="8002" x="6469063" y="419100"/>
          <p14:tracePt t="8013" x="6484938" y="433388"/>
          <p14:tracePt t="8018" x="6515100" y="447675"/>
          <p14:tracePt t="8029" x="6543675" y="463550"/>
          <p14:tracePt t="8034" x="6559550" y="477838"/>
          <p14:tracePt t="8046" x="6589713" y="493713"/>
          <p14:tracePt t="8050" x="6604000" y="508000"/>
          <p14:tracePt t="8063" x="6618288" y="508000"/>
          <p14:tracePt t="8066" x="6634163" y="522288"/>
          <p14:tracePt t="8080" x="6648450" y="538163"/>
          <p14:tracePt t="8083" x="6648450" y="552450"/>
          <p14:tracePt t="8097" x="6664325" y="568325"/>
          <p14:tracePt t="8099" x="6678613" y="582613"/>
          <p14:tracePt t="8113" x="6692900" y="612775"/>
          <p14:tracePt t="8116" x="6708775" y="627063"/>
          <p14:tracePt t="8130" x="6723063" y="657225"/>
          <p14:tracePt t="8132" x="6738938" y="673100"/>
          <p14:tracePt t="8146" x="6753225" y="701675"/>
          <p14:tracePt t="8149" x="6753225" y="731838"/>
          <p14:tracePt t="8163" x="6769100" y="747713"/>
          <p14:tracePt t="8165" x="6769100" y="762000"/>
          <p14:tracePt t="8180" x="6783388" y="776288"/>
          <p14:tracePt t="8182" x="6783388" y="806450"/>
          <p14:tracePt t="8197" x="6797675" y="822325"/>
          <p14:tracePt t="8203" x="6797675" y="836613"/>
          <p14:tracePt t="8213" x="6797675" y="850900"/>
          <p14:tracePt t="8219" x="6797675" y="866775"/>
          <p14:tracePt t="8229" x="6797675" y="881063"/>
          <p14:tracePt t="8235" x="6797675" y="896938"/>
          <p14:tracePt t="8246" x="6797675" y="911225"/>
          <p14:tracePt t="8251" x="6797675" y="927100"/>
          <p14:tracePt t="8263" x="6797675" y="955675"/>
          <p14:tracePt t="8267" x="6797675" y="971550"/>
          <p14:tracePt t="8280" x="6797675" y="1001713"/>
          <p14:tracePt t="8283" x="6797675" y="1016000"/>
          <p14:tracePt t="8296" x="6783388" y="1046163"/>
          <p14:tracePt t="8299" x="6769100" y="1060450"/>
          <p14:tracePt t="8313" x="6753225" y="1090613"/>
          <p14:tracePt t="8316" x="6738938" y="1104900"/>
          <p14:tracePt t="8330" x="6723063" y="1135063"/>
          <p14:tracePt t="8332" x="6708775" y="1150938"/>
          <p14:tracePt t="8346" x="6678613" y="1165225"/>
          <p14:tracePt t="8348" x="6648450" y="1181100"/>
          <p14:tracePt t="8363" x="6634163" y="1195388"/>
          <p14:tracePt t="8365" x="6604000" y="1209675"/>
          <p14:tracePt t="8380" x="6559550" y="1209675"/>
          <p14:tracePt t="8382" x="6529388" y="1225550"/>
          <p14:tracePt t="8396" x="6499225" y="1225550"/>
          <p14:tracePt t="8398" x="6469063" y="1239838"/>
          <p14:tracePt t="8413" x="6424613" y="1239838"/>
          <p14:tracePt t="8414" x="6394450" y="1239838"/>
          <p14:tracePt t="8420" x="6335713" y="1239838"/>
          <p14:tracePt t="8429" x="6305550" y="1239838"/>
          <p14:tracePt t="8435" x="6261100" y="1239838"/>
          <p14:tracePt t="8446" x="6230938" y="1239838"/>
          <p14:tracePt t="8452" x="6170613" y="1239838"/>
          <p14:tracePt t="8463" x="6126163" y="1239838"/>
          <p14:tracePt t="8467" x="6065838" y="1239838"/>
          <p14:tracePt t="8480" x="6051550" y="1239838"/>
          <p14:tracePt t="8483" x="6007100" y="1225550"/>
          <p14:tracePt t="8496" x="5961063" y="1225550"/>
          <p14:tracePt t="8499" x="5916613" y="1225550"/>
          <p14:tracePt t="8513" x="5872163" y="1225550"/>
          <p14:tracePt t="8516" x="5842000" y="1225550"/>
          <p14:tracePt t="8530" x="5811838" y="1225550"/>
          <p14:tracePt t="8531" x="5767388" y="1225550"/>
          <p14:tracePt t="8546" x="5737225" y="1225550"/>
          <p14:tracePt t="8549" x="5707063" y="1225550"/>
          <p14:tracePt t="8563" x="5662613" y="1225550"/>
          <p14:tracePt t="8565" x="5632450" y="1225550"/>
          <p14:tracePt t="8580" x="5602288" y="1225550"/>
          <p14:tracePt t="8581" x="5573713" y="1225550"/>
          <p14:tracePt t="8596" x="5543550" y="1225550"/>
          <p14:tracePt t="8598" x="5513388" y="1209675"/>
          <p14:tracePt t="8613" x="5483225" y="1209675"/>
          <p14:tracePt t="8615" x="5453063" y="1209675"/>
          <p14:tracePt t="8630" x="5438775" y="1195388"/>
          <p14:tracePt t="8630" x="5408613" y="1195388"/>
          <p14:tracePt t="8636" x="5394325" y="1181100"/>
          <p14:tracePt t="8646" x="5378450" y="1181100"/>
          <p14:tracePt t="8652" x="5364163" y="1165225"/>
          <p14:tracePt t="8663" x="5348288" y="1150938"/>
          <p14:tracePt t="8668" x="5334000" y="1150938"/>
          <p14:tracePt t="8680" x="5319713" y="1135063"/>
          <p14:tracePt t="8692" x="5303838" y="1120775"/>
          <p14:tracePt t="8701" x="5303838" y="1104900"/>
          <p14:tracePt t="8709" x="5289550" y="1090613"/>
          <p14:tracePt t="8717" x="5273675" y="1090613"/>
          <p14:tracePt t="8724" x="5273675" y="1076325"/>
          <p14:tracePt t="8732" x="5259388" y="1076325"/>
          <p14:tracePt t="8741" x="5259388" y="1060450"/>
          <p14:tracePt t="8748" x="5245100" y="1060450"/>
          <p14:tracePt t="8756" x="5245100" y="1046163"/>
          <p14:tracePt t="8764" x="5245100" y="1030288"/>
          <p14:tracePt t="8772" x="5229225" y="1030288"/>
          <p14:tracePt t="8781" x="5229225" y="1016000"/>
          <p14:tracePt t="8798" x="5229225" y="1001713"/>
          <p14:tracePt t="8805" x="5229225" y="985838"/>
          <p14:tracePt t="8821" x="5229225" y="971550"/>
          <p14:tracePt t="8832" x="5229225" y="955675"/>
          <p14:tracePt t="8836" x="5229225" y="941388"/>
          <p14:tracePt t="8852" x="5229225" y="927100"/>
          <p14:tracePt t="8861" x="5229225" y="911225"/>
          <p14:tracePt t="8869" x="5229225" y="896938"/>
          <p14:tracePt t="8881" x="5229225" y="866775"/>
          <p14:tracePt t="8885" x="5229225" y="850900"/>
          <p14:tracePt t="8893" x="5229225" y="822325"/>
          <p14:tracePt t="8901" x="5229225" y="806450"/>
          <p14:tracePt t="8909" x="5245100" y="776288"/>
          <p14:tracePt t="8917" x="5259388" y="747713"/>
          <p14:tracePt t="8925" x="5273675" y="717550"/>
          <p14:tracePt t="8933" x="5273675" y="687388"/>
          <p14:tracePt t="8942" x="5289550" y="673100"/>
          <p14:tracePt t="8949" x="5303838" y="657225"/>
          <p14:tracePt t="8957" x="5303838" y="627063"/>
          <p14:tracePt t="8965" x="5319713" y="612775"/>
          <p14:tracePt t="8973" x="5334000" y="596900"/>
          <p14:tracePt t="8981" x="5334000" y="582613"/>
          <p14:tracePt t="8989" x="5348288" y="568325"/>
          <p14:tracePt t="8998" x="5364163" y="568325"/>
          <p14:tracePt t="9005" x="5378450" y="552450"/>
          <p14:tracePt t="9015" x="5394325" y="552450"/>
          <p14:tracePt t="9021" x="5408613" y="538163"/>
          <p14:tracePt t="9037" x="5438775" y="538163"/>
          <p14:tracePt t="9048" x="5453063" y="538163"/>
          <p14:tracePt t="9054" x="5468938" y="522288"/>
          <p14:tracePt t="9064" x="5483225" y="522288"/>
          <p14:tracePt t="9069" x="5499100" y="522288"/>
          <p14:tracePt t="9077" x="5527675" y="522288"/>
          <p14:tracePt t="9085" x="5557838" y="522288"/>
          <p14:tracePt t="9094" x="5588000" y="522288"/>
          <p14:tracePt t="9102" x="5602288" y="522288"/>
          <p14:tracePt t="9109" x="5632450" y="522288"/>
          <p14:tracePt t="9118" x="5662613" y="522288"/>
          <p14:tracePt t="9126" x="5692775" y="522288"/>
          <p14:tracePt t="9134" x="5722938" y="522288"/>
          <p14:tracePt t="9142" x="5753100" y="522288"/>
          <p14:tracePt t="9150" x="5781675" y="538163"/>
          <p14:tracePt t="9158" x="5811838" y="538163"/>
          <p14:tracePt t="9165" x="5842000" y="552450"/>
          <p14:tracePt t="9173" x="5856288" y="552450"/>
          <p14:tracePt t="9181" x="5872163" y="552450"/>
          <p14:tracePt t="9190" x="5902325" y="552450"/>
          <p14:tracePt t="9198" x="5930900" y="552450"/>
          <p14:tracePt t="9206" x="5946775" y="552450"/>
          <p14:tracePt t="9214" x="5976938" y="552450"/>
          <p14:tracePt t="9222" x="6007100" y="552450"/>
          <p14:tracePt t="9231" x="6051550" y="552450"/>
          <p14:tracePt t="9238" x="6081713" y="552450"/>
          <p14:tracePt t="9248" x="6110288" y="552450"/>
          <p14:tracePt t="9254" x="6140450" y="568325"/>
          <p14:tracePt t="9265" x="6184900" y="568325"/>
          <p14:tracePt t="9270" x="6215063" y="568325"/>
          <p14:tracePt t="9281" x="6245225" y="582613"/>
          <p14:tracePt t="9286" x="6275388" y="596900"/>
          <p14:tracePt t="9296" x="6305550" y="596900"/>
          <p14:tracePt t="9302" x="6319838" y="612775"/>
          <p14:tracePt t="9313" x="6350000" y="612775"/>
          <p14:tracePt t="9318" x="6364288" y="627063"/>
          <p14:tracePt t="9330" x="6380163" y="627063"/>
          <p14:tracePt t="9334" x="6394450" y="642938"/>
          <p14:tracePt t="9346" x="6410325" y="642938"/>
          <p14:tracePt t="9350" x="6424613" y="642938"/>
          <p14:tracePt t="9363" x="6438900" y="657225"/>
          <p14:tracePt t="9366" x="6454775" y="657225"/>
          <p14:tracePt t="9380" x="6469063" y="673100"/>
          <p14:tracePt t="9383" x="6484938" y="687388"/>
          <p14:tracePt t="9397" x="6499225" y="701675"/>
          <p14:tracePt t="9399" x="6499225" y="717550"/>
          <p14:tracePt t="9413" x="6515100" y="731838"/>
          <p14:tracePt t="9416" x="6529388" y="731838"/>
          <p14:tracePt t="9430" x="6529388" y="747713"/>
          <p14:tracePt t="9431" x="6543675" y="747713"/>
          <p14:tracePt t="9446" x="6543675" y="762000"/>
          <p14:tracePt t="9448" x="6559550" y="776288"/>
          <p14:tracePt t="9479" x="6559550" y="792163"/>
          <p14:tracePt t="9496" x="6559550" y="806450"/>
          <p14:tracePt t="9503" x="6559550" y="822325"/>
          <p14:tracePt t="9513" x="6559550" y="836613"/>
          <p14:tracePt t="9519" x="6573838" y="836613"/>
          <p14:tracePt t="9529" x="6573838" y="850900"/>
          <p14:tracePt t="9535" x="6573838" y="866775"/>
          <p14:tracePt t="9551" x="6573838" y="881063"/>
          <p14:tracePt t="9563" x="6573838" y="896938"/>
          <p14:tracePt t="9574" x="6573838" y="911225"/>
          <p14:tracePt t="9591" x="6559550" y="927100"/>
          <p14:tracePt t="9599" x="6559550" y="941388"/>
          <p14:tracePt t="9615" x="6543675" y="955675"/>
          <p14:tracePt t="9623" x="6543675" y="971550"/>
          <p14:tracePt t="9631" x="6529388" y="985838"/>
          <p14:tracePt t="9639" x="6529388" y="1001713"/>
          <p14:tracePt t="9648" x="6515100" y="1016000"/>
          <p14:tracePt t="9655" x="6499225" y="1030288"/>
          <p14:tracePt t="9665" x="6484938" y="1060450"/>
          <p14:tracePt t="9671" x="6469063" y="1076325"/>
          <p14:tracePt t="9682" x="6454775" y="1104900"/>
          <p14:tracePt t="9687" x="6438900" y="1120775"/>
          <p14:tracePt t="9698" x="6424613" y="1150938"/>
          <p14:tracePt t="9703" x="6394450" y="1165225"/>
          <p14:tracePt t="9711" x="6380163" y="1195388"/>
          <p14:tracePt t="9720" x="6364288" y="1209675"/>
          <p14:tracePt t="9727" x="6335713" y="1225550"/>
          <p14:tracePt t="9735" x="6319838" y="1239838"/>
          <p14:tracePt t="9748" x="6305550" y="1255713"/>
          <p14:tracePt t="9751" x="6289675" y="1255713"/>
          <p14:tracePt t="9759" x="6261100" y="1270000"/>
          <p14:tracePt t="9768" x="6245225" y="1270000"/>
          <p14:tracePt t="9776" x="6230938" y="1270000"/>
          <p14:tracePt t="9784" x="6200775" y="1284288"/>
          <p14:tracePt t="9792" x="6170613" y="1284288"/>
          <p14:tracePt t="9800" x="6156325" y="1284288"/>
          <p14:tracePt t="9808" x="6126163" y="1284288"/>
          <p14:tracePt t="9816" x="6096000" y="1284288"/>
          <p14:tracePt t="9824" x="6051550" y="1284288"/>
          <p14:tracePt t="9832" x="6035675" y="1284288"/>
          <p14:tracePt t="9841" x="5991225" y="1284288"/>
          <p14:tracePt t="9848" x="5961063" y="1270000"/>
          <p14:tracePt t="9856" x="5946775" y="1255713"/>
          <p14:tracePt t="9865" x="5916613" y="1255713"/>
          <p14:tracePt t="9872" x="5886450" y="1239838"/>
          <p14:tracePt t="9881" x="5872163" y="1225550"/>
          <p14:tracePt t="9888" x="5842000" y="1225550"/>
          <p14:tracePt t="9898" x="5827713" y="1209675"/>
          <p14:tracePt t="9904" x="5811838" y="1209675"/>
          <p14:tracePt t="9915" x="5797550" y="1195388"/>
          <p14:tracePt t="9920" x="5781675" y="1195388"/>
          <p14:tracePt t="9931" x="5767388" y="1181100"/>
          <p14:tracePt t="9936" x="5753100" y="1181100"/>
          <p14:tracePt t="9946" x="5737225" y="1165225"/>
          <p14:tracePt t="9960" x="5722938" y="1165225"/>
          <p14:tracePt t="9968" x="5707063" y="1150938"/>
          <p14:tracePt t="9976" x="5692775" y="1150938"/>
          <p14:tracePt t="9992" x="5676900" y="1150938"/>
          <p14:tracePt t="10001" x="5662613" y="1135063"/>
          <p14:tracePt t="10009" x="5648325" y="1135063"/>
          <p14:tracePt t="10016" x="5632450" y="1120775"/>
          <p14:tracePt t="10024" x="5618163" y="1120775"/>
          <p14:tracePt t="10032" x="5602288" y="1120775"/>
          <p14:tracePt t="10040" x="5602288" y="1104900"/>
          <p14:tracePt t="10048" x="5588000" y="1104900"/>
          <p14:tracePt t="10056" x="5573713" y="1104900"/>
          <p14:tracePt t="10065" x="5557838" y="1090613"/>
          <p14:tracePt t="10073" x="5543550" y="1090613"/>
          <p14:tracePt t="10081" x="5527675" y="1090613"/>
          <p14:tracePt t="10098" x="5513388" y="1076325"/>
          <p14:tracePt t="10105" x="5499100" y="1076325"/>
          <p14:tracePt t="10115" x="5483225" y="1076325"/>
          <p14:tracePt t="10121" x="5483225" y="1060450"/>
          <p14:tracePt t="10131" x="5468938" y="1060450"/>
          <p14:tracePt t="10137" x="5453063" y="1060450"/>
          <p14:tracePt t="10145" x="5453063" y="1046163"/>
          <p14:tracePt t="10153" x="5438775" y="1046163"/>
          <p14:tracePt t="10161" x="5422900" y="1046163"/>
          <p14:tracePt t="10185" x="5422900" y="1030288"/>
          <p14:tracePt t="10193" x="5408613" y="1030288"/>
          <p14:tracePt t="10241" x="5394325" y="1030288"/>
          <p14:tracePt t="10298" x="5394325" y="1046163"/>
          <p14:tracePt t="11156" x="5378450" y="1046163"/>
          <p14:tracePt t="11165" x="5364163" y="1046163"/>
          <p14:tracePt t="11173" x="5334000" y="1046163"/>
          <p14:tracePt t="11181" x="5289550" y="1046163"/>
          <p14:tracePt t="11188" x="5273675" y="1046163"/>
          <p14:tracePt t="11202" x="5245100" y="1046163"/>
          <p14:tracePt t="11205" x="5199063" y="1046163"/>
          <p14:tracePt t="11215" x="5168900" y="1046163"/>
          <p14:tracePt t="11220" x="5140325" y="1046163"/>
          <p14:tracePt t="11232" x="5110163" y="1046163"/>
          <p14:tracePt t="11236" x="5080000" y="1046163"/>
          <p14:tracePt t="11244" x="5065713" y="1046163"/>
          <p14:tracePt t="11252" x="5049838" y="1046163"/>
          <p14:tracePt t="11260" x="5035550" y="1046163"/>
          <p14:tracePt t="11269" x="5019675" y="1046163"/>
          <p14:tracePt t="11276" x="5005388" y="1046163"/>
          <p14:tracePt t="11301" x="4991100" y="1046163"/>
          <p14:tracePt t="11333" x="4975225" y="1046163"/>
          <p14:tracePt t="11357" x="4960938" y="1046163"/>
          <p14:tracePt t="11380" x="4945063" y="1046163"/>
          <p14:tracePt t="11398" x="4930775" y="1046163"/>
          <p14:tracePt t="11415" x="4914900" y="1046163"/>
          <p14:tracePt t="11420" x="4900613" y="1046163"/>
          <p14:tracePt t="11431" x="4900613" y="1060450"/>
          <p14:tracePt t="11437" x="4886325" y="1060450"/>
          <p14:tracePt t="11444" x="4870450" y="1076325"/>
          <p14:tracePt t="11453" x="4856163" y="1090613"/>
          <p14:tracePt t="11469" x="4840288" y="1104900"/>
          <p14:tracePt t="11477" x="4826000" y="1104900"/>
          <p14:tracePt t="11485" x="4811713" y="1120775"/>
          <p14:tracePt t="11493" x="4811713" y="1135063"/>
          <p14:tracePt t="11501" x="4795838" y="1150938"/>
          <p14:tracePt t="11517" x="4781550" y="1150938"/>
          <p14:tracePt t="11525" x="4765675" y="1165225"/>
          <p14:tracePt t="11533" x="4751388" y="1181100"/>
          <p14:tracePt t="11549" x="4737100" y="1181100"/>
          <p14:tracePt t="11557" x="4721225" y="1195388"/>
          <p14:tracePt t="11573" x="4706938" y="1209675"/>
          <p14:tracePt t="11581" x="4691063" y="1209675"/>
          <p14:tracePt t="11589" x="4676775" y="1225550"/>
          <p14:tracePt t="11598" x="4660900" y="1225550"/>
          <p14:tracePt t="11615" x="4646613" y="1225550"/>
          <p14:tracePt t="11622" x="4632325" y="1239838"/>
          <p14:tracePt t="11632" x="4616450" y="1239838"/>
          <p14:tracePt t="11648" x="4602163" y="1255713"/>
          <p14:tracePt t="11653" x="4586288" y="1255713"/>
          <p14:tracePt t="11670" x="4572000" y="1255713"/>
          <p14:tracePt t="11677" x="4557713" y="1255713"/>
          <p14:tracePt t="11686" x="4557713" y="1270000"/>
          <p14:tracePt t="11694" x="4541838" y="1270000"/>
          <p14:tracePt t="11702" x="4527550" y="1270000"/>
          <p14:tracePt t="11710" x="4511675" y="1270000"/>
          <p14:tracePt t="11727" x="4497388" y="1270000"/>
          <p14:tracePt t="11734" x="4483100" y="1270000"/>
          <p14:tracePt t="11749" x="4452938" y="1270000"/>
          <p14:tracePt t="11750" x="4437063" y="1270000"/>
          <p14:tracePt t="11766" x="4422775" y="1270000"/>
          <p14:tracePt t="11774" x="4406900" y="1284288"/>
          <p14:tracePt t="11782" x="4392613" y="1284288"/>
          <p14:tracePt t="11790" x="4378325" y="1284288"/>
          <p14:tracePt t="11798" x="4362450" y="1284288"/>
          <p14:tracePt t="11806" x="4348163" y="1284288"/>
          <p14:tracePt t="11822" x="4332288" y="1284288"/>
          <p14:tracePt t="11832" x="4318000" y="1284288"/>
          <p14:tracePt t="11838" x="4318000" y="1300163"/>
          <p14:tracePt t="11848" x="4303713" y="1300163"/>
          <p14:tracePt t="11854" x="4287838" y="1300163"/>
          <p14:tracePt t="11865" x="4273550" y="1300163"/>
          <p14:tracePt t="11870" x="4273550" y="1314450"/>
          <p14:tracePt t="11881" x="4257675" y="1314450"/>
          <p14:tracePt t="11886" x="4243388" y="1314450"/>
          <p14:tracePt t="11902" x="4229100" y="1314450"/>
          <p14:tracePt t="11910" x="4229100" y="1330325"/>
          <p14:tracePt t="11918" x="4213225" y="1330325"/>
          <p14:tracePt t="11926" x="4198938" y="1330325"/>
          <p14:tracePt t="11935" x="4198938" y="1344613"/>
          <p14:tracePt t="11943" x="4183063" y="1344613"/>
          <p14:tracePt t="11951" x="4168775" y="1344613"/>
          <p14:tracePt t="11958" x="4152900" y="1358900"/>
          <p14:tracePt t="11967" x="4138613" y="1358900"/>
          <p14:tracePt t="11983" x="4124325" y="1358900"/>
          <p14:tracePt t="11990" x="4108450" y="1374775"/>
          <p14:tracePt t="11998" x="4094163" y="1374775"/>
          <p14:tracePt t="12006" x="4078288" y="1374775"/>
          <p14:tracePt t="12015" x="4064000" y="1374775"/>
          <p14:tracePt t="12023" x="4049713" y="1374775"/>
          <p14:tracePt t="12031" x="4049713" y="1389063"/>
          <p14:tracePt t="12039" x="4033838" y="1389063"/>
          <p14:tracePt t="12048" x="4019550" y="1389063"/>
          <p14:tracePt t="12055" x="4003675" y="1389063"/>
          <p14:tracePt t="12065" x="3989388" y="1389063"/>
          <p14:tracePt t="12071" x="3975100" y="1389063"/>
          <p14:tracePt t="12081" x="3959225" y="1389063"/>
          <p14:tracePt t="12087" x="3944938" y="1389063"/>
          <p14:tracePt t="12094" x="3929063" y="1389063"/>
          <p14:tracePt t="12103" x="3914775" y="1389063"/>
          <p14:tracePt t="12111" x="3898900" y="1389063"/>
          <p14:tracePt t="12119" x="3884613" y="1389063"/>
          <p14:tracePt t="12127" x="3870325" y="1374775"/>
          <p14:tracePt t="12143" x="3854450" y="1374775"/>
          <p14:tracePt t="12151" x="3840163" y="1358900"/>
          <p14:tracePt t="12159" x="3810000" y="1358900"/>
          <p14:tracePt t="12167" x="3795713" y="1358900"/>
          <p14:tracePt t="12175" x="3779838" y="1358900"/>
          <p14:tracePt t="12183" x="3765550" y="1344613"/>
          <p14:tracePt t="12191" x="3735388" y="1344613"/>
          <p14:tracePt t="12199" x="3721100" y="1344613"/>
          <p14:tracePt t="12207" x="3705225" y="1344613"/>
          <p14:tracePt t="12215" x="3690938" y="1344613"/>
          <p14:tracePt t="12223" x="3675063" y="1344613"/>
          <p14:tracePt t="12231" x="3660775" y="1344613"/>
          <p14:tracePt t="12239" x="3644900" y="1344613"/>
          <p14:tracePt t="12248" x="3616325" y="1344613"/>
          <p14:tracePt t="12256" x="3600450" y="1344613"/>
          <p14:tracePt t="12265" x="3586163" y="1344613"/>
          <p14:tracePt t="12272" x="3570288" y="1344613"/>
          <p14:tracePt t="12281" x="3556000" y="1344613"/>
          <p14:tracePt t="12288" x="3541713" y="1358900"/>
          <p14:tracePt t="12298" x="3525838" y="1358900"/>
          <p14:tracePt t="12303" x="3495675" y="1358900"/>
          <p14:tracePt t="12314" x="3481388" y="1374775"/>
          <p14:tracePt t="12319" x="3467100" y="1389063"/>
          <p14:tracePt t="12327" x="3451225" y="1404938"/>
          <p14:tracePt t="12336" x="3436938" y="1419225"/>
          <p14:tracePt t="12343" x="3421063" y="1435100"/>
          <p14:tracePt t="12351" x="3390900" y="1463675"/>
          <p14:tracePt t="12359" x="3376613" y="1479550"/>
          <p14:tracePt t="12368" x="3362325" y="1509713"/>
          <p14:tracePt t="12376" x="3346450" y="1524000"/>
          <p14:tracePt t="12384" x="3332163" y="1554163"/>
          <p14:tracePt t="12392" x="3316288" y="1568450"/>
          <p14:tracePt t="12400" x="3302000" y="1598613"/>
          <p14:tracePt t="12408" x="3287713" y="1628775"/>
          <p14:tracePt t="12416" x="3271838" y="1643063"/>
          <p14:tracePt t="12424" x="3271838" y="1673225"/>
          <p14:tracePt t="12432" x="3257550" y="1689100"/>
          <p14:tracePt t="12440" x="3257550" y="1703388"/>
          <p14:tracePt t="12448" x="3241675" y="1717675"/>
          <p14:tracePt t="12456" x="3241675" y="1733550"/>
          <p14:tracePt t="12481" x="3241675" y="1747838"/>
          <p14:tracePt t="13042" x="3257550" y="1747838"/>
          <p14:tracePt t="13052" x="3271838" y="1747838"/>
          <p14:tracePt t="13058" x="3302000" y="1747838"/>
          <p14:tracePt t="13066" x="3316288" y="1747838"/>
          <p14:tracePt t="13074" x="3332163" y="1747838"/>
          <p14:tracePt t="13082" x="3362325" y="1747838"/>
          <p14:tracePt t="13090" x="3390900" y="1747838"/>
          <p14:tracePt t="13098" x="3406775" y="1747838"/>
          <p14:tracePt t="13106" x="3436938" y="1747838"/>
          <p14:tracePt t="13115" x="3451225" y="1747838"/>
          <p14:tracePt t="13122" x="3467100" y="1747838"/>
          <p14:tracePt t="13132" x="3481388" y="1747838"/>
          <p14:tracePt t="13154" x="3495675" y="1747838"/>
          <p14:tracePt t="13170" x="3495675" y="1763713"/>
          <p14:tracePt t="13178" x="3511550" y="1763713"/>
          <p14:tracePt t="13186" x="3511550" y="1778000"/>
          <p14:tracePt t="13218" x="3511550" y="1792288"/>
          <p14:tracePt t="13283" x="3511550" y="1808163"/>
          <p14:tracePt t="13307" x="3495675" y="1808163"/>
          <p14:tracePt t="13323" x="3481388" y="1822450"/>
          <p14:tracePt t="13334" x="3467100" y="1822450"/>
          <p14:tracePt t="13338" x="3451225" y="1822450"/>
          <p14:tracePt t="13348" x="3436938" y="1838325"/>
          <p14:tracePt t="13354" x="3421063" y="1838325"/>
          <p14:tracePt t="13365" x="3406775" y="1852613"/>
          <p14:tracePt t="13371" x="3376613" y="1852613"/>
          <p14:tracePt t="13381" x="3362325" y="1866900"/>
          <p14:tracePt t="13386" x="3346450" y="1866900"/>
          <p14:tracePt t="13395" x="3332163" y="1882775"/>
          <p14:tracePt t="13403" x="3316288" y="1897063"/>
          <p14:tracePt t="13411" x="3302000" y="1897063"/>
          <p14:tracePt t="13419" x="3287713" y="1912938"/>
          <p14:tracePt t="13427" x="3271838" y="1912938"/>
          <p14:tracePt t="13435" x="3271838" y="1927225"/>
          <p14:tracePt t="13443" x="3257550" y="1927225"/>
          <p14:tracePt t="13459" x="3241675" y="1943100"/>
          <p14:tracePt t="13475" x="3227388" y="1957388"/>
          <p14:tracePt t="13499" x="3213100" y="1971675"/>
          <p14:tracePt t="13515" x="3213100" y="1987550"/>
          <p14:tracePt t="13523" x="3197225" y="1987550"/>
          <p14:tracePt t="13532" x="3197225" y="2001838"/>
          <p14:tracePt t="13539" x="3182938" y="2017713"/>
          <p14:tracePt t="13548" x="3182938" y="2032000"/>
          <p14:tracePt t="13565" x="3167063" y="2062163"/>
          <p14:tracePt t="13572" x="3167063" y="2076450"/>
          <p14:tracePt t="13582" x="3152775" y="2092325"/>
          <p14:tracePt t="13587" x="3152775" y="2106613"/>
          <p14:tracePt t="13598" x="3136900" y="2136775"/>
          <p14:tracePt t="13603" x="3136900" y="2151063"/>
          <p14:tracePt t="13614" x="3136900" y="2181225"/>
          <p14:tracePt t="13619" x="3136900" y="2197100"/>
          <p14:tracePt t="13627" x="3122613" y="2211388"/>
          <p14:tracePt t="13636" x="3122613" y="2225675"/>
          <p14:tracePt t="13648" x="3122613" y="2241550"/>
          <p14:tracePt t="13651" x="3122613" y="2271713"/>
          <p14:tracePt t="13660" x="3108325" y="2271713"/>
          <p14:tracePt t="13668" x="3108325" y="2286000"/>
          <p14:tracePt t="13676" x="3108325" y="2316163"/>
          <p14:tracePt t="13684" x="3108325" y="2330450"/>
          <p14:tracePt t="13692" x="3108325" y="2346325"/>
          <p14:tracePt t="13700" x="3092450" y="2360613"/>
          <p14:tracePt t="13716" x="3092450" y="2374900"/>
          <p14:tracePt t="13724" x="3092450" y="2390775"/>
          <p14:tracePt t="13732" x="3092450" y="2405063"/>
          <p14:tracePt t="13740" x="3078163" y="2420938"/>
          <p14:tracePt t="13748" x="3078163" y="2435225"/>
          <p14:tracePt t="13756" x="3078163" y="2451100"/>
          <p14:tracePt t="13765" x="3078163" y="2479675"/>
          <p14:tracePt t="13772" x="3078163" y="2495550"/>
          <p14:tracePt t="13781" x="3078163" y="2509838"/>
          <p14:tracePt t="13788" x="3062288" y="2525713"/>
          <p14:tracePt t="13798" x="3062288" y="2540000"/>
          <p14:tracePt t="13804" x="3062288" y="2570163"/>
          <p14:tracePt t="13820" x="3062288" y="2584450"/>
          <p14:tracePt t="13828" x="3062288" y="2600325"/>
          <p14:tracePt t="13836" x="3048000" y="2614613"/>
          <p14:tracePt t="13844" x="3048000" y="2628900"/>
          <p14:tracePt t="13852" x="3048000" y="2644775"/>
          <p14:tracePt t="13860" x="3048000" y="2659063"/>
          <p14:tracePt t="13876" x="3048000" y="2674938"/>
          <p14:tracePt t="13885" x="3048000" y="2689225"/>
          <p14:tracePt t="13893" x="3048000" y="2705100"/>
          <p14:tracePt t="13901" x="3048000" y="2719388"/>
          <p14:tracePt t="13909" x="3048000" y="2733675"/>
          <p14:tracePt t="13917" x="3048000" y="2749550"/>
          <p14:tracePt t="13924" x="3048000" y="2779713"/>
          <p14:tracePt t="13932" x="3048000" y="2794000"/>
          <p14:tracePt t="13941" x="3048000" y="2824163"/>
          <p14:tracePt t="13949" x="3048000" y="2854325"/>
          <p14:tracePt t="13957" x="3048000" y="2882900"/>
          <p14:tracePt t="13964" x="3048000" y="2898775"/>
          <p14:tracePt t="13973" x="3048000" y="2928938"/>
          <p14:tracePt t="13982" x="3048000" y="2959100"/>
          <p14:tracePt t="13988" x="3048000" y="2987675"/>
          <p14:tracePt t="13998" x="3048000" y="3003550"/>
          <p14:tracePt t="14005" x="3048000" y="3017838"/>
          <p14:tracePt t="14015" x="3048000" y="3033713"/>
          <p14:tracePt t="14021" x="3048000" y="3062288"/>
          <p14:tracePt t="14032" x="3048000" y="3078163"/>
          <p14:tracePt t="14048" x="3048000" y="3092450"/>
          <p14:tracePt t="14053" x="3048000" y="3108325"/>
          <p14:tracePt t="14069" x="3048000" y="3122613"/>
          <p14:tracePt t="14076" x="3062288" y="3122613"/>
          <p14:tracePt t="14085" x="3062288" y="3136900"/>
          <p14:tracePt t="14109" x="3062288" y="3152775"/>
          <p14:tracePt t="14133" x="3062288" y="3167063"/>
          <p14:tracePt t="14157" x="3062288" y="3182938"/>
          <p14:tracePt t="14173" x="3078163" y="3182938"/>
          <p14:tracePt t="14197" x="3078163" y="3197225"/>
          <p14:tracePt t="14229" x="3092450" y="3213100"/>
          <p14:tracePt t="14237" x="3092450" y="3227388"/>
          <p14:tracePt t="14248" x="3092450" y="3241675"/>
          <p14:tracePt t="14253" x="3108325" y="3271838"/>
          <p14:tracePt t="14265" x="3108325" y="3287713"/>
          <p14:tracePt t="14269" x="3122613" y="3332163"/>
          <p14:tracePt t="14278" x="3136900" y="3362325"/>
          <p14:tracePt t="14286" x="3152775" y="3406775"/>
          <p14:tracePt t="14293" x="3167063" y="3421063"/>
          <p14:tracePt t="14301" x="3182938" y="3467100"/>
          <p14:tracePt t="14310" x="3182938" y="3495675"/>
          <p14:tracePt t="14318" x="3197225" y="3511550"/>
          <p14:tracePt t="14325" x="3197225" y="3541713"/>
          <p14:tracePt t="14334" x="3213100" y="3556000"/>
          <p14:tracePt t="14341" x="3213100" y="3570288"/>
          <p14:tracePt t="14350" x="3227388" y="3586163"/>
          <p14:tracePt t="14358" x="3227388" y="3600450"/>
          <p14:tracePt t="14365" x="3227388" y="3616325"/>
          <p14:tracePt t="14374" x="3241675" y="3616325"/>
          <p14:tracePt t="14382" x="3241675" y="3630613"/>
          <p14:tracePt t="14391" x="3257550" y="3630613"/>
          <p14:tracePt t="14406" x="3271838" y="3644900"/>
          <p14:tracePt t="14422" x="3271838" y="3660775"/>
          <p14:tracePt t="14432" x="3287713" y="3660775"/>
          <p14:tracePt t="14454" x="3287713" y="3675063"/>
          <p14:tracePt t="14466" x="3302000" y="3675063"/>
          <p14:tracePt t="14503" x="3316288" y="3690938"/>
          <p14:tracePt t="14511" x="3332163" y="3690938"/>
          <p14:tracePt t="14519" x="3332163" y="3705225"/>
          <p14:tracePt t="14527" x="3346450" y="3705225"/>
          <p14:tracePt t="14535" x="3376613" y="3721100"/>
          <p14:tracePt t="14543" x="3390900" y="3735388"/>
          <p14:tracePt t="14550" x="3406775" y="3749675"/>
          <p14:tracePt t="14558" x="3421063" y="3765550"/>
          <p14:tracePt t="14567" x="3436938" y="3779838"/>
          <p14:tracePt t="14575" x="3451225" y="3795713"/>
          <p14:tracePt t="14582" x="3467100" y="3795713"/>
          <p14:tracePt t="14591" x="3467100" y="3810000"/>
          <p14:tracePt t="14599" x="3481388" y="3810000"/>
          <p14:tracePt t="14607" x="3495675" y="3810000"/>
          <p14:tracePt t="14615" x="3495675" y="3824288"/>
          <p14:tracePt t="14623" x="3511550" y="3824288"/>
          <p14:tracePt t="14632" x="3525838" y="3840163"/>
          <p14:tracePt t="14639" x="3541713" y="3840163"/>
          <p14:tracePt t="14648" x="3556000" y="3854450"/>
          <p14:tracePt t="14655" x="3570288" y="3854450"/>
          <p14:tracePt t="14664" x="3600450" y="3870325"/>
          <p14:tracePt t="14671" x="3616325" y="3884613"/>
          <p14:tracePt t="14681" x="3644900" y="3898900"/>
          <p14:tracePt t="14687" x="3675063" y="3898900"/>
          <p14:tracePt t="14696" x="3690938" y="3914775"/>
          <p14:tracePt t="14703" x="3721100" y="3929063"/>
          <p14:tracePt t="14713" x="3735388" y="3944938"/>
          <p14:tracePt t="14719" x="3749675" y="3959225"/>
          <p14:tracePt t="14730" x="3765550" y="3959225"/>
          <p14:tracePt t="14735" x="3779838" y="3975100"/>
          <p14:tracePt t="14746" x="3795713" y="3975100"/>
          <p14:tracePt t="14751" x="3810000" y="3989388"/>
          <p14:tracePt t="14763" x="3824288" y="3989388"/>
          <p14:tracePt t="14767" x="3824288" y="4003675"/>
          <p14:tracePt t="14780" x="3840163" y="4003675"/>
          <p14:tracePt t="14783" x="3854450" y="4003675"/>
          <p14:tracePt t="14797" x="3870325" y="4019550"/>
          <p14:tracePt t="14813" x="3884613" y="4019550"/>
          <p14:tracePt t="14816" x="3898900" y="4033838"/>
          <p14:tracePt t="14831" x="3914775" y="4033838"/>
          <p14:tracePt t="14848" x="3929063" y="4033838"/>
          <p14:tracePt t="14865" x="3944938" y="4049713"/>
          <p14:tracePt t="14882" x="3959225" y="4049713"/>
          <p14:tracePt t="14896" x="3975100" y="4049713"/>
          <p14:tracePt t="14899" x="3989388" y="4049713"/>
          <p14:tracePt t="14913" x="4019550" y="4064000"/>
          <p14:tracePt t="14914" x="4033838" y="4064000"/>
          <p14:tracePt t="14919" x="4049713" y="4064000"/>
          <p14:tracePt t="14930" x="4078288" y="4078288"/>
          <p14:tracePt t="14936" x="4094163" y="4078288"/>
          <p14:tracePt t="14947" x="4108450" y="4078288"/>
          <p14:tracePt t="14951" x="4138613" y="4094163"/>
          <p14:tracePt t="14963" x="4152900" y="4094163"/>
          <p14:tracePt t="14967" x="4168775" y="4094163"/>
          <p14:tracePt t="14980" x="4183063" y="4094163"/>
          <p14:tracePt t="14983" x="4213225" y="4108450"/>
          <p14:tracePt t="14996" x="4229100" y="4108450"/>
          <p14:tracePt t="14999" x="4243388" y="4108450"/>
          <p14:tracePt t="15013" x="4257675" y="4108450"/>
          <p14:tracePt t="15016" x="4273550" y="4108450"/>
          <p14:tracePt t="15030" x="4287838" y="4108450"/>
          <p14:tracePt t="15032" x="4303713" y="4108450"/>
          <p14:tracePt t="15046" x="4318000" y="4108450"/>
          <p14:tracePt t="15049" x="4332288" y="4108450"/>
          <p14:tracePt t="15063" x="4348163" y="4108450"/>
          <p14:tracePt t="15065" x="4362450" y="4108450"/>
          <p14:tracePt t="15080" x="4378325" y="4108450"/>
          <p14:tracePt t="15082" x="4392613" y="4108450"/>
          <p14:tracePt t="15098" x="4406900" y="4108450"/>
          <p14:tracePt t="15113" x="4422775" y="4108450"/>
          <p14:tracePt t="15115" x="4437063" y="4108450"/>
          <p14:tracePt t="15131" x="4452938" y="4108450"/>
          <p14:tracePt t="15137" x="4467225" y="4108450"/>
          <p14:tracePt t="15146" x="4483100" y="4094163"/>
          <p14:tracePt t="15152" x="4497388" y="4094163"/>
          <p14:tracePt t="15163" x="4511675" y="4078288"/>
          <p14:tracePt t="15168" x="4527550" y="4078288"/>
          <p14:tracePt t="15180" x="4541838" y="4064000"/>
          <p14:tracePt t="15184" x="4557713" y="4064000"/>
          <p14:tracePt t="15196" x="4572000" y="4049713"/>
          <p14:tracePt t="15200" x="4586288" y="4049713"/>
          <p14:tracePt t="15213" x="4586288" y="4033838"/>
          <p14:tracePt t="15216" x="4602163" y="4033838"/>
          <p14:tracePt t="15230" x="4616450" y="4019550"/>
          <p14:tracePt t="15247" x="4632325" y="4003675"/>
          <p14:tracePt t="15263" x="4646613" y="4003675"/>
          <p14:tracePt t="15265" x="4646613" y="3989388"/>
          <p14:tracePt t="15282" x="4660900" y="3975100"/>
          <p14:tracePt t="15299" x="4676775" y="3975100"/>
          <p14:tracePt t="15313" x="4676775" y="3959225"/>
          <p14:tracePt t="15330" x="4691063" y="3944938"/>
          <p14:tracePt t="15347" x="4691063" y="3929063"/>
          <p14:tracePt t="15353" x="4706938" y="3929063"/>
          <p14:tracePt t="15369" x="4721225" y="3914775"/>
          <p14:tracePt t="15393" x="4737100" y="3914775"/>
          <p14:tracePt t="15409" x="4737100" y="3898900"/>
          <p14:tracePt t="15425" x="4751388" y="3898900"/>
          <p14:tracePt t="15602" x="4751388" y="3884613"/>
          <p14:tracePt t="15626" x="4751388" y="3870325"/>
          <p14:tracePt t="15634" x="4765675" y="3870325"/>
          <p14:tracePt t="15658" x="4765675" y="3854450"/>
          <p14:tracePt t="15690" x="4765675" y="3840163"/>
          <p14:tracePt t="15706" x="4781550" y="3840163"/>
          <p14:tracePt t="15883" x="4765675" y="3840163"/>
          <p14:tracePt t="15899" x="4751388" y="3840163"/>
          <p14:tracePt t="15915" x="4737100" y="3840163"/>
          <p14:tracePt t="15923" x="4721225" y="3854450"/>
          <p14:tracePt t="15932" x="4706938" y="3854450"/>
          <p14:tracePt t="15939" x="4691063" y="3854450"/>
          <p14:tracePt t="15948" x="4676775" y="3870325"/>
          <p14:tracePt t="15955" x="4660900" y="3870325"/>
          <p14:tracePt t="15965" x="4646613" y="3884613"/>
          <p14:tracePt t="15971" x="4632325" y="3884613"/>
          <p14:tracePt t="15981" x="4602163" y="3898900"/>
          <p14:tracePt t="15987" x="4586288" y="3898900"/>
          <p14:tracePt t="15995" x="4572000" y="3914775"/>
          <p14:tracePt t="16011" x="4557713" y="3929063"/>
          <p14:tracePt t="16019" x="4541838" y="3929063"/>
          <p14:tracePt t="16027" x="4527550" y="3944938"/>
          <p14:tracePt t="16035" x="4511675" y="3944938"/>
          <p14:tracePt t="16043" x="4497388" y="3944938"/>
          <p14:tracePt t="16052" x="4483100" y="3959225"/>
          <p14:tracePt t="16060" x="4467225" y="3959225"/>
          <p14:tracePt t="16067" x="4452938" y="3975100"/>
          <p14:tracePt t="16075" x="4437063" y="3975100"/>
          <p14:tracePt t="16083" x="4422775" y="3975100"/>
          <p14:tracePt t="16091" x="4406900" y="3989388"/>
          <p14:tracePt t="16099" x="4392613" y="3989388"/>
          <p14:tracePt t="16107" x="4378325" y="3989388"/>
          <p14:tracePt t="16115" x="4362450" y="3989388"/>
          <p14:tracePt t="16124" x="4348163" y="3989388"/>
          <p14:tracePt t="16131" x="4332288" y="3989388"/>
          <p14:tracePt t="16148" x="4318000" y="3989388"/>
          <p14:tracePt t="16156" x="4303713" y="3989388"/>
          <p14:tracePt t="16165" x="4287838" y="3989388"/>
          <p14:tracePt t="16172" x="4273550" y="3989388"/>
          <p14:tracePt t="16187" x="4257675" y="3989388"/>
          <p14:tracePt t="16198" x="4243388" y="3989388"/>
          <p14:tracePt t="16203" x="4229100" y="3989388"/>
          <p14:tracePt t="16215" x="4213225" y="3989388"/>
          <p14:tracePt t="16219" x="4198938" y="3989388"/>
          <p14:tracePt t="16236" x="4183063" y="3989388"/>
          <p14:tracePt t="16244" x="4168775" y="3989388"/>
          <p14:tracePt t="16252" x="4152900" y="3989388"/>
          <p14:tracePt t="16265" x="4138613" y="3989388"/>
          <p14:tracePt t="16268" x="4124325" y="3989388"/>
          <p14:tracePt t="16276" x="4108450" y="3989388"/>
          <p14:tracePt t="16284" x="4094163" y="3989388"/>
          <p14:tracePt t="16292" x="4064000" y="3989388"/>
          <p14:tracePt t="16300" x="4049713" y="3989388"/>
          <p14:tracePt t="16308" x="4033838" y="3989388"/>
          <p14:tracePt t="16316" x="4019550" y="3989388"/>
          <p14:tracePt t="16324" x="3989388" y="3989388"/>
          <p14:tracePt t="16332" x="3975100" y="3989388"/>
          <p14:tracePt t="16340" x="3944938" y="3989388"/>
          <p14:tracePt t="16348" x="3929063" y="3989388"/>
          <p14:tracePt t="16356" x="3914775" y="3989388"/>
          <p14:tracePt t="16364" x="3898900" y="3989388"/>
          <p14:tracePt t="16372" x="3884613" y="3989388"/>
          <p14:tracePt t="16381" x="3870325" y="3989388"/>
          <p14:tracePt t="16389" x="3854450" y="3989388"/>
          <p14:tracePt t="16398" x="3840163" y="3975100"/>
          <p14:tracePt t="16404" x="3824288" y="3975100"/>
          <p14:tracePt t="16415" x="3824288" y="3959225"/>
          <p14:tracePt t="16421" x="3810000" y="3959225"/>
          <p14:tracePt t="16431" x="3795713" y="3944938"/>
          <p14:tracePt t="16444" x="3779838" y="3944938"/>
          <p14:tracePt t="16453" x="3779838" y="3929063"/>
          <p14:tracePt t="16476" x="3765550" y="3929063"/>
          <p14:tracePt t="16573" x="3765550" y="3914775"/>
          <p14:tracePt t="16589" x="3765550" y="3898900"/>
          <p14:tracePt t="16597" x="3749675" y="3898900"/>
          <p14:tracePt t="16605" x="3749675" y="3884613"/>
          <p14:tracePt t="16616" x="3749675" y="3870325"/>
          <p14:tracePt t="16621" x="3749675" y="3854450"/>
          <p14:tracePt t="16637" x="3749675" y="3824288"/>
          <p14:tracePt t="16649" x="3749675" y="3810000"/>
          <p14:tracePt t="16652" x="3749675" y="3795713"/>
          <p14:tracePt t="16661" x="3749675" y="3765550"/>
          <p14:tracePt t="16669" x="3749675" y="3749675"/>
          <p14:tracePt t="16677" x="3749675" y="3735388"/>
          <p14:tracePt t="16685" x="3749675" y="3721100"/>
          <p14:tracePt t="16701" x="3749675" y="3705225"/>
          <p14:tracePt t="16709" x="3749675" y="3690938"/>
          <p14:tracePt t="16725" x="3765550" y="3690938"/>
          <p14:tracePt t="16741" x="3779838" y="3690938"/>
          <p14:tracePt t="16749" x="3795713" y="3675063"/>
          <p14:tracePt t="16758" x="3810000" y="3675063"/>
          <p14:tracePt t="16773" x="3824288" y="3675063"/>
          <p14:tracePt t="16782" x="3840163" y="3675063"/>
          <p14:tracePt t="16798" x="3854450" y="3675063"/>
          <p14:tracePt t="16815" x="3870325" y="3675063"/>
          <p14:tracePt t="16822" x="3884613" y="3675063"/>
          <p14:tracePt t="16832" x="3898900" y="3675063"/>
          <p14:tracePt t="16838" x="3914775" y="3675063"/>
          <p14:tracePt t="16848" x="3944938" y="3675063"/>
          <p14:tracePt t="16853" x="3959225" y="3675063"/>
          <p14:tracePt t="16864" x="3989388" y="3675063"/>
          <p14:tracePt t="16870" x="4019550" y="3675063"/>
          <p14:tracePt t="16877" x="4049713" y="3690938"/>
          <p14:tracePt t="16886" x="4064000" y="3690938"/>
          <p14:tracePt t="16894" x="4078288" y="3690938"/>
          <p14:tracePt t="16902" x="4094163" y="3690938"/>
          <p14:tracePt t="16918" x="4108450" y="3690938"/>
          <p14:tracePt t="16942" x="4124325" y="3690938"/>
          <p14:tracePt t="16999" x="4124325" y="3660775"/>
          <p14:tracePt t="17006" x="4124325" y="3644900"/>
          <p14:tracePt t="17015" x="4124325" y="3630613"/>
          <p14:tracePt t="17023" x="4124325" y="3616325"/>
          <p14:tracePt t="17030" x="4124325" y="3600450"/>
          <p14:tracePt t="17038" x="4124325" y="3586163"/>
          <p14:tracePt t="17048" x="4124325" y="3570288"/>
          <p14:tracePt t="17065" x="4124325" y="3556000"/>
          <p14:tracePt t="17078" x="4124325" y="3541713"/>
          <p14:tracePt t="17175" x="4124325" y="3525838"/>
          <p14:tracePt t="17191" x="4124325" y="3511550"/>
          <p14:tracePt t="17207" x="4124325" y="3495675"/>
          <p14:tracePt t="17215" x="4124325" y="3481388"/>
          <p14:tracePt t="17223" x="4108450" y="3481388"/>
          <p14:tracePt t="17232" x="4108450" y="3467100"/>
          <p14:tracePt t="17239" x="4108450" y="3451225"/>
          <p14:tracePt t="17263" x="4094163" y="3451225"/>
          <p14:tracePt t="17271" x="4094163" y="3436938"/>
          <p14:tracePt t="17295" x="4078288" y="3436938"/>
          <p14:tracePt t="17311" x="4064000" y="3421063"/>
          <p14:tracePt t="17319" x="4049713" y="3421063"/>
          <p14:tracePt t="17327" x="4049713" y="3406775"/>
          <p14:tracePt t="17335" x="4033838" y="3406775"/>
          <p14:tracePt t="17343" x="4019550" y="3390900"/>
          <p14:tracePt t="17351" x="4003675" y="3390900"/>
          <p14:tracePt t="17359" x="3989388" y="3376613"/>
          <p14:tracePt t="17367" x="3975100" y="3362325"/>
          <p14:tracePt t="17375" x="3959225" y="3362325"/>
          <p14:tracePt t="17383" x="3959225" y="3346450"/>
          <p14:tracePt t="17391" x="3944938" y="3332163"/>
          <p14:tracePt t="17399" x="3929063" y="3332163"/>
          <p14:tracePt t="17407" x="3929063" y="3316288"/>
          <p14:tracePt t="17423" x="3914775" y="3316288"/>
          <p14:tracePt t="17432" x="3914775" y="3302000"/>
          <p14:tracePt t="17448" x="3898900" y="3302000"/>
          <p14:tracePt t="17465" x="3884613" y="3302000"/>
          <p14:tracePt t="17482" x="3870325" y="3302000"/>
          <p14:tracePt t="17487" x="3854450" y="3302000"/>
          <p14:tracePt t="17499" x="3840163" y="3302000"/>
          <p14:tracePt t="17503" x="3824288" y="3302000"/>
          <p14:tracePt t="17514" x="3810000" y="3316288"/>
          <p14:tracePt t="17528" x="3795713" y="3316288"/>
          <p14:tracePt t="17536" x="3779838" y="3316288"/>
          <p14:tracePt t="17544" x="3765550" y="3332163"/>
          <p14:tracePt t="17552" x="3749675" y="3332163"/>
          <p14:tracePt t="17568" x="3735388" y="3332163"/>
          <p14:tracePt t="17584" x="3721100" y="3332163"/>
          <p14:tracePt t="17592" x="3721100" y="3346450"/>
          <p14:tracePt t="17608" x="3705225" y="3346450"/>
          <p14:tracePt t="17624" x="3705225" y="3362325"/>
          <p14:tracePt t="17632" x="3690938" y="3362325"/>
          <p14:tracePt t="17640" x="3690938" y="3376613"/>
          <p14:tracePt t="17649" x="3675063" y="3376613"/>
          <p14:tracePt t="17656" x="3675063" y="3390900"/>
          <p14:tracePt t="17665" x="3675063" y="3406775"/>
          <p14:tracePt t="17672" x="3660775" y="3421063"/>
          <p14:tracePt t="17682" x="3660775" y="3436938"/>
          <p14:tracePt t="17699" x="3660775" y="3451225"/>
          <p14:tracePt t="17704" x="3660775" y="3467100"/>
          <p14:tracePt t="17720" x="3660775" y="3481388"/>
          <p14:tracePt t="17728" x="3660775" y="3495675"/>
          <p14:tracePt t="17744" x="3660775" y="3511550"/>
          <p14:tracePt t="17753" x="3660775" y="3525838"/>
          <p14:tracePt t="17761" x="3675063" y="3525838"/>
          <p14:tracePt t="17769" x="3705225" y="3541713"/>
          <p14:tracePt t="17776" x="3721100" y="3556000"/>
          <p14:tracePt t="17785" x="3749675" y="3556000"/>
          <p14:tracePt t="17793" x="3779838" y="3570288"/>
          <p14:tracePt t="17801" x="3810000" y="3570288"/>
          <p14:tracePt t="17809" x="3840163" y="3586163"/>
          <p14:tracePt t="17817" x="3854450" y="3600450"/>
          <p14:tracePt t="17825" x="3884613" y="3600450"/>
          <p14:tracePt t="17833" x="3914775" y="3616325"/>
          <p14:tracePt t="17841" x="3959225" y="3616325"/>
          <p14:tracePt t="17849" x="3975100" y="3630613"/>
          <p14:tracePt t="17857" x="4003675" y="3630613"/>
          <p14:tracePt t="17865" x="4033838" y="3644900"/>
          <p14:tracePt t="17873" x="4064000" y="3644900"/>
          <p14:tracePt t="17882" x="4094163" y="3644900"/>
          <p14:tracePt t="17889" x="4108450" y="3644900"/>
          <p14:tracePt t="17898" x="4124325" y="3644900"/>
          <p14:tracePt t="17905" x="4138613" y="3644900"/>
          <p14:tracePt t="17915" x="4152900" y="3644900"/>
          <p14:tracePt t="17932" x="4168775" y="3644900"/>
          <p14:tracePt t="17953" x="4183063" y="3644900"/>
          <p14:tracePt t="17969" x="4183063" y="3630613"/>
          <p14:tracePt t="17985" x="4198938" y="3616325"/>
          <p14:tracePt t="18009" x="4198938" y="3600450"/>
          <p14:tracePt t="18033" x="4198938" y="3586163"/>
          <p14:tracePt t="18050" x="4198938" y="3570288"/>
          <p14:tracePt t="18066" x="4198938" y="3556000"/>
          <p14:tracePt t="18082" x="4198938" y="3541713"/>
          <p14:tracePt t="18090" x="4183063" y="3525838"/>
          <p14:tracePt t="18098" x="4168775" y="3511550"/>
          <p14:tracePt t="18106" x="4152900" y="3495675"/>
          <p14:tracePt t="18114" x="4138613" y="3481388"/>
          <p14:tracePt t="18121" x="4124325" y="3451225"/>
          <p14:tracePt t="18132" x="4108450" y="3436938"/>
          <p14:tracePt t="18137" x="4078288" y="3406775"/>
          <p14:tracePt t="18148" x="4064000" y="3390900"/>
          <p14:tracePt t="18153" x="4033838" y="3362325"/>
          <p14:tracePt t="18164" x="4019550" y="3346450"/>
          <p14:tracePt t="18169" x="4003675" y="3332163"/>
          <p14:tracePt t="18177" x="3989388" y="3316288"/>
          <p14:tracePt t="18186" x="3975100" y="3302000"/>
          <p14:tracePt t="18194" x="3959225" y="3287713"/>
          <p14:tracePt t="18202" x="3944938" y="3271838"/>
          <p14:tracePt t="18209" x="3929063" y="3271838"/>
          <p14:tracePt t="18226" x="3914775" y="3271838"/>
          <p14:tracePt t="18234" x="3898900" y="3257550"/>
          <p14:tracePt t="18250" x="3884613" y="3257550"/>
          <p14:tracePt t="18259" x="3870325" y="3257550"/>
          <p14:tracePt t="18266" x="3854450" y="3257550"/>
          <p14:tracePt t="18274" x="3840163" y="3257550"/>
          <p14:tracePt t="18282" x="3810000" y="3257550"/>
          <p14:tracePt t="18291" x="3795713" y="3257550"/>
          <p14:tracePt t="18298" x="3765550" y="3257550"/>
          <p14:tracePt t="18306" x="3749675" y="3257550"/>
          <p14:tracePt t="18316" x="3721100" y="3257550"/>
          <p14:tracePt t="18322" x="3705225" y="3271838"/>
          <p14:tracePt t="18332" x="3690938" y="3271838"/>
          <p14:tracePt t="18338" x="3675063" y="3271838"/>
          <p14:tracePt t="18348" x="3660775" y="3287713"/>
          <p14:tracePt t="18354" x="3644900" y="3287713"/>
          <p14:tracePt t="18366" x="3630613" y="3287713"/>
          <p14:tracePt t="18370" x="3616325" y="3287713"/>
          <p14:tracePt t="18381" x="3600450" y="3302000"/>
          <p14:tracePt t="18386" x="3586163" y="3302000"/>
          <p14:tracePt t="18394" x="3570288" y="3316288"/>
          <p14:tracePt t="18403" x="3556000" y="3316288"/>
          <p14:tracePt t="18418" x="3541713" y="3332163"/>
          <p14:tracePt t="18435" x="3525838" y="3332163"/>
          <p14:tracePt t="18451" x="3525838" y="3346450"/>
          <p14:tracePt t="18459" x="3511550" y="3346450"/>
          <p14:tracePt t="18467" x="3511550" y="3362325"/>
          <p14:tracePt t="18491" x="3495675" y="3376613"/>
          <p14:tracePt t="18499" x="3495675" y="3390900"/>
          <p14:tracePt t="18515" x="3495675" y="3406775"/>
          <p14:tracePt t="18523" x="3495675" y="3421063"/>
          <p14:tracePt t="18532" x="3495675" y="3436938"/>
          <p14:tracePt t="18539" x="3495675" y="3451225"/>
          <p14:tracePt t="18549" x="3495675" y="3467100"/>
          <p14:tracePt t="18555" x="3495675" y="3481388"/>
          <p14:tracePt t="18565" x="3495675" y="3495675"/>
          <p14:tracePt t="18571" x="3495675" y="3511550"/>
          <p14:tracePt t="18581" x="3495675" y="3525838"/>
          <p14:tracePt t="18587" x="3495675" y="3556000"/>
          <p14:tracePt t="18595" x="3511550" y="3586163"/>
          <p14:tracePt t="18603" x="3525838" y="3600450"/>
          <p14:tracePt t="18611" x="3541713" y="3630613"/>
          <p14:tracePt t="18619" x="3556000" y="3644900"/>
          <p14:tracePt t="18627" x="3570288" y="3675063"/>
          <p14:tracePt t="18636" x="3586163" y="3690938"/>
          <p14:tracePt t="18643" x="3600450" y="3721100"/>
          <p14:tracePt t="18651" x="3616325" y="3735388"/>
          <p14:tracePt t="18659" x="3630613" y="3749675"/>
          <p14:tracePt t="18668" x="3644900" y="3765550"/>
          <p14:tracePt t="18675" x="3660775" y="3779838"/>
          <p14:tracePt t="18684" x="3675063" y="3795713"/>
          <p14:tracePt t="18692" x="3690938" y="3795713"/>
          <p14:tracePt t="18699" x="3721100" y="3810000"/>
          <p14:tracePt t="18708" x="3735388" y="3824288"/>
          <p14:tracePt t="18715" x="3765550" y="3840163"/>
          <p14:tracePt t="18723" x="3779838" y="3854450"/>
          <p14:tracePt t="18732" x="3810000" y="3854450"/>
          <p14:tracePt t="18739" x="3824288" y="3870325"/>
          <p14:tracePt t="18749" x="3840163" y="3870325"/>
          <p14:tracePt t="18756" x="3870325" y="3870325"/>
          <p14:tracePt t="18765" x="3884613" y="3884613"/>
          <p14:tracePt t="18771" x="3898900" y="3884613"/>
          <p14:tracePt t="18788" x="3914775" y="3884613"/>
          <p14:tracePt t="18799" x="3929063" y="3884613"/>
          <p14:tracePt t="18820" x="3944938" y="3884613"/>
          <p14:tracePt t="18836" x="3959225" y="3884613"/>
          <p14:tracePt t="18852" x="3975100" y="3884613"/>
          <p14:tracePt t="18876" x="3989388" y="3884613"/>
          <p14:tracePt t="18884" x="4003675" y="3884613"/>
          <p14:tracePt t="18892" x="4003675" y="3870325"/>
          <p14:tracePt t="18900" x="4019550" y="3870325"/>
          <p14:tracePt t="18908" x="4019550" y="3854450"/>
          <p14:tracePt t="19302" x="4019550" y="3840163"/>
          <p14:tracePt t="19310" x="4019550" y="3824288"/>
          <p14:tracePt t="19318" x="4019550" y="3810000"/>
          <p14:tracePt t="19326" x="4033838" y="3779838"/>
          <p14:tracePt t="19341" x="4049713" y="3749675"/>
          <p14:tracePt t="19345" x="4064000" y="3721100"/>
          <p14:tracePt t="19349" x="4064000" y="3705225"/>
          <p14:tracePt t="19358" x="4078288" y="3690938"/>
          <p14:tracePt t="19365" x="4078288" y="3675063"/>
          <p14:tracePt t="19374" x="4094163" y="3644900"/>
          <p14:tracePt t="19390" x="4094163" y="3630613"/>
          <p14:tracePt t="19398" x="4108450" y="3616325"/>
          <p14:tracePt t="19415" x="4108450" y="3600450"/>
          <p14:tracePt t="19422" x="4124325" y="3600450"/>
          <p14:tracePt t="19432" x="4124325" y="3586163"/>
          <p14:tracePt t="19454" x="4124325" y="3570288"/>
          <p14:tracePt t="19470" x="4124325" y="3556000"/>
          <p14:tracePt t="19486" x="4124325" y="3541713"/>
          <p14:tracePt t="19494" x="4124325" y="3511550"/>
          <p14:tracePt t="19502" x="4124325" y="3495675"/>
          <p14:tracePt t="19510" x="4124325" y="3467100"/>
          <p14:tracePt t="19518" x="4124325" y="3421063"/>
          <p14:tracePt t="19527" x="4124325" y="3406775"/>
          <p14:tracePt t="19535" x="4108450" y="3362325"/>
          <p14:tracePt t="19542" x="4108450" y="3316288"/>
          <p14:tracePt t="19550" x="4094163" y="3287713"/>
          <p14:tracePt t="19558" x="4094163" y="3257550"/>
          <p14:tracePt t="19566" x="4078288" y="3213100"/>
          <p14:tracePt t="19574" x="4078288" y="3182938"/>
          <p14:tracePt t="19582" x="4064000" y="3152775"/>
          <p14:tracePt t="19591" x="4064000" y="3136900"/>
          <p14:tracePt t="19598" x="4064000" y="3122613"/>
          <p14:tracePt t="19616" x="4064000" y="3108325"/>
          <p14:tracePt t="19623" x="4064000" y="3092450"/>
          <p14:tracePt t="19639" x="4049713" y="3092450"/>
          <p14:tracePt t="19679" x="4033838" y="3078163"/>
          <p14:tracePt t="19703" x="4019550" y="3078163"/>
          <p14:tracePt t="19711" x="4019550" y="3062288"/>
          <p14:tracePt t="19719" x="4003675" y="3062288"/>
          <p14:tracePt t="19727" x="3989388" y="3048000"/>
          <p14:tracePt t="19735" x="3989388" y="3033713"/>
          <p14:tracePt t="19742" x="3975100" y="3033713"/>
          <p14:tracePt t="19751" x="3959225" y="3017838"/>
          <p14:tracePt t="19759" x="3944938" y="3003550"/>
          <p14:tracePt t="19767" x="3929063" y="3003550"/>
          <p14:tracePt t="19775" x="3914775" y="2987675"/>
          <p14:tracePt t="19783" x="3898900" y="2987675"/>
          <p14:tracePt t="19791" x="3884613" y="2973388"/>
          <p14:tracePt t="19799" x="3870325" y="2973388"/>
          <p14:tracePt t="19816" x="3840163" y="2959100"/>
          <p14:tracePt t="19823" x="3824288" y="2959100"/>
          <p14:tracePt t="19832" x="3810000" y="2959100"/>
          <p14:tracePt t="19839" x="3795713" y="2959100"/>
          <p14:tracePt t="19848" x="3779838" y="2959100"/>
          <p14:tracePt t="19855" x="3749675" y="2959100"/>
          <p14:tracePt t="19865" x="3735388" y="2959100"/>
          <p14:tracePt t="19871" x="3721100" y="2959100"/>
          <p14:tracePt t="19882" x="3705225" y="2959100"/>
          <p14:tracePt t="19887" x="3675063" y="2959100"/>
          <p14:tracePt t="19898" x="3660775" y="2959100"/>
          <p14:tracePt t="19903" x="3644900" y="2959100"/>
          <p14:tracePt t="19911" x="3630613" y="2959100"/>
          <p14:tracePt t="19920" x="3616325" y="2959100"/>
          <p14:tracePt t="19927" x="3600450" y="2959100"/>
          <p14:tracePt t="19935" x="3570288" y="2959100"/>
          <p14:tracePt t="19943" x="3556000" y="2959100"/>
          <p14:tracePt t="19952" x="3541713" y="2959100"/>
          <p14:tracePt t="19960" x="3525838" y="2959100"/>
          <p14:tracePt t="19968" x="3495675" y="2959100"/>
          <p14:tracePt t="19976" x="3481388" y="2959100"/>
          <p14:tracePt t="19984" x="3467100" y="2959100"/>
          <p14:tracePt t="19992" x="3451225" y="2959100"/>
          <p14:tracePt t="20000" x="3421063" y="2959100"/>
          <p14:tracePt t="20008" x="3406775" y="2973388"/>
          <p14:tracePt t="20016" x="3390900" y="2973388"/>
          <p14:tracePt t="20024" x="3376613" y="2973388"/>
          <p14:tracePt t="20032" x="3362325" y="2987675"/>
          <p14:tracePt t="20040" x="3346450" y="2987675"/>
          <p14:tracePt t="20049" x="3332163" y="3003550"/>
          <p14:tracePt t="20056" x="3316288" y="3003550"/>
          <p14:tracePt t="20072" x="3302000" y="3017838"/>
          <p14:tracePt t="20082" x="3287713" y="3033713"/>
          <p14:tracePt t="20099" x="3271838" y="3048000"/>
          <p14:tracePt t="20115" x="3257550" y="3062288"/>
          <p14:tracePt t="20120" x="3257550" y="3078163"/>
          <p14:tracePt t="20128" x="3241675" y="3108325"/>
          <p14:tracePt t="20136" x="3241675" y="3122613"/>
          <p14:tracePt t="20148" x="3227388" y="3136900"/>
          <p14:tracePt t="20152" x="3227388" y="3167063"/>
          <p14:tracePt t="20160" x="3213100" y="3182938"/>
          <p14:tracePt t="20168" x="3213100" y="3213100"/>
          <p14:tracePt t="20177" x="3213100" y="3241675"/>
          <p14:tracePt t="20184" x="3197225" y="3271838"/>
          <p14:tracePt t="20192" x="3197225" y="3302000"/>
          <p14:tracePt t="20200" x="3197225" y="3332163"/>
          <p14:tracePt t="20208" x="3182938" y="3362325"/>
          <p14:tracePt t="20216" x="3182938" y="3406775"/>
          <p14:tracePt t="20224" x="3182938" y="3436938"/>
          <p14:tracePt t="20231" x="3182938" y="3467100"/>
          <p14:tracePt t="20240" x="3182938" y="3495675"/>
          <p14:tracePt t="20248" x="3182938" y="3525838"/>
          <p14:tracePt t="20256" x="3182938" y="3541713"/>
          <p14:tracePt t="20265" x="3182938" y="3570288"/>
          <p14:tracePt t="20273" x="3182938" y="3600450"/>
          <p14:tracePt t="20281" x="3182938" y="3616325"/>
          <p14:tracePt t="20289" x="3182938" y="3644900"/>
          <p14:tracePt t="20298" x="3197225" y="3675063"/>
          <p14:tracePt t="20304" x="3197225" y="3690938"/>
          <p14:tracePt t="20314" x="3197225" y="3705225"/>
          <p14:tracePt t="20321" x="3213100" y="3735388"/>
          <p14:tracePt t="20330" x="3213100" y="3749675"/>
          <p14:tracePt t="20337" x="3227388" y="3765550"/>
          <p14:tracePt t="20347" x="3227388" y="3779838"/>
          <p14:tracePt t="20353" x="3241675" y="3810000"/>
          <p14:tracePt t="20363" x="3241675" y="3824288"/>
          <p14:tracePt t="20369" x="3257550" y="3840163"/>
          <p14:tracePt t="20380" x="3257550" y="3854450"/>
          <p14:tracePt t="20385" x="3271838" y="3854450"/>
          <p14:tracePt t="20397" x="3271838" y="3870325"/>
          <p14:tracePt t="20401" x="3271838" y="3884613"/>
          <p14:tracePt t="20413" x="3287713" y="3884613"/>
          <p14:tracePt t="20416" x="3302000" y="3898900"/>
          <p14:tracePt t="20430" x="3302000" y="3914775"/>
          <p14:tracePt t="20433" x="3332163" y="3944938"/>
          <p14:tracePt t="20447" x="3346450" y="3959225"/>
          <p14:tracePt t="20449" x="3376613" y="3975100"/>
          <p14:tracePt t="20463" x="3421063" y="4003675"/>
          <p14:tracePt t="20466" x="3451225" y="4033838"/>
          <p14:tracePt t="20480" x="3481388" y="4049713"/>
          <p14:tracePt t="20482" x="3511550" y="4064000"/>
          <p14:tracePt t="20497" x="3556000" y="4094163"/>
          <p14:tracePt t="20499" x="3586163" y="4108450"/>
          <p14:tracePt t="20513" x="3616325" y="4124325"/>
          <p14:tracePt t="20516" x="3644900" y="4152900"/>
          <p14:tracePt t="20530" x="3675063" y="4152900"/>
          <p14:tracePt t="20532" x="3690938" y="4168775"/>
          <p14:tracePt t="20547" x="3721100" y="4168775"/>
          <p14:tracePt t="20548" x="3735388" y="4183063"/>
          <p14:tracePt t="20553" x="3765550" y="4183063"/>
          <p14:tracePt t="20563" x="3779838" y="4198938"/>
          <p14:tracePt t="20569" x="3810000" y="4198938"/>
          <p14:tracePt t="20580" x="3840163" y="4198938"/>
          <p14:tracePt t="20585" x="3870325" y="4198938"/>
          <p14:tracePt t="20597" x="3884613" y="4198938"/>
          <p14:tracePt t="20601" x="3914775" y="4198938"/>
          <p14:tracePt t="20613" x="3944938" y="4183063"/>
          <p14:tracePt t="20617" x="3975100" y="4183063"/>
          <p14:tracePt t="20630" x="3989388" y="4168775"/>
          <p14:tracePt t="20633" x="4019550" y="4152900"/>
          <p14:tracePt t="20647" x="4033838" y="4152900"/>
          <p14:tracePt t="20649" x="4049713" y="4138613"/>
          <p14:tracePt t="20663" x="4064000" y="4124325"/>
          <p14:tracePt t="20666" x="4078288" y="4124325"/>
          <p14:tracePt t="20680" x="4094163" y="4108450"/>
          <p14:tracePt t="20682" x="4108450" y="4094163"/>
          <p14:tracePt t="20697" x="4124325" y="4094163"/>
          <p14:tracePt t="20699" x="4138613" y="4078288"/>
          <p14:tracePt t="20714" x="4152900" y="4078288"/>
          <p14:tracePt t="20715" x="4152900" y="4064000"/>
          <p14:tracePt t="20730" x="4168775" y="4049713"/>
          <p14:tracePt t="20732" x="4183063" y="4033838"/>
          <p14:tracePt t="20749" x="4198938" y="4019550"/>
          <p14:tracePt t="20754" x="4198938" y="4003675"/>
          <p14:tracePt t="20766" x="4213225" y="3989388"/>
          <p14:tracePt t="20770" x="4213225" y="3975100"/>
          <p14:tracePt t="20778" x="4229100" y="3959225"/>
          <p14:tracePt t="20786" x="4229100" y="3944938"/>
          <p14:tracePt t="20794" x="4243388" y="3929063"/>
          <p14:tracePt t="20803" x="4243388" y="3914775"/>
          <p14:tracePt t="20810" x="4257675" y="3884613"/>
          <p14:tracePt t="20819" x="4257675" y="3870325"/>
          <p14:tracePt t="20826" x="4273550" y="3854450"/>
          <p14:tracePt t="20834" x="4273550" y="3840163"/>
          <p14:tracePt t="20842" x="4287838" y="3824288"/>
          <p14:tracePt t="20850" x="4287838" y="3810000"/>
          <p14:tracePt t="20858" x="4303713" y="3795713"/>
          <p14:tracePt t="20866" x="4303713" y="3779838"/>
          <p14:tracePt t="20882" x="4318000" y="3765550"/>
          <p14:tracePt t="20891" x="4318000" y="3749675"/>
          <p14:tracePt t="20906" x="4318000" y="3735388"/>
          <p14:tracePt t="20923" x="4318000" y="3721100"/>
          <p14:tracePt t="20932" x="4318000" y="3705225"/>
          <p14:tracePt t="20939" x="4318000" y="3690938"/>
          <p14:tracePt t="20955" x="4318000" y="3660775"/>
          <p14:tracePt t="20966" x="4318000" y="3644900"/>
          <p14:tracePt t="20970" x="4318000" y="3616325"/>
          <p14:tracePt t="20982" x="4318000" y="3586163"/>
          <p14:tracePt t="20986" x="4318000" y="3541713"/>
          <p14:tracePt t="20995" x="4318000" y="3525838"/>
          <p14:tracePt t="21003" x="4303713" y="3481388"/>
          <p14:tracePt t="21011" x="4287838" y="3436938"/>
          <p14:tracePt t="21019" x="4273550" y="3406775"/>
          <p14:tracePt t="21032" x="4257675" y="3376613"/>
          <p14:tracePt t="21034" x="4243388" y="3346450"/>
          <p14:tracePt t="21043" x="4229100" y="3316288"/>
          <p14:tracePt t="21051" x="4213225" y="3287713"/>
          <p14:tracePt t="21059" x="4198938" y="3271838"/>
          <p14:tracePt t="21067" x="4183063" y="3241675"/>
          <p14:tracePt t="21075" x="4183063" y="3227388"/>
          <p14:tracePt t="21083" x="4152900" y="3213100"/>
          <p14:tracePt t="21091" x="4152900" y="3197225"/>
          <p14:tracePt t="21099" x="4138613" y="3182938"/>
          <p14:tracePt t="21107" x="4124325" y="3167063"/>
          <p14:tracePt t="21115" x="4108450" y="3167063"/>
          <p14:tracePt t="21123" x="4094163" y="3152775"/>
          <p14:tracePt t="21131" x="4078288" y="3136900"/>
          <p14:tracePt t="21139" x="4064000" y="3136900"/>
          <p14:tracePt t="21148" x="4049713" y="3136900"/>
          <p14:tracePt t="21155" x="4033838" y="3122613"/>
          <p14:tracePt t="21165" x="4019550" y="3122613"/>
          <p14:tracePt t="21172" x="3989388" y="3108325"/>
          <p14:tracePt t="21182" x="3975100" y="3108325"/>
          <p14:tracePt t="21187" x="3959225" y="3108325"/>
          <p14:tracePt t="21198" x="3929063" y="3108325"/>
          <p14:tracePt t="21203" x="3914775" y="3108325"/>
          <p14:tracePt t="21213" x="3884613" y="3108325"/>
          <p14:tracePt t="21220" x="3854450" y="3108325"/>
          <p14:tracePt t="21230" x="3824288" y="3108325"/>
          <p14:tracePt t="21235" x="3810000" y="3108325"/>
          <p14:tracePt t="21247" x="3779838" y="3108325"/>
          <p14:tracePt t="21251" x="3749675" y="3108325"/>
          <p14:tracePt t="21264" x="3735388" y="3108325"/>
          <p14:tracePt t="21267" x="3721100" y="3108325"/>
          <p14:tracePt t="21280" x="3690938" y="3108325"/>
          <p14:tracePt t="21283" x="3660775" y="3108325"/>
          <p14:tracePt t="21299" x="3630613" y="3108325"/>
          <p14:tracePt t="21314" x="3616325" y="3108325"/>
          <p14:tracePt t="21316" x="3600450" y="3108325"/>
          <p14:tracePt t="21330" x="3586163" y="3108325"/>
          <p14:tracePt t="21333" x="3570288" y="3108325"/>
          <p14:tracePt t="21347" x="3556000" y="3108325"/>
          <p14:tracePt t="21349" x="3541713" y="3108325"/>
          <p14:tracePt t="21364" x="3525838" y="3108325"/>
          <p14:tracePt t="21366" x="3511550" y="3108325"/>
          <p14:tracePt t="21380" x="3495675" y="3108325"/>
          <p14:tracePt t="21382" x="3481388" y="3108325"/>
          <p14:tracePt t="21397" x="3467100" y="3108325"/>
          <p14:tracePt t="21399" x="3451225" y="3108325"/>
          <p14:tracePt t="21413" x="3436938" y="3108325"/>
          <p14:tracePt t="21415" x="3436938" y="3122613"/>
          <p14:tracePt t="21420" x="3421063" y="3122613"/>
          <p14:tracePt t="21430" x="3406775" y="3122613"/>
          <p14:tracePt t="21436" x="3390900" y="3136900"/>
          <p14:tracePt t="21447" x="3376613" y="3136900"/>
          <p14:tracePt t="21453" x="3376613" y="3152775"/>
          <p14:tracePt t="21463" x="3362325" y="3167063"/>
          <p14:tracePt t="21468" x="3346450" y="3182938"/>
          <p14:tracePt t="21480" x="3346450" y="3197225"/>
          <p14:tracePt t="21484" x="3332163" y="3213100"/>
          <p14:tracePt t="21497" x="3332163" y="3227388"/>
          <p14:tracePt t="21500" x="3316288" y="3241675"/>
          <p14:tracePt t="21513" x="3302000" y="3257550"/>
          <p14:tracePt t="21516" x="3302000" y="3271838"/>
          <p14:tracePt t="21530" x="3287713" y="3302000"/>
          <p14:tracePt t="21533" x="3287713" y="3332163"/>
          <p14:tracePt t="21547" x="3271838" y="3346450"/>
          <p14:tracePt t="21550" x="3257550" y="3376613"/>
          <p14:tracePt t="21564" x="3257550" y="3390900"/>
          <p14:tracePt t="21565" x="3257550" y="3421063"/>
          <p14:tracePt t="21580" x="3241675" y="3451225"/>
          <p14:tracePt t="21583" x="3241675" y="3481388"/>
          <p14:tracePt t="21597" x="3241675" y="3511550"/>
          <p14:tracePt t="21599" x="3241675" y="3525838"/>
          <p14:tracePt t="21614" x="3241675" y="3556000"/>
          <p14:tracePt t="21616" x="3241675" y="3616325"/>
          <p14:tracePt t="21630" x="3241675" y="3644900"/>
          <p14:tracePt t="21631" x="3257550" y="3690938"/>
          <p14:tracePt t="21637" x="3271838" y="3705225"/>
          <p14:tracePt t="21647" x="3302000" y="3735388"/>
          <p14:tracePt t="21653" x="3316288" y="3765550"/>
          <p14:tracePt t="21663" x="3332163" y="3810000"/>
          <p14:tracePt t="21669" x="3346450" y="3840163"/>
          <p14:tracePt t="21680" x="3376613" y="3870325"/>
          <p14:tracePt t="21685" x="3406775" y="3898900"/>
          <p14:tracePt t="21697" x="3421063" y="3914775"/>
          <p14:tracePt t="21701" x="3451225" y="3944938"/>
          <p14:tracePt t="21713" x="3467100" y="3959225"/>
          <p14:tracePt t="21717" x="3495675" y="3975100"/>
          <p14:tracePt t="21730" x="3511550" y="3989388"/>
          <p14:tracePt t="21733" x="3541713" y="4003675"/>
          <p14:tracePt t="21741" x="3556000" y="4019550"/>
          <p14:tracePt t="21749" x="3586163" y="4019550"/>
          <p14:tracePt t="21757" x="3616325" y="4033838"/>
          <p14:tracePt t="21765" x="3630613" y="4049713"/>
          <p14:tracePt t="21773" x="3660775" y="4064000"/>
          <p14:tracePt t="21781" x="3675063" y="4064000"/>
          <p14:tracePt t="21789" x="3705225" y="4078288"/>
          <p14:tracePt t="21798" x="3721100" y="4078288"/>
          <p14:tracePt t="21805" x="3735388" y="4094163"/>
          <p14:tracePt t="21815" x="3765550" y="4094163"/>
          <p14:tracePt t="21821" x="3779838" y="4094163"/>
          <p14:tracePt t="21832" x="3795713" y="4094163"/>
          <p14:tracePt t="21838" x="3810000" y="4094163"/>
          <p14:tracePt t="21848" x="3824288" y="4094163"/>
          <p14:tracePt t="21854" x="3854450" y="4094163"/>
          <p14:tracePt t="21863" x="3870325" y="4094163"/>
          <p14:tracePt t="21870" x="3884613" y="4094163"/>
          <p14:tracePt t="21880" x="3898900" y="4094163"/>
          <p14:tracePt t="21886" x="3929063" y="4094163"/>
          <p14:tracePt t="21897" x="3944938" y="4078288"/>
          <p14:tracePt t="21901" x="3975100" y="4078288"/>
          <p14:tracePt t="21914" x="4003675" y="4049713"/>
          <p14:tracePt t="21917" x="4019550" y="4033838"/>
          <p14:tracePt t="21930" x="4049713" y="4019550"/>
          <p14:tracePt t="21934" x="4064000" y="4003675"/>
          <p14:tracePt t="21947" x="4078288" y="3975100"/>
          <p14:tracePt t="21949" x="4094163" y="3959225"/>
          <p14:tracePt t="21963" x="4108450" y="3944938"/>
          <p14:tracePt t="21966" x="4108450" y="3929063"/>
          <p14:tracePt t="21980" x="4124325" y="3914775"/>
          <p14:tracePt t="21982" x="4138613" y="3884613"/>
          <p14:tracePt t="21997" x="4138613" y="3870325"/>
          <p14:tracePt t="21999" x="4152900" y="3854450"/>
          <p14:tracePt t="22013" x="4152900" y="3840163"/>
          <p14:tracePt t="22015" x="4168775" y="3810000"/>
          <p14:tracePt t="22030" x="4183063" y="3795713"/>
          <p14:tracePt t="22033" x="4183063" y="3779838"/>
          <p14:tracePt t="22047" x="4198938" y="3765550"/>
          <p14:tracePt t="22050" x="4198938" y="3749675"/>
          <p14:tracePt t="22063" x="4198938" y="3735388"/>
          <p14:tracePt t="22064" x="4213225" y="3721100"/>
          <p14:tracePt t="22070" x="4213225" y="3705225"/>
          <p14:tracePt t="22081" x="4213225" y="3675063"/>
          <p14:tracePt t="22086" x="4229100" y="3644900"/>
          <p14:tracePt t="22097" x="4229100" y="3630613"/>
          <p14:tracePt t="22103" x="4229100" y="3600450"/>
          <p14:tracePt t="22113" x="4229100" y="3570288"/>
          <p14:tracePt t="22118" x="4229100" y="3541713"/>
          <p14:tracePt t="22130" x="4229100" y="3495675"/>
          <p14:tracePt t="22134" x="4229100" y="3467100"/>
          <p14:tracePt t="22147" x="4229100" y="3436938"/>
          <p14:tracePt t="22150" x="4229100" y="3390900"/>
          <p14:tracePt t="22164" x="4213225" y="3346450"/>
          <p14:tracePt t="22167" x="4198938" y="3316288"/>
          <p14:tracePt t="22180" x="4183063" y="3271838"/>
          <p14:tracePt t="22182" x="4168775" y="3241675"/>
          <p14:tracePt t="22197" x="4168775" y="3213100"/>
          <p14:tracePt t="22199" x="4152900" y="3197225"/>
          <p14:tracePt t="22213" x="4138613" y="3167063"/>
          <p14:tracePt t="22215" x="4138613" y="3152775"/>
          <p14:tracePt t="22230" x="4124325" y="3122613"/>
          <p14:tracePt t="22232" x="4108450" y="3122613"/>
          <p14:tracePt t="22247" x="4108450" y="3108325"/>
          <p14:tracePt t="22248" x="4094163" y="3092450"/>
          <p14:tracePt t="22263" x="4078288" y="3092450"/>
          <p14:tracePt t="22265" x="4064000" y="3078163"/>
          <p14:tracePt t="22280" x="4033838" y="3078163"/>
          <p14:tracePt t="22281" x="4019550" y="3078163"/>
          <p14:tracePt t="22287" x="3989388" y="3062288"/>
          <p14:tracePt t="22297" x="3975100" y="3062288"/>
          <p14:tracePt t="22303" x="3959225" y="3048000"/>
          <p14:tracePt t="22313" x="3929063" y="3048000"/>
          <p14:tracePt t="22319" x="3914775" y="3048000"/>
          <p14:tracePt t="22330" x="3884613" y="3048000"/>
          <p14:tracePt t="22335" x="3870325" y="3048000"/>
          <p14:tracePt t="22347" x="3854450" y="3048000"/>
          <p14:tracePt t="22351" x="3840163" y="3048000"/>
          <p14:tracePt t="22364" x="3824288" y="3048000"/>
          <p14:tracePt t="22375" x="3810000" y="3048000"/>
          <p14:tracePt t="22383" x="3795713" y="3048000"/>
          <p14:tracePt t="22391" x="3779838" y="3048000"/>
          <p14:tracePt t="22399" x="3765550" y="3048000"/>
          <p14:tracePt t="22408" x="3749675" y="3048000"/>
          <p14:tracePt t="22415" x="3735388" y="3048000"/>
          <p14:tracePt t="22433" x="3721100" y="3048000"/>
          <p14:tracePt t="22439" x="3705225" y="3048000"/>
          <p14:tracePt t="22456" x="3690938" y="3048000"/>
          <p14:tracePt t="22472" x="3675063" y="3048000"/>
          <p14:tracePt t="22488" x="3660775" y="3048000"/>
          <p14:tracePt t="22512" x="3644900" y="3048000"/>
          <p14:tracePt t="22520" x="3630613" y="3048000"/>
          <p14:tracePt t="22536" x="3616325" y="3048000"/>
          <p14:tracePt t="22544" x="3600450" y="3048000"/>
          <p14:tracePt t="22552" x="3586163" y="3048000"/>
          <p14:tracePt t="22560" x="3570288" y="3048000"/>
          <p14:tracePt t="22568" x="3556000" y="3062288"/>
          <p14:tracePt t="22575" x="3541713" y="3062288"/>
          <p14:tracePt t="22584" x="3525838" y="3062288"/>
          <p14:tracePt t="22591" x="3511550" y="3062288"/>
          <p14:tracePt t="22608" x="3495675" y="3062288"/>
          <p14:tracePt t="22616" x="3481388" y="3078163"/>
          <p14:tracePt t="22624" x="3467100" y="3078163"/>
          <p14:tracePt t="22640" x="3451225" y="3078163"/>
          <p14:tracePt t="22649" x="3436938" y="3078163"/>
          <p14:tracePt t="22666" x="3421063" y="3078163"/>
          <p14:tracePt t="22672" x="3406775" y="3092450"/>
          <p14:tracePt t="22688" x="3390900" y="3092450"/>
          <p14:tracePt t="22698" x="3376613" y="3092450"/>
          <p14:tracePt t="22715" x="3362325" y="3092450"/>
          <p14:tracePt t="22720" x="3362325" y="3108325"/>
          <p14:tracePt t="22728" x="3346450" y="3108325"/>
          <p14:tracePt t="22744" x="3346450" y="3122613"/>
          <p14:tracePt t="22752" x="3332163" y="3122613"/>
          <p14:tracePt t="22768" x="3332163" y="3136900"/>
          <p14:tracePt t="22777" x="3316288" y="3136900"/>
          <p14:tracePt t="22785" x="3316288" y="3152775"/>
          <p14:tracePt t="22792" x="3316288" y="3167063"/>
          <p14:tracePt t="22800" x="3302000" y="3167063"/>
          <p14:tracePt t="22808" x="3302000" y="3182938"/>
          <p14:tracePt t="22816" x="3287713" y="3182938"/>
          <p14:tracePt t="22824" x="3287713" y="3197225"/>
          <p14:tracePt t="22832" x="3287713" y="3213100"/>
          <p14:tracePt t="22840" x="3271838" y="3213100"/>
          <p14:tracePt t="22849" x="3271838" y="3227388"/>
          <p14:tracePt t="22865" x="3257550" y="3241675"/>
          <p14:tracePt t="22873" x="3257550" y="3257550"/>
          <p14:tracePt t="22882" x="3257550" y="3271838"/>
          <p14:tracePt t="22889" x="3257550" y="3287713"/>
          <p14:tracePt t="22898" x="3241675" y="3302000"/>
          <p14:tracePt t="22905" x="3241675" y="3332163"/>
          <p14:tracePt t="22915" x="3241675" y="3346450"/>
          <p14:tracePt t="22921" x="3241675" y="3376613"/>
          <p14:tracePt t="22931" x="3241675" y="3406775"/>
          <p14:tracePt t="22937" x="3227388" y="3436938"/>
          <p14:tracePt t="22944" x="3227388" y="3451225"/>
          <p14:tracePt t="22953" x="3227388" y="3481388"/>
          <p14:tracePt t="22965" x="3227388" y="3495675"/>
          <p14:tracePt t="22969" x="3227388" y="3525838"/>
          <p14:tracePt t="22977" x="3227388" y="3541713"/>
          <p14:tracePt t="22985" x="3227388" y="3556000"/>
          <p14:tracePt t="22993" x="3227388" y="3570288"/>
          <p14:tracePt t="23001" x="3227388" y="3586163"/>
          <p14:tracePt t="23009" x="3227388" y="3616325"/>
          <p14:tracePt t="23017" x="3227388" y="3630613"/>
          <p14:tracePt t="23025" x="3227388" y="3644900"/>
          <p14:tracePt t="23033" x="3227388" y="3660775"/>
          <p14:tracePt t="23041" x="3227388" y="3675063"/>
          <p14:tracePt t="23049" x="3227388" y="3690938"/>
          <p14:tracePt t="23057" x="3241675" y="3705225"/>
          <p14:tracePt t="23065" x="3241675" y="3721100"/>
          <p14:tracePt t="23073" x="3241675" y="3735388"/>
          <p14:tracePt t="23081" x="3257550" y="3749675"/>
          <p14:tracePt t="23089" x="3257550" y="3765550"/>
          <p14:tracePt t="23098" x="3271838" y="3779838"/>
          <p14:tracePt t="23105" x="3287713" y="3795713"/>
          <p14:tracePt t="23115" x="3302000" y="3810000"/>
          <p14:tracePt t="23121" x="3316288" y="3810000"/>
          <p14:tracePt t="23131" x="3332163" y="3824288"/>
          <p14:tracePt t="23137" x="3346450" y="3840163"/>
          <p14:tracePt t="23148" x="3362325" y="3854450"/>
          <p14:tracePt t="23153" x="3376613" y="3870325"/>
          <p14:tracePt t="23163" x="3390900" y="3870325"/>
          <p14:tracePt t="23169" x="3421063" y="3884613"/>
          <p14:tracePt t="23180" x="3436938" y="3898900"/>
          <p14:tracePt t="23186" x="3451225" y="3898900"/>
          <p14:tracePt t="23197" x="3467100" y="3914775"/>
          <p14:tracePt t="23201" x="3481388" y="3914775"/>
          <p14:tracePt t="23213" x="3495675" y="3914775"/>
          <p14:tracePt t="23217" x="3511550" y="3929063"/>
          <p14:tracePt t="23230" x="3525838" y="3929063"/>
          <p14:tracePt t="23233" x="3556000" y="3929063"/>
          <p14:tracePt t="23247" x="3556000" y="3944938"/>
          <p14:tracePt t="23250" x="3586163" y="3944938"/>
          <p14:tracePt t="23264" x="3600450" y="3944938"/>
          <p14:tracePt t="23266" x="3630613" y="3944938"/>
          <p14:tracePt t="23280" x="3644900" y="3944938"/>
          <p14:tracePt t="23283" x="3660775" y="3959225"/>
          <p14:tracePt t="23297" x="3675063" y="3959225"/>
          <p14:tracePt t="23299" x="3705225" y="3959225"/>
          <p14:tracePt t="23314" x="3721100" y="3959225"/>
          <p14:tracePt t="23330" x="3735388" y="3959225"/>
          <p14:tracePt t="23332" x="3749675" y="3959225"/>
          <p14:tracePt t="23347" x="3765550" y="3959225"/>
          <p14:tracePt t="23363" x="3779838" y="3959225"/>
          <p14:tracePt t="23370" x="3795713" y="3959225"/>
          <p14:tracePt t="23386" x="3810000" y="3959225"/>
          <p14:tracePt t="23397" x="3824288" y="3959225"/>
          <p14:tracePt t="23402" x="3840163" y="3959225"/>
          <p14:tracePt t="23418" x="3854450" y="3959225"/>
          <p14:tracePt t="23430" x="3870325" y="3959225"/>
          <p14:tracePt t="23434" x="3870325" y="3944938"/>
          <p14:tracePt t="23447" x="3884613" y="3944938"/>
          <p14:tracePt t="23450" x="3898900" y="3944938"/>
          <p14:tracePt t="23464" x="3898900" y="3929063"/>
          <p14:tracePt t="23466" x="3914775" y="3914775"/>
          <p14:tracePt t="23482" x="3929063" y="3898900"/>
          <p14:tracePt t="23497" x="3944938" y="3898900"/>
          <p14:tracePt t="23498" x="3944938" y="3884613"/>
          <p14:tracePt t="23513" x="3959225" y="3870325"/>
          <p14:tracePt t="23530" x="3975100" y="3854450"/>
          <p14:tracePt t="23547" x="3989388" y="3840163"/>
          <p14:tracePt t="23550" x="4003675" y="3824288"/>
          <p14:tracePt t="23564" x="4003675" y="3810000"/>
          <p14:tracePt t="23566" x="4019550" y="3795713"/>
          <p14:tracePt t="23580" x="4033838" y="3779838"/>
          <p14:tracePt t="23587" x="4049713" y="3749675"/>
          <p14:tracePt t="23597" x="4049713" y="3735388"/>
          <p14:tracePt t="23603" x="4049713" y="3721100"/>
          <p14:tracePt t="23619" x="4064000" y="3705225"/>
          <p14:tracePt t="23630" x="4064000" y="3690938"/>
          <p14:tracePt t="23635" x="4064000" y="3675063"/>
          <p14:tracePt t="23647" x="4064000" y="3660775"/>
          <p14:tracePt t="23651" x="4078288" y="3644900"/>
          <p14:tracePt t="23667" x="4078288" y="3630613"/>
          <p14:tracePt t="23681" x="4078288" y="3616325"/>
          <p14:tracePt t="23684" x="4078288" y="3600450"/>
          <p14:tracePt t="23699" x="4078288" y="3586163"/>
          <p14:tracePt t="23714" x="4078288" y="3570288"/>
          <p14:tracePt t="23730" x="4078288" y="3556000"/>
          <p14:tracePt t="23732" x="4064000" y="3541713"/>
          <p14:tracePt t="23739" x="4049713" y="3525838"/>
          <p14:tracePt t="23755" x="4033838" y="3511550"/>
          <p14:tracePt t="23766" x="4019550" y="3511550"/>
          <p14:tracePt t="23771" x="4019550" y="3495675"/>
          <p14:tracePt t="23782" x="4003675" y="3481388"/>
          <p14:tracePt t="23798" x="3989388" y="3467100"/>
          <p14:tracePt t="23803" x="3975100" y="3467100"/>
          <p14:tracePt t="23812" x="3975100" y="3451225"/>
          <p14:tracePt t="23820" x="3959225" y="3451225"/>
          <p14:tracePt t="23836" x="3944938" y="3436938"/>
          <p14:tracePt t="23851" x="3929063" y="3421063"/>
          <p14:tracePt t="23868" x="3914775" y="3406775"/>
          <p14:tracePt t="23884" x="3898900" y="3390900"/>
          <p14:tracePt t="23908" x="3898900" y="3376613"/>
          <p14:tracePt t="23940" x="3884613" y="3376613"/>
          <p14:tracePt t="24943" x="3898900" y="3390900"/>
          <p14:tracePt t="24951" x="3929063" y="3406775"/>
          <p14:tracePt t="24960" x="3944938" y="3421063"/>
          <p14:tracePt t="24968" x="3959225" y="3451225"/>
          <p14:tracePt t="24975" x="3975100" y="3467100"/>
          <p14:tracePt t="24989" x="4003675" y="3481388"/>
          <p14:tracePt t="24991" x="4019550" y="3495675"/>
          <p14:tracePt t="24999" x="4033838" y="3495675"/>
          <p14:tracePt t="25007" x="4049713" y="3511550"/>
          <p14:tracePt t="25015" x="4078288" y="3525838"/>
          <p14:tracePt t="25023" x="4094163" y="3541713"/>
          <p14:tracePt t="25039" x="4124325" y="3556000"/>
          <p14:tracePt t="25047" x="4138613" y="3556000"/>
          <p14:tracePt t="25055" x="4152900" y="3570288"/>
          <p14:tracePt t="25065" x="4168775" y="3570288"/>
          <p14:tracePt t="25071" x="4183063" y="3570288"/>
          <p14:tracePt t="25082" x="4213225" y="3586163"/>
          <p14:tracePt t="25087" x="4243388" y="3586163"/>
          <p14:tracePt t="25098" x="4273550" y="3586163"/>
          <p14:tracePt t="25103" x="4287838" y="3586163"/>
          <p14:tracePt t="25111" x="4318000" y="3586163"/>
          <p14:tracePt t="25120" x="4348163" y="3586163"/>
          <p14:tracePt t="25132" x="4378325" y="3586163"/>
          <p14:tracePt t="25135" x="4406900" y="3586163"/>
          <p14:tracePt t="25143" x="4422775" y="3586163"/>
          <p14:tracePt t="25152" x="4437063" y="3586163"/>
          <p14:tracePt t="25160" x="4467225" y="3586163"/>
          <p14:tracePt t="25168" x="4483100" y="3586163"/>
          <p14:tracePt t="25176" x="4497388" y="3586163"/>
          <p14:tracePt t="25184" x="4511675" y="3586163"/>
          <p14:tracePt t="25192" x="4527550" y="3586163"/>
          <p14:tracePt t="25200" x="4541838" y="3586163"/>
          <p14:tracePt t="25216" x="4557713" y="3586163"/>
          <p14:tracePt t="25232" x="4572000" y="3586163"/>
          <p14:tracePt t="25249" x="4586288" y="3586163"/>
          <p14:tracePt t="25256" x="4602163" y="3586163"/>
          <p14:tracePt t="25266" x="4602163" y="3570288"/>
          <p14:tracePt t="25272" x="4616450" y="3570288"/>
          <p14:tracePt t="25288" x="4632325" y="3556000"/>
          <p14:tracePt t="25299" x="4632325" y="3541713"/>
          <p14:tracePt t="25304" x="4646613" y="3541713"/>
          <p14:tracePt t="25315" x="4660900" y="3525838"/>
          <p14:tracePt t="25320" x="4660900" y="3511550"/>
          <p14:tracePt t="25336" x="4676775" y="3495675"/>
          <p14:tracePt t="25348" x="4676775" y="3481388"/>
          <p14:tracePt t="25352" x="4691063" y="3467100"/>
          <p14:tracePt t="25360" x="4706938" y="3451225"/>
          <p14:tracePt t="25369" x="4706938" y="3436938"/>
          <p14:tracePt t="25384" x="4721225" y="3421063"/>
          <p14:tracePt t="25393" x="4721225" y="3406775"/>
          <p14:tracePt t="25401" x="4737100" y="3406775"/>
          <p14:tracePt t="25416" x="4737100" y="3390900"/>
          <p14:tracePt t="25433" x="4751388" y="3376613"/>
          <p14:tracePt t="25473" x="4751388" y="3362325"/>
          <p14:tracePt t="25505" x="4751388" y="3346450"/>
          <p14:tracePt t="25515" x="4751388" y="3332163"/>
          <p14:tracePt t="25532" x="4751388" y="3316288"/>
          <p14:tracePt t="25537" x="4751388" y="3302000"/>
          <p14:tracePt t="25545" x="4751388" y="3287713"/>
          <p14:tracePt t="25553" x="4737100" y="3271838"/>
          <p14:tracePt t="25565" x="4721225" y="3241675"/>
          <p14:tracePt t="25569" x="4706938" y="3227388"/>
          <p14:tracePt t="25577" x="4691063" y="3197225"/>
          <p14:tracePt t="25585" x="4676775" y="3167063"/>
          <p14:tracePt t="25593" x="4660900" y="3136900"/>
          <p14:tracePt t="25601" x="4646613" y="3122613"/>
          <p14:tracePt t="25609" x="4632325" y="3092450"/>
          <p14:tracePt t="25617" x="4632325" y="3078163"/>
          <p14:tracePt t="25626" x="4616450" y="3078163"/>
          <p14:tracePt t="25633" x="4616450" y="3062288"/>
          <p14:tracePt t="25641" x="4602163" y="3062288"/>
          <p14:tracePt t="25649" x="4602163" y="3048000"/>
          <p14:tracePt t="25690" x="4586288" y="3048000"/>
          <p14:tracePt t="25706" x="4572000" y="3048000"/>
          <p14:tracePt t="25722" x="4557713" y="3048000"/>
          <p14:tracePt t="25732" x="4557713" y="3062288"/>
          <p14:tracePt t="25738" x="4541838" y="3062288"/>
          <p14:tracePt t="25749" x="4527550" y="3062288"/>
          <p14:tracePt t="25753" x="4527550" y="3078163"/>
          <p14:tracePt t="25762" x="4511675" y="3078163"/>
          <p14:tracePt t="25777" x="4497388" y="3078163"/>
          <p14:tracePt t="25786" x="4497388" y="3092450"/>
          <p14:tracePt t="25794" x="4483100" y="3092450"/>
          <p14:tracePt t="25810" x="4467225" y="3108325"/>
          <p14:tracePt t="25826" x="4452938" y="3108325"/>
          <p14:tracePt t="25834" x="4452938" y="3122613"/>
          <p14:tracePt t="25842" x="4437063" y="3122613"/>
          <p14:tracePt t="25850" x="4437063" y="3136900"/>
          <p14:tracePt t="25858" x="4422775" y="3136900"/>
          <p14:tracePt t="25866" x="4406900" y="3152775"/>
          <p14:tracePt t="25874" x="4406900" y="3167063"/>
          <p14:tracePt t="25882" x="4392613" y="3167063"/>
          <p14:tracePt t="25890" x="4392613" y="3182938"/>
          <p14:tracePt t="25899" x="4378325" y="3182938"/>
          <p14:tracePt t="25906" x="4378325" y="3197225"/>
          <p14:tracePt t="25922" x="4378325" y="3213100"/>
          <p14:tracePt t="25932" x="4378325" y="3227388"/>
          <p14:tracePt t="25938" x="4362450" y="3241675"/>
          <p14:tracePt t="25948" x="4362450" y="3257550"/>
          <p14:tracePt t="25954" x="4362450" y="3271838"/>
          <p14:tracePt t="25966" x="4362450" y="3287713"/>
          <p14:tracePt t="25970" x="4362450" y="3302000"/>
          <p14:tracePt t="25982" x="4362450" y="3316288"/>
          <p14:tracePt t="25986" x="4362450" y="3332163"/>
          <p14:tracePt t="25994" x="4362450" y="3362325"/>
          <p14:tracePt t="26003" x="4362450" y="3376613"/>
          <p14:tracePt t="26011" x="4362450" y="3390900"/>
          <p14:tracePt t="26019" x="4362450" y="3406775"/>
          <p14:tracePt t="26026" x="4378325" y="3421063"/>
          <p14:tracePt t="26035" x="4378325" y="3436938"/>
          <p14:tracePt t="26043" x="4378325" y="3451225"/>
          <p14:tracePt t="26051" x="4378325" y="3467100"/>
          <p14:tracePt t="26059" x="4392613" y="3481388"/>
          <p14:tracePt t="26067" x="4392613" y="3495675"/>
          <p14:tracePt t="26075" x="4406900" y="3495675"/>
          <p14:tracePt t="26082" x="4406900" y="3511550"/>
          <p14:tracePt t="26090" x="4422775" y="3525838"/>
          <p14:tracePt t="26099" x="4422775" y="3541713"/>
          <p14:tracePt t="26107" x="4437063" y="3556000"/>
          <p14:tracePt t="26123" x="4452938" y="3570288"/>
          <p14:tracePt t="26132" x="4452938" y="3586163"/>
          <p14:tracePt t="26139" x="4467225" y="3600450"/>
          <p14:tracePt t="26155" x="4467225" y="3616325"/>
          <p14:tracePt t="26166" x="4483100" y="3616325"/>
          <p14:tracePt t="26182" x="4497388" y="3630613"/>
          <p14:tracePt t="26194" x="4497388" y="3644900"/>
          <p14:tracePt t="26203" x="4511675" y="3644900"/>
          <p14:tracePt t="26219" x="4511675" y="3660775"/>
          <p14:tracePt t="26227" x="4527550" y="3660775"/>
          <p14:tracePt t="26259" x="4541838" y="3660775"/>
          <p14:tracePt t="26316" x="4557713" y="3660775"/>
          <p14:tracePt t="26348" x="4572000" y="3660775"/>
          <p14:tracePt t="26366" x="4586288" y="3644900"/>
          <p14:tracePt t="26372" x="4586288" y="3630613"/>
          <p14:tracePt t="26386" x="4602163" y="3616325"/>
          <p14:tracePt t="26388" x="4616450" y="3616325"/>
          <p14:tracePt t="26398" x="4632325" y="3600450"/>
          <p14:tracePt t="26404" x="4632325" y="3586163"/>
          <p14:tracePt t="26412" x="4646613" y="3586163"/>
          <p14:tracePt t="26420" x="4660900" y="3570288"/>
          <p14:tracePt t="26428" x="4676775" y="3556000"/>
          <p14:tracePt t="26436" x="4691063" y="3556000"/>
          <p14:tracePt t="26452" x="4706938" y="3541713"/>
          <p14:tracePt t="26460" x="4721225" y="3541713"/>
          <p14:tracePt t="26476" x="4737100" y="3541713"/>
          <p14:tracePt t="26484" x="4737100" y="3525838"/>
          <p14:tracePt t="26492" x="4751388" y="3525838"/>
          <p14:tracePt t="26508" x="4765675" y="3525838"/>
          <p14:tracePt t="26524" x="4765675" y="3511550"/>
          <p14:tracePt t="26540" x="4781550" y="3511550"/>
          <p14:tracePt t="26564" x="4781550" y="3495675"/>
          <p14:tracePt t="26573" x="4795838" y="3495675"/>
          <p14:tracePt t="26596" x="4795838" y="3481388"/>
          <p14:tracePt t="26616" x="4795838" y="3467100"/>
          <p14:tracePt t="26620" x="4811713" y="3467100"/>
          <p14:tracePt t="26628" x="4811713" y="3451225"/>
          <p14:tracePt t="26644" x="4811713" y="3436938"/>
          <p14:tracePt t="26660" x="4811713" y="3421063"/>
          <p14:tracePt t="26669" x="4811713" y="3406775"/>
          <p14:tracePt t="26677" x="4811713" y="3390900"/>
          <p14:tracePt t="26692" x="4811713" y="3376613"/>
          <p14:tracePt t="26701" x="4811713" y="3362325"/>
          <p14:tracePt t="26708" x="4811713" y="3346450"/>
          <p14:tracePt t="26717" x="4811713" y="3332163"/>
          <p14:tracePt t="26733" x="4811713" y="3316288"/>
          <p14:tracePt t="26741" x="4811713" y="3302000"/>
          <p14:tracePt t="26749" x="4811713" y="3287713"/>
          <p14:tracePt t="26765" x="4811713" y="3271838"/>
          <p14:tracePt t="26773" x="4811713" y="3257550"/>
          <p14:tracePt t="26782" x="4811713" y="3241675"/>
          <p14:tracePt t="26799" x="4811713" y="3227388"/>
          <p14:tracePt t="26805" x="4811713" y="3213100"/>
          <p14:tracePt t="26815" x="4795838" y="3213100"/>
          <p14:tracePt t="26821" x="4795838" y="3197225"/>
          <p14:tracePt t="26831" x="4795838" y="3182938"/>
          <p14:tracePt t="26837" x="4781550" y="3182938"/>
          <p14:tracePt t="26845" x="4781550" y="3167063"/>
          <p14:tracePt t="26853" x="4765675" y="3152775"/>
          <p14:tracePt t="26865" x="4765675" y="3136900"/>
          <p14:tracePt t="26868" x="4751388" y="3136900"/>
          <p14:tracePt t="26877" x="4751388" y="3122613"/>
          <p14:tracePt t="26885" x="4737100" y="3108325"/>
          <p14:tracePt t="26893" x="4737100" y="3092450"/>
          <p14:tracePt t="26901" x="4721225" y="3092450"/>
          <p14:tracePt t="26909" x="4706938" y="3078163"/>
          <p14:tracePt t="26917" x="4691063" y="3062288"/>
          <p14:tracePt t="26925" x="4691063" y="3048000"/>
          <p14:tracePt t="26933" x="4676775" y="3048000"/>
          <p14:tracePt t="26942" x="4660900" y="3033713"/>
          <p14:tracePt t="26949" x="4646613" y="3033713"/>
          <p14:tracePt t="26958" x="4632325" y="3017838"/>
          <p14:tracePt t="26973" x="4616450" y="3017838"/>
          <p14:tracePt t="26982" x="4602163" y="3017838"/>
          <p14:tracePt t="26989" x="4586288" y="3017838"/>
          <p14:tracePt t="26999" x="4572000" y="3003550"/>
          <p14:tracePt t="27015" x="4557713" y="3003550"/>
          <p14:tracePt t="27022" x="4541838" y="3003550"/>
          <p14:tracePt t="27032" x="4527550" y="3003550"/>
          <p14:tracePt t="27038" x="4511675" y="3003550"/>
          <p14:tracePt t="27049" x="4497388" y="3003550"/>
          <p14:tracePt t="27054" x="4467225" y="3003550"/>
          <p14:tracePt t="27069" x="4437063" y="3003550"/>
          <p14:tracePt t="27082" x="4422775" y="3003550"/>
          <p14:tracePt t="27085" x="4406900" y="3017838"/>
          <p14:tracePt t="27094" x="4392613" y="3017838"/>
          <p14:tracePt t="27102" x="4378325" y="3017838"/>
          <p14:tracePt t="27110" x="4362450" y="3033713"/>
          <p14:tracePt t="27126" x="4348163" y="3033713"/>
          <p14:tracePt t="27134" x="4332288" y="3033713"/>
          <p14:tracePt t="27142" x="4318000" y="3048000"/>
          <p14:tracePt t="27150" x="4303713" y="3048000"/>
          <p14:tracePt t="27158" x="4287838" y="3048000"/>
          <p14:tracePt t="27166" x="4273550" y="3062288"/>
          <p14:tracePt t="27182" x="4257675" y="3062288"/>
          <p14:tracePt t="27191" x="4243388" y="3078163"/>
          <p14:tracePt t="27198" x="4229100" y="3078163"/>
          <p14:tracePt t="27215" x="4213225" y="3078163"/>
          <p14:tracePt t="27223" x="4198938" y="3092450"/>
          <p14:tracePt t="27246" x="4183063" y="3108325"/>
          <p14:tracePt t="27271" x="4168775" y="3122613"/>
          <p14:tracePt t="27287" x="4152900" y="3122613"/>
          <p14:tracePt t="27295" x="4152900" y="3136900"/>
          <p14:tracePt t="27303" x="4152900" y="3152775"/>
          <p14:tracePt t="27310" x="4138613" y="3152775"/>
          <p14:tracePt t="27326" x="4138613" y="3167063"/>
          <p14:tracePt t="27335" x="4124325" y="3167063"/>
          <p14:tracePt t="27343" x="4124325" y="3182938"/>
          <p14:tracePt t="27359" x="4124325" y="3197225"/>
          <p14:tracePt t="27375" x="4124325" y="3213100"/>
          <p14:tracePt t="27383" x="4124325" y="3227388"/>
          <p14:tracePt t="27391" x="4124325" y="3241675"/>
          <p14:tracePt t="27398" x="4124325" y="3257550"/>
          <p14:tracePt t="27407" x="4124325" y="3287713"/>
          <p14:tracePt t="27415" x="4124325" y="3302000"/>
          <p14:tracePt t="27423" x="4124325" y="3332163"/>
          <p14:tracePt t="27432" x="4124325" y="3346450"/>
          <p14:tracePt t="27439" x="4124325" y="3362325"/>
          <p14:tracePt t="27449" x="4124325" y="3390900"/>
          <p14:tracePt t="27455" x="4124325" y="3406775"/>
          <p14:tracePt t="27471" x="4124325" y="3421063"/>
          <p14:tracePt t="27487" x="4124325" y="3436938"/>
          <p14:tracePt t="27535" x="4138613" y="3451225"/>
          <p14:tracePt t="27559" x="4152900" y="3467100"/>
          <p14:tracePt t="27567" x="4168775" y="3481388"/>
          <p14:tracePt t="27575" x="4183063" y="3481388"/>
          <p14:tracePt t="27583" x="4198938" y="3495675"/>
          <p14:tracePt t="27592" x="4213225" y="3511550"/>
          <p14:tracePt t="27599" x="4229100" y="3525838"/>
          <p14:tracePt t="27608" x="4243388" y="3541713"/>
          <p14:tracePt t="27616" x="4257675" y="3556000"/>
          <p14:tracePt t="27632" x="4257675" y="3570288"/>
          <p14:tracePt t="27640" x="4273550" y="3570288"/>
          <p14:tracePt t="27656" x="4287838" y="3586163"/>
          <p14:tracePt t="27671" x="4303713" y="3586163"/>
          <p14:tracePt t="27682" x="4318000" y="3600450"/>
          <p14:tracePt t="27687" x="4332288" y="3600450"/>
          <p14:tracePt t="27699" x="4348163" y="3600450"/>
          <p14:tracePt t="27704" x="4362450" y="3600450"/>
          <p14:tracePt t="27711" x="4378325" y="3600450"/>
          <p14:tracePt t="27720" x="4378325" y="3616325"/>
          <p14:tracePt t="27732" x="4392613" y="3616325"/>
          <p14:tracePt t="27735" x="4406900" y="3616325"/>
          <p14:tracePt t="27752" x="4422775" y="3616325"/>
          <p14:tracePt t="27784" x="4437063" y="3616325"/>
          <p14:tracePt t="27840" x="4452938" y="3616325"/>
          <p14:tracePt t="27880" x="4467225" y="3616325"/>
          <p14:tracePt t="27913" x="4467225" y="3600450"/>
          <p14:tracePt t="27921" x="4483100" y="3600450"/>
          <p14:tracePt t="27936" x="4483100" y="3586163"/>
          <p14:tracePt t="27960" x="4497388" y="3570288"/>
          <p14:tracePt t="27985" x="4497388" y="3556000"/>
          <p14:tracePt t="27993" x="4511675" y="3556000"/>
          <p14:tracePt t="28017" x="4511675" y="3541713"/>
          <p14:tracePt t="28025" x="4527550" y="3541713"/>
          <p14:tracePt t="28033" x="4527550" y="3525838"/>
          <p14:tracePt t="28049" x="4527550" y="3511550"/>
          <p14:tracePt t="28057" x="4541838" y="3511550"/>
          <p14:tracePt t="28065" x="4541838" y="3495675"/>
          <p14:tracePt t="28083" x="4541838" y="3481388"/>
          <p14:tracePt t="28099" x="4557713" y="3467100"/>
          <p14:tracePt t="28116" x="4557713" y="3451225"/>
          <p14:tracePt t="28132" x="4557713" y="3436938"/>
          <p14:tracePt t="28137" x="4572000" y="3436938"/>
          <p14:tracePt t="28148" x="4572000" y="3421063"/>
          <p14:tracePt t="28924" x="4572000" y="3406775"/>
          <p14:tracePt t="28932" x="4572000" y="3390900"/>
          <p14:tracePt t="28940" x="4572000" y="3376613"/>
          <p14:tracePt t="28948" x="4557713" y="3346450"/>
          <p14:tracePt t="28956" x="4557713" y="3316288"/>
          <p14:tracePt t="28966" x="4541838" y="3287713"/>
          <p14:tracePt t="28972" x="4527550" y="3257550"/>
          <p14:tracePt t="28982" x="4511675" y="3241675"/>
          <p14:tracePt t="28987" x="4497388" y="3213100"/>
          <p14:tracePt t="28998" x="4497388" y="3197225"/>
          <p14:tracePt t="29004" x="4467225" y="3167063"/>
          <p14:tracePt t="29011" x="4452938" y="3152775"/>
          <p14:tracePt t="29020" x="4452938" y="3136900"/>
          <p14:tracePt t="29032" x="4437063" y="3122613"/>
          <p14:tracePt t="29035" x="4422775" y="3122613"/>
          <p14:tracePt t="29044" x="4392613" y="3108325"/>
          <p14:tracePt t="29052" x="4392613" y="3092450"/>
          <p14:tracePt t="29060" x="4378325" y="3092450"/>
          <p14:tracePt t="29068" x="4348163" y="3078163"/>
          <p14:tracePt t="29076" x="4332288" y="3062288"/>
          <p14:tracePt t="29084" x="4318000" y="3062288"/>
          <p14:tracePt t="29092" x="4303713" y="3048000"/>
          <p14:tracePt t="29100" x="4287838" y="3048000"/>
          <p14:tracePt t="29107" x="4273550" y="3033713"/>
          <p14:tracePt t="29116" x="4243388" y="3033713"/>
          <p14:tracePt t="29124" x="4229100" y="3033713"/>
          <p14:tracePt t="29133" x="4213225" y="3017838"/>
          <p14:tracePt t="29140" x="4198938" y="3017838"/>
          <p14:tracePt t="29156" x="4183063" y="3003550"/>
          <p14:tracePt t="29165" x="4168775" y="3003550"/>
          <p14:tracePt t="29173" x="4152900" y="3003550"/>
          <p14:tracePt t="29182" x="4138613" y="3003550"/>
          <p14:tracePt t="29199" x="4124325" y="3003550"/>
          <p14:tracePt t="29204" x="4108450" y="3003550"/>
          <p14:tracePt t="29215" x="4094163" y="3003550"/>
          <p14:tracePt t="29221" x="4078288" y="3003550"/>
          <p14:tracePt t="29228" x="4064000" y="3003550"/>
          <p14:tracePt t="29236" x="4033838" y="3003550"/>
          <p14:tracePt t="29244" x="4019550" y="3003550"/>
          <p14:tracePt t="29253" x="4003675" y="3003550"/>
          <p14:tracePt t="29261" x="3975100" y="3003550"/>
          <p14:tracePt t="29269" x="3959225" y="3003550"/>
          <p14:tracePt t="29277" x="3944938" y="3017838"/>
          <p14:tracePt t="29285" x="3914775" y="3017838"/>
          <p14:tracePt t="29293" x="3898900" y="3017838"/>
          <p14:tracePt t="29301" x="3884613" y="3033713"/>
          <p14:tracePt t="29309" x="3870325" y="3033713"/>
          <p14:tracePt t="29316" x="3854450" y="3048000"/>
          <p14:tracePt t="29333" x="3840163" y="3048000"/>
          <p14:tracePt t="29341" x="3824288" y="3048000"/>
          <p14:tracePt t="29349" x="3824288" y="3062288"/>
          <p14:tracePt t="29357" x="3810000" y="3062288"/>
          <p14:tracePt t="29373" x="3795713" y="3062288"/>
          <p14:tracePt t="29382" x="3779838" y="3062288"/>
          <p14:tracePt t="29405" x="3765550" y="3078163"/>
          <p14:tracePt t="29437" x="3749675" y="3078163"/>
          <p14:tracePt t="29453" x="3749675" y="3092450"/>
          <p14:tracePt t="29975" x="3749675" y="3078163"/>
          <p14:tracePt t="29983" x="3765550" y="3062288"/>
          <p14:tracePt t="29991" x="3795713" y="3062288"/>
          <p14:tracePt t="29999" x="3824288" y="3033713"/>
          <p14:tracePt t="30007" x="3840163" y="3033713"/>
          <p14:tracePt t="30016" x="3884613" y="3017838"/>
          <p14:tracePt t="30023" x="3914775" y="3003550"/>
          <p14:tracePt t="30036" x="3929063" y="2987675"/>
          <p14:tracePt t="30039" x="3959225" y="2987675"/>
          <p14:tracePt t="30049" x="3975100" y="2973388"/>
          <p14:tracePt t="30055" x="4003675" y="2973388"/>
          <p14:tracePt t="30065" x="4003675" y="2959100"/>
          <p14:tracePt t="30071" x="4019550" y="2959100"/>
          <p14:tracePt t="30082" x="4033838" y="2959100"/>
          <p14:tracePt t="30103" x="4049713" y="2959100"/>
          <p14:tracePt t="30119" x="4064000" y="2959100"/>
          <p14:tracePt t="30336" x="4049713" y="2959100"/>
          <p14:tracePt t="30376" x="4033838" y="2959100"/>
          <p14:tracePt t="30392" x="4033838" y="2973388"/>
          <p14:tracePt t="30400" x="4019550" y="2973388"/>
          <p14:tracePt t="30424" x="4019550" y="2987675"/>
          <p14:tracePt t="30432" x="4003675" y="2987675"/>
          <p14:tracePt t="30440" x="4003675" y="3003550"/>
          <p14:tracePt t="30464" x="4003675" y="3017838"/>
          <p14:tracePt t="30489" x="4003675" y="3033713"/>
          <p14:tracePt t="30504" x="4003675" y="3048000"/>
          <p14:tracePt t="30520" x="4003675" y="3062288"/>
          <p14:tracePt t="30544" x="4003675" y="3078163"/>
          <p14:tracePt t="30560" x="4003675" y="3092450"/>
          <p14:tracePt t="30601" x="4003675" y="3108325"/>
          <p14:tracePt t="30746" x="4003675" y="3092450"/>
          <p14:tracePt t="30771" x="4003675" y="3078163"/>
          <p14:tracePt t="30786" x="4003675" y="3062288"/>
          <p14:tracePt t="30810" x="4003675" y="3048000"/>
          <p14:tracePt t="30825" x="4003675" y="3033713"/>
          <p14:tracePt t="30841" x="3989388" y="3033713"/>
          <p14:tracePt t="30849" x="3989388" y="3017838"/>
          <p14:tracePt t="30881" x="3989388" y="3003550"/>
          <p14:tracePt t="30899" x="3989388" y="2987675"/>
          <p14:tracePt t="30916" x="3989388" y="2973388"/>
          <p14:tracePt t="30922" x="3975100" y="2959100"/>
          <p14:tracePt t="30938" x="3975100" y="2943225"/>
          <p14:tracePt t="30949" x="3975100" y="2928938"/>
          <p14:tracePt t="30961" x="3975100" y="2913063"/>
          <p14:tracePt t="30970" x="3975100" y="2898775"/>
          <p14:tracePt t="30982" x="3959225" y="2882900"/>
          <p14:tracePt t="30986" x="3959225" y="2868613"/>
          <p14:tracePt t="31002" x="3959225" y="2854325"/>
          <p14:tracePt t="31010" x="3959225" y="2838450"/>
          <p14:tracePt t="31018" x="3944938" y="2824163"/>
          <p14:tracePt t="31034" x="3944938" y="2808288"/>
          <p14:tracePt t="31042" x="3944938" y="2794000"/>
          <p14:tracePt t="31050" x="3944938" y="2779713"/>
          <p14:tracePt t="31066" x="3929063" y="2763838"/>
          <p14:tracePt t="31075" x="3929063" y="2749550"/>
          <p14:tracePt t="31090" x="3929063" y="2733675"/>
          <p14:tracePt t="31106" x="3929063" y="2719388"/>
          <p14:tracePt t="31115" x="3914775" y="2705100"/>
          <p14:tracePt t="31122" x="3914775" y="2689225"/>
          <p14:tracePt t="31138" x="3914775" y="2674938"/>
          <p14:tracePt t="31148" x="3914775" y="2659063"/>
          <p14:tracePt t="31155" x="3914775" y="2644775"/>
          <p14:tracePt t="31165" x="3914775" y="2628900"/>
          <p14:tracePt t="31178" x="3914775" y="2614613"/>
          <p14:tracePt t="31187" x="3914775" y="2600325"/>
          <p14:tracePt t="31194" x="3898900" y="2584450"/>
          <p14:tracePt t="31210" x="3898900" y="2570163"/>
          <p14:tracePt t="31219" x="3898900" y="2554288"/>
          <p14:tracePt t="31234" x="3898900" y="2540000"/>
          <p14:tracePt t="31243" x="3898900" y="2525713"/>
          <p14:tracePt t="31258" x="3898900" y="2509838"/>
          <p14:tracePt t="31267" x="3898900" y="2495550"/>
          <p14:tracePt t="31283" x="3898900" y="2479675"/>
          <p14:tracePt t="31291" x="3898900" y="2465388"/>
          <p14:tracePt t="31307" x="3898900" y="2451100"/>
          <p14:tracePt t="31323" x="3898900" y="2435225"/>
          <p14:tracePt t="31339" x="3898900" y="2420938"/>
          <p14:tracePt t="31355" x="3898900" y="2405063"/>
          <p14:tracePt t="31366" x="3898900" y="2390775"/>
          <p14:tracePt t="31382" x="3898900" y="2374900"/>
          <p14:tracePt t="31387" x="3898900" y="2360613"/>
          <p14:tracePt t="31395" x="3898900" y="2346325"/>
          <p14:tracePt t="31411" x="3898900" y="2330450"/>
          <p14:tracePt t="31420" x="3898900" y="2316163"/>
          <p14:tracePt t="31428" x="3898900" y="2300288"/>
          <p14:tracePt t="31435" x="3898900" y="2286000"/>
          <p14:tracePt t="31444" x="3898900" y="2271713"/>
          <p14:tracePt t="31452" x="3898900" y="2255838"/>
          <p14:tracePt t="31467" x="3898900" y="2241550"/>
          <p14:tracePt t="31476" x="3898900" y="2225675"/>
          <p14:tracePt t="31484" x="3898900" y="2211388"/>
          <p14:tracePt t="31492" x="3898900" y="2197100"/>
          <p14:tracePt t="31500" x="3898900" y="2181225"/>
          <p14:tracePt t="31508" x="3898900" y="2166938"/>
          <p14:tracePt t="31523" x="3898900" y="2151063"/>
          <p14:tracePt t="31532" x="3898900" y="2136775"/>
          <p14:tracePt t="31540" x="3898900" y="2120900"/>
          <p14:tracePt t="31549" x="3898900" y="2106613"/>
          <p14:tracePt t="31556" x="3898900" y="2092325"/>
          <p14:tracePt t="31565" x="3898900" y="2076450"/>
          <p14:tracePt t="31572" x="3898900" y="2062163"/>
          <p14:tracePt t="31582" x="3898900" y="2046288"/>
          <p14:tracePt t="31588" x="3914775" y="2032000"/>
          <p14:tracePt t="31600" x="3914775" y="2017713"/>
          <p14:tracePt t="31604" x="3914775" y="2001838"/>
          <p14:tracePt t="31615" x="3914775" y="1987550"/>
          <p14:tracePt t="31620" x="3929063" y="1971675"/>
          <p14:tracePt t="31628" x="3929063" y="1957388"/>
          <p14:tracePt t="31636" x="3929063" y="1927225"/>
          <p14:tracePt t="31653" x="3944938" y="1912938"/>
          <p14:tracePt t="31660" x="3944938" y="1882775"/>
          <p14:tracePt t="31669" x="3944938" y="1866900"/>
          <p14:tracePt t="31677" x="3944938" y="1852613"/>
          <p14:tracePt t="31684" x="3944938" y="1838325"/>
          <p14:tracePt t="31693" x="3944938" y="1822450"/>
          <p14:tracePt t="31700" x="3944938" y="1808163"/>
          <p14:tracePt t="31708" x="3959225" y="1808163"/>
          <p14:tracePt t="31716" x="3959225" y="1792288"/>
          <p14:tracePt t="31724" x="3959225" y="1778000"/>
          <p14:tracePt t="31732" x="3959225" y="1763713"/>
          <p14:tracePt t="31740" x="3975100" y="1747838"/>
          <p14:tracePt t="31749" x="3975100" y="1733550"/>
          <p14:tracePt t="31757" x="3975100" y="1717675"/>
          <p14:tracePt t="31766" x="3975100" y="1703388"/>
          <p14:tracePt t="31773" x="3975100" y="1689100"/>
          <p14:tracePt t="31782" x="3989388" y="1673225"/>
          <p14:tracePt t="31799" x="3989388" y="1658938"/>
          <p14:tracePt t="31805" x="3989388" y="1643063"/>
          <p14:tracePt t="31815" x="3989388" y="1628775"/>
          <p14:tracePt t="31828" x="4003675" y="1612900"/>
          <p14:tracePt t="31837" x="4003675" y="1598613"/>
          <p14:tracePt t="31848" x="4003675" y="1584325"/>
          <p14:tracePt t="31852" x="4019550" y="1568450"/>
          <p14:tracePt t="31861" x="4019550" y="1554163"/>
          <p14:tracePt t="31869" x="4019550" y="1538288"/>
          <p14:tracePt t="31877" x="4019550" y="1524000"/>
          <p14:tracePt t="31885" x="4033838" y="1493838"/>
          <p14:tracePt t="31901" x="4033838" y="1463675"/>
          <p14:tracePt t="31909" x="4049713" y="1449388"/>
          <p14:tracePt t="31917" x="4049713" y="1435100"/>
          <p14:tracePt t="31925" x="4049713" y="1419225"/>
          <p14:tracePt t="31933" x="4064000" y="1404938"/>
          <p14:tracePt t="31941" x="4064000" y="1389063"/>
          <p14:tracePt t="31949" x="4064000" y="1374775"/>
          <p14:tracePt t="31957" x="4078288" y="1358900"/>
          <p14:tracePt t="31966" x="4078288" y="1344613"/>
          <p14:tracePt t="31973" x="4078288" y="1330325"/>
          <p14:tracePt t="31983" x="4094163" y="1314450"/>
          <p14:tracePt t="31989" x="4094163" y="1300163"/>
          <p14:tracePt t="31999" x="4094163" y="1284288"/>
          <p14:tracePt t="32005" x="4108450" y="1270000"/>
          <p14:tracePt t="32016" x="4108450" y="1255713"/>
          <p14:tracePt t="32032" x="4108450" y="1239838"/>
          <p14:tracePt t="32037" x="4108450" y="1225550"/>
          <p14:tracePt t="32048" x="4124325" y="1225550"/>
          <p14:tracePt t="32053" x="4124325" y="1209675"/>
          <p14:tracePt t="32070" x="4124325" y="1195388"/>
          <p14:tracePt t="32085" x="4124325" y="1181100"/>
          <p14:tracePt t="32094" x="4138613" y="1181100"/>
          <p14:tracePt t="32102" x="4138613" y="1165225"/>
          <p14:tracePt t="32125" x="4138613" y="1150938"/>
          <p14:tracePt t="32141" x="4152900" y="1135063"/>
          <p14:tracePt t="32150" x="4152900" y="1120775"/>
          <p14:tracePt t="32166" x="4152900" y="1104900"/>
          <p14:tracePt t="32174" x="4168775" y="1090613"/>
          <p14:tracePt t="32190" x="4168775" y="1076325"/>
          <p14:tracePt t="32199" x="4168775" y="1060450"/>
          <p14:tracePt t="32216" x="4183063" y="1046163"/>
          <p14:tracePt t="32232" x="4183063" y="1030288"/>
          <p14:tracePt t="32249" x="4198938" y="1016000"/>
          <p14:tracePt t="32262" x="4198938" y="1001713"/>
          <p14:tracePt t="32281" x="4213225" y="985838"/>
          <p14:tracePt t="32286" x="4213225" y="971550"/>
          <p14:tracePt t="32310" x="4229100" y="955675"/>
          <p14:tracePt t="32326" x="4229100" y="941388"/>
          <p14:tracePt t="32342" x="4229100" y="927100"/>
          <p14:tracePt t="32351" x="4243388" y="927100"/>
          <p14:tracePt t="32366" x="4243388" y="911225"/>
          <p14:tracePt t="32391" x="4243388" y="896938"/>
          <p14:tracePt t="32399" x="4257675" y="896938"/>
          <p14:tracePt t="32511" x="4273550" y="881063"/>
          <p14:tracePt t="32535" x="4287838" y="866775"/>
          <p14:tracePt t="32544" x="4303713" y="866775"/>
          <p14:tracePt t="32558" x="4303713" y="850900"/>
          <p14:tracePt t="32560" x="4318000" y="850900"/>
          <p14:tracePt t="32567" x="4332288" y="836613"/>
          <p14:tracePt t="32583" x="4348163" y="836613"/>
          <p14:tracePt t="32591" x="4348163" y="822325"/>
          <p14:tracePt t="32599" x="4362450" y="822325"/>
          <p14:tracePt t="32615" x="4378325" y="806450"/>
          <p14:tracePt t="32633" x="4392613" y="792163"/>
          <p14:tracePt t="32649" x="4406900" y="776288"/>
          <p14:tracePt t="32655" x="4422775" y="776288"/>
          <p14:tracePt t="32665" x="4437063" y="776288"/>
          <p14:tracePt t="32672" x="4452938" y="776288"/>
          <p14:tracePt t="32682" x="4467225" y="762000"/>
          <p14:tracePt t="32695" x="4483100" y="762000"/>
          <p14:tracePt t="32704" x="4497388" y="747713"/>
          <p14:tracePt t="32711" x="4511675" y="747713"/>
          <p14:tracePt t="32720" x="4527550" y="747713"/>
          <p14:tracePt t="32727" x="4541838" y="747713"/>
          <p14:tracePt t="32736" x="4557713" y="731838"/>
          <p14:tracePt t="32743" x="4572000" y="731838"/>
          <p14:tracePt t="32752" x="4586288" y="731838"/>
          <p14:tracePt t="32759" x="4602163" y="731838"/>
          <p14:tracePt t="32768" x="4632325" y="717550"/>
          <p14:tracePt t="32776" x="4660900" y="717550"/>
          <p14:tracePt t="32784" x="4676775" y="717550"/>
          <p14:tracePt t="32792" x="4706938" y="717550"/>
          <p14:tracePt t="32800" x="4721225" y="717550"/>
          <p14:tracePt t="32808" x="4751388" y="717550"/>
          <p14:tracePt t="32816" x="4765675" y="717550"/>
          <p14:tracePt t="32824" x="4781550" y="717550"/>
          <p14:tracePt t="32832" x="4811713" y="717550"/>
          <p14:tracePt t="32840" x="4826000" y="717550"/>
          <p14:tracePt t="32849" x="4840288" y="717550"/>
          <p14:tracePt t="32856" x="4856163" y="717550"/>
          <p14:tracePt t="32865" x="4870450" y="717550"/>
          <p14:tracePt t="32872" x="4900613" y="717550"/>
          <p14:tracePt t="32882" x="4914900" y="717550"/>
          <p14:tracePt t="32899" x="4945063" y="717550"/>
          <p14:tracePt t="32904" x="4960938" y="717550"/>
          <p14:tracePt t="32912" x="4975225" y="717550"/>
          <p14:tracePt t="32920" x="4991100" y="717550"/>
          <p14:tracePt t="32928" x="5005388" y="717550"/>
          <p14:tracePt t="32936" x="5019675" y="717550"/>
          <p14:tracePt t="32944" x="5035550" y="717550"/>
          <p14:tracePt t="32953" x="5049838" y="717550"/>
          <p14:tracePt t="32960" x="5065713" y="717550"/>
          <p14:tracePt t="32968" x="5080000" y="717550"/>
          <p14:tracePt t="32976" x="5094288" y="731838"/>
          <p14:tracePt t="32984" x="5110163" y="731838"/>
          <p14:tracePt t="32992" x="5124450" y="731838"/>
          <p14:tracePt t="33000" x="5140325" y="747713"/>
          <p14:tracePt t="33016" x="5154613" y="747713"/>
          <p14:tracePt t="33024" x="5168900" y="747713"/>
          <p14:tracePt t="33040" x="5184775" y="762000"/>
          <p14:tracePt t="33056" x="5199063" y="762000"/>
          <p14:tracePt t="33089" x="5214938" y="762000"/>
          <p14:tracePt t="33289" x="5199063" y="762000"/>
          <p14:tracePt t="33306" x="5184775" y="762000"/>
          <p14:tracePt t="33314" x="5168900" y="762000"/>
          <p14:tracePt t="33322" x="5154613" y="762000"/>
          <p14:tracePt t="33335" x="5140325" y="762000"/>
          <p14:tracePt t="33338" x="5124450" y="762000"/>
          <p14:tracePt t="33349" x="5110163" y="762000"/>
          <p14:tracePt t="33353" x="5094288" y="762000"/>
          <p14:tracePt t="33361" x="5065713" y="762000"/>
          <p14:tracePt t="33370" x="5049838" y="762000"/>
          <p14:tracePt t="33378" x="5035550" y="762000"/>
          <p14:tracePt t="33386" x="5005388" y="762000"/>
          <p14:tracePt t="33399" x="4975225" y="762000"/>
          <p14:tracePt t="33401" x="4960938" y="762000"/>
          <p14:tracePt t="33410" x="4930775" y="762000"/>
          <p14:tracePt t="33418" x="4914900" y="776288"/>
          <p14:tracePt t="33426" x="4886325" y="776288"/>
          <p14:tracePt t="33434" x="4870450" y="792163"/>
          <p14:tracePt t="33442" x="4856163" y="792163"/>
          <p14:tracePt t="33449" x="4826000" y="806450"/>
          <p14:tracePt t="33458" x="4811713" y="806450"/>
          <p14:tracePt t="33465" x="4795838" y="822325"/>
          <p14:tracePt t="33474" x="4765675" y="836613"/>
          <p14:tracePt t="33482" x="4751388" y="836613"/>
          <p14:tracePt t="33490" x="4737100" y="850900"/>
          <p14:tracePt t="33498" x="4706938" y="850900"/>
          <p14:tracePt t="33506" x="4691063" y="866775"/>
          <p14:tracePt t="33516" x="4660900" y="881063"/>
          <p14:tracePt t="33522" x="4646613" y="881063"/>
          <p14:tracePt t="33532" x="4616450" y="896938"/>
          <p14:tracePt t="33538" x="4586288" y="896938"/>
          <p14:tracePt t="33549" x="4557713" y="911225"/>
          <p14:tracePt t="33554" x="4527550" y="911225"/>
          <p14:tracePt t="33564" x="4511675" y="927100"/>
          <p14:tracePt t="33570" x="4483100" y="927100"/>
          <p14:tracePt t="33580" x="4467225" y="941388"/>
          <p14:tracePt t="33586" x="4437063" y="941388"/>
          <p14:tracePt t="33597" x="4406900" y="955675"/>
          <p14:tracePt t="33602" x="4392613" y="955675"/>
          <p14:tracePt t="33613" x="4378325" y="955675"/>
          <p14:tracePt t="33618" x="4348163" y="971550"/>
          <p14:tracePt t="33630" x="4318000" y="985838"/>
          <p14:tracePt t="33634" x="4303713" y="985838"/>
          <p14:tracePt t="33647" x="4287838" y="1001713"/>
          <p14:tracePt t="33650" x="4257675" y="1016000"/>
          <p14:tracePt t="33664" x="4243388" y="1016000"/>
          <p14:tracePt t="33666" x="4229100" y="1030288"/>
          <p14:tracePt t="33680" x="4213225" y="1030288"/>
          <p14:tracePt t="33683" x="4198938" y="1046163"/>
          <p14:tracePt t="33697" x="4183063" y="1046163"/>
          <p14:tracePt t="33699" x="4168775" y="1060450"/>
          <p14:tracePt t="33714" x="4152900" y="1076325"/>
          <p14:tracePt t="33717" x="4138613" y="1090613"/>
          <p14:tracePt t="33731" x="4138613" y="1104900"/>
          <p14:tracePt t="33733" x="4124325" y="1104900"/>
          <p14:tracePt t="33739" x="4108450" y="1135063"/>
          <p14:tracePt t="33749" x="4094163" y="1150938"/>
          <p14:tracePt t="33755" x="4094163" y="1165225"/>
          <p14:tracePt t="33765" x="4078288" y="1181100"/>
          <p14:tracePt t="33770" x="4078288" y="1209675"/>
          <p14:tracePt t="33781" x="4064000" y="1239838"/>
          <p14:tracePt t="33787" x="4049713" y="1255713"/>
          <p14:tracePt t="33797" x="4049713" y="1284288"/>
          <p14:tracePt t="33803" x="4033838" y="1314450"/>
          <p14:tracePt t="33814" x="4033838" y="1344613"/>
          <p14:tracePt t="33819" x="4033838" y="1374775"/>
          <p14:tracePt t="33830" x="4033838" y="1404938"/>
          <p14:tracePt t="33835" x="4019550" y="1419225"/>
          <p14:tracePt t="33847" x="4019550" y="1449388"/>
          <p14:tracePt t="33851" x="4019550" y="1479550"/>
          <p14:tracePt t="33864" x="4019550" y="1509713"/>
          <p14:tracePt t="33867" x="4019550" y="1524000"/>
          <p14:tracePt t="33881" x="4019550" y="1554163"/>
          <p14:tracePt t="33883" x="4019550" y="1584325"/>
          <p14:tracePt t="33897" x="4019550" y="1612900"/>
          <p14:tracePt t="33899" x="4019550" y="1628775"/>
          <p14:tracePt t="33914" x="4019550" y="1658938"/>
          <p14:tracePt t="33916" x="4019550" y="1673225"/>
          <p14:tracePt t="33931" x="4019550" y="1703388"/>
          <p14:tracePt t="33933" x="4019550" y="1717675"/>
          <p14:tracePt t="33947" x="4019550" y="1733550"/>
          <p14:tracePt t="33949" x="4019550" y="1747838"/>
          <p14:tracePt t="33981" x="4019550" y="1763713"/>
          <p14:tracePt t="34437" x="4019550" y="1778000"/>
          <p14:tracePt t="34445" x="4019550" y="1792288"/>
          <p14:tracePt t="34453" x="4033838" y="1808163"/>
          <p14:tracePt t="34461" x="4033838" y="1822450"/>
          <p14:tracePt t="34469" x="4033838" y="1838325"/>
          <p14:tracePt t="34477" x="4049713" y="1852613"/>
          <p14:tracePt t="34485" x="4064000" y="1852613"/>
          <p14:tracePt t="34493" x="4064000" y="1866900"/>
          <p14:tracePt t="34501" x="4064000" y="1882775"/>
          <p14:tracePt t="34509" x="4078288" y="1882775"/>
          <p14:tracePt t="34517" x="4078288" y="1897063"/>
          <p14:tracePt t="34525" x="4094163" y="1912938"/>
          <p14:tracePt t="34541" x="4108450" y="1927225"/>
          <p14:tracePt t="34549" x="4108450" y="1943100"/>
          <p14:tracePt t="34558" x="4124325" y="1943100"/>
          <p14:tracePt t="34566" x="4138613" y="1957388"/>
          <p14:tracePt t="34583" x="4152900" y="1971675"/>
          <p14:tracePt t="34599" x="4168775" y="1987550"/>
          <p14:tracePt t="34616" x="4183063" y="1987550"/>
          <p14:tracePt t="34622" x="4198938" y="2001838"/>
          <p14:tracePt t="34632" x="4213225" y="2001838"/>
          <p14:tracePt t="34645" x="4229100" y="2017713"/>
          <p14:tracePt t="34661" x="4243388" y="2017713"/>
          <p14:tracePt t="34678" x="4257675" y="2017713"/>
          <p14:tracePt t="34686" x="4273550" y="2017713"/>
          <p14:tracePt t="34702" x="4287838" y="2017713"/>
          <p14:tracePt t="34728" x="4303713" y="2017713"/>
          <p14:tracePt t="34741" x="4303713" y="2001838"/>
          <p14:tracePt t="34750" x="4318000" y="2001838"/>
          <p14:tracePt t="34758" x="4318000" y="1987550"/>
          <p14:tracePt t="34766" x="4332288" y="1987550"/>
          <p14:tracePt t="34774" x="4332288" y="1971675"/>
          <p14:tracePt t="34782" x="4348163" y="1957388"/>
          <p14:tracePt t="34799" x="4362450" y="1943100"/>
          <p14:tracePt t="34816" x="4378325" y="1927225"/>
          <p14:tracePt t="34832" x="4392613" y="1912938"/>
          <p14:tracePt t="34862" x="4406900" y="1897063"/>
          <p14:tracePt t="35071" x="4392613" y="1897063"/>
          <p14:tracePt t="35087" x="4378325" y="1882775"/>
          <p14:tracePt t="35105" x="4362450" y="1882775"/>
          <p14:tracePt t="35111" x="4348163" y="1882775"/>
          <p14:tracePt t="35119" x="4332288" y="1882775"/>
          <p14:tracePt t="35127" x="4318000" y="1866900"/>
          <p14:tracePt t="35135" x="4303713" y="1866900"/>
          <p14:tracePt t="35143" x="4287838" y="1866900"/>
          <p14:tracePt t="35159" x="4273550" y="1866900"/>
          <p14:tracePt t="35167" x="4257675" y="1866900"/>
          <p14:tracePt t="35175" x="4243388" y="1866900"/>
          <p14:tracePt t="35183" x="4229100" y="1866900"/>
          <p14:tracePt t="35191" x="4213225" y="1866900"/>
          <p14:tracePt t="35199" x="4198938" y="1866900"/>
          <p14:tracePt t="35216" x="4183063" y="1866900"/>
          <p14:tracePt t="35224" x="4168775" y="1866900"/>
          <p14:tracePt t="35239" x="4152900" y="1866900"/>
          <p14:tracePt t="35249" x="4138613" y="1866900"/>
          <p14:tracePt t="35256" x="4124325" y="1866900"/>
          <p14:tracePt t="35265" x="4108450" y="1866900"/>
          <p14:tracePt t="35272" x="4094163" y="1852613"/>
          <p14:tracePt t="35288" x="4078288" y="1852613"/>
          <p14:tracePt t="35298" x="4064000" y="1852613"/>
          <p14:tracePt t="35304" x="4049713" y="1852613"/>
          <p14:tracePt t="35311" x="4033838" y="1852613"/>
          <p14:tracePt t="35320" x="4019550" y="1852613"/>
          <p14:tracePt t="35327" x="4003675" y="1852613"/>
          <p14:tracePt t="35336" x="3989388" y="1852613"/>
          <p14:tracePt t="35352" x="3959225" y="1852613"/>
          <p14:tracePt t="35359" x="3944938" y="1852613"/>
          <p14:tracePt t="35368" x="3929063" y="1852613"/>
          <p14:tracePt t="35376" x="3898900" y="1852613"/>
          <p14:tracePt t="35384" x="3898900" y="1866900"/>
          <p14:tracePt t="35392" x="3870325" y="1866900"/>
          <p14:tracePt t="35400" x="3854450" y="1866900"/>
          <p14:tracePt t="35416" x="3840163" y="1882775"/>
          <p14:tracePt t="35424" x="3824288" y="1882775"/>
          <p14:tracePt t="35440" x="3810000" y="1882775"/>
          <p14:tracePt t="35456" x="3795713" y="1897063"/>
          <p14:tracePt t="35472" x="3779838" y="1897063"/>
          <p14:tracePt t="35488" x="3765550" y="1897063"/>
          <p14:tracePt t="35504" x="3765550" y="1912938"/>
          <p14:tracePt t="35515" x="3749675" y="1912938"/>
          <p14:tracePt t="35528" x="3735388" y="1927225"/>
          <p14:tracePt t="35544" x="3721100" y="1943100"/>
          <p14:tracePt t="35560" x="3705225" y="1957388"/>
          <p14:tracePt t="35569" x="3705225" y="1971675"/>
          <p14:tracePt t="35576" x="3690938" y="1971675"/>
          <p14:tracePt t="35585" x="3690938" y="1987550"/>
          <p14:tracePt t="35593" x="3675063" y="1987550"/>
          <p14:tracePt t="35601" x="3675063" y="2001838"/>
          <p14:tracePt t="35608" x="3675063" y="2017713"/>
          <p14:tracePt t="35624" x="3660775" y="2017713"/>
          <p14:tracePt t="35633" x="3660775" y="2032000"/>
          <p14:tracePt t="35673" x="3660775" y="2046288"/>
          <p14:tracePt t="35697" x="3660775" y="2062163"/>
          <p14:tracePt t="35716" x="3660775" y="2076450"/>
          <p14:tracePt t="35729" x="3660775" y="2092325"/>
          <p14:tracePt t="35737" x="3660775" y="2106613"/>
          <p14:tracePt t="35745" x="3660775" y="2120900"/>
          <p14:tracePt t="35753" x="3675063" y="2136775"/>
          <p14:tracePt t="35769" x="3675063" y="2151063"/>
          <p14:tracePt t="35785" x="3675063" y="2166938"/>
          <p14:tracePt t="35801" x="3675063" y="2181225"/>
          <p14:tracePt t="35809" x="3690938" y="2197100"/>
          <p14:tracePt t="35825" x="3690938" y="2211388"/>
          <p14:tracePt t="35833" x="3705225" y="2211388"/>
          <p14:tracePt t="35850" x="3705225" y="2225675"/>
          <p14:tracePt t="35858" x="3705225" y="2241550"/>
          <p14:tracePt t="35865" x="3721100" y="2255838"/>
          <p14:tracePt t="35883" x="3735388" y="2271713"/>
          <p14:tracePt t="35899" x="3735388" y="2286000"/>
          <p14:tracePt t="35906" x="3749675" y="2286000"/>
          <p14:tracePt t="35916" x="3765550" y="2300288"/>
          <p14:tracePt t="35932" x="3765550" y="2316163"/>
          <p14:tracePt t="35938" x="3779838" y="2316163"/>
          <p14:tracePt t="35945" x="3795713" y="2316163"/>
          <p14:tracePt t="35954" x="3795713" y="2330450"/>
          <p14:tracePt t="35966" x="3810000" y="2330450"/>
          <p14:tracePt t="35969" x="3810000" y="2346325"/>
          <p14:tracePt t="35978" x="3824288" y="2346325"/>
          <p14:tracePt t="35994" x="3840163" y="2346325"/>
          <p14:tracePt t="36002" x="3854450" y="2360613"/>
          <p14:tracePt t="36018" x="3870325" y="2360613"/>
          <p14:tracePt t="36026" x="3870325" y="2374900"/>
          <p14:tracePt t="36034" x="3884613" y="2374900"/>
          <p14:tracePt t="36050" x="3898900" y="2374900"/>
          <p14:tracePt t="36058" x="3914775" y="2390775"/>
          <p14:tracePt t="36074" x="3929063" y="2390775"/>
          <p14:tracePt t="36082" x="3944938" y="2405063"/>
          <p14:tracePt t="36099" x="3959225" y="2405063"/>
          <p14:tracePt t="36106" x="3975100" y="2405063"/>
          <p14:tracePt t="36115" x="3989388" y="2420938"/>
          <p14:tracePt t="36122" x="4003675" y="2420938"/>
          <p14:tracePt t="36132" x="4003675" y="2435225"/>
          <p14:tracePt t="36138" x="4019550" y="2435225"/>
          <p14:tracePt t="36149" x="4033838" y="2435225"/>
          <p14:tracePt t="36154" x="4049713" y="2451100"/>
          <p14:tracePt t="36170" x="4064000" y="2451100"/>
          <p14:tracePt t="36178" x="4078288" y="2451100"/>
          <p14:tracePt t="36187" x="4078288" y="2465388"/>
          <p14:tracePt t="36194" x="4094163" y="2465388"/>
          <p14:tracePt t="36203" x="4108450" y="2465388"/>
          <p14:tracePt t="36211" x="4124325" y="2479675"/>
          <p14:tracePt t="36219" x="4138613" y="2479675"/>
          <p14:tracePt t="36227" x="4152900" y="2479675"/>
          <p14:tracePt t="36235" x="4168775" y="2479675"/>
          <p14:tracePt t="36243" x="4183063" y="2495550"/>
          <p14:tracePt t="36251" x="4198938" y="2495550"/>
          <p14:tracePt t="36259" x="4213225" y="2495550"/>
          <p14:tracePt t="36266" x="4229100" y="2495550"/>
          <p14:tracePt t="36275" x="4243388" y="2495550"/>
          <p14:tracePt t="36283" x="4257675" y="2509838"/>
          <p14:tracePt t="36291" x="4287838" y="2509838"/>
          <p14:tracePt t="36298" x="4303713" y="2509838"/>
          <p14:tracePt t="36307" x="4318000" y="2509838"/>
          <p14:tracePt t="36315" x="4332288" y="2509838"/>
          <p14:tracePt t="36323" x="4362450" y="2509838"/>
          <p14:tracePt t="36333" x="4378325" y="2509838"/>
          <p14:tracePt t="36339" x="4406900" y="2509838"/>
          <p14:tracePt t="36349" x="4422775" y="2509838"/>
          <p14:tracePt t="36355" x="4452938" y="2509838"/>
          <p14:tracePt t="36365" x="4467225" y="2509838"/>
          <p14:tracePt t="36371" x="4483100" y="2509838"/>
          <p14:tracePt t="36382" x="4511675" y="2509838"/>
          <p14:tracePt t="36387" x="4541838" y="2509838"/>
          <p14:tracePt t="36397" x="4557713" y="2509838"/>
          <p14:tracePt t="36403" x="4572000" y="2495550"/>
          <p14:tracePt t="36414" x="4602163" y="2495550"/>
          <p14:tracePt t="36419" x="4616450" y="2495550"/>
          <p14:tracePt t="36431" x="4632325" y="2479675"/>
          <p14:tracePt t="36435" x="4660900" y="2479675"/>
          <p14:tracePt t="36448" x="4676775" y="2479675"/>
          <p14:tracePt t="36451" x="4691063" y="2479675"/>
          <p14:tracePt t="36464" x="4706938" y="2465388"/>
          <p14:tracePt t="36467" x="4721225" y="2465388"/>
          <p14:tracePt t="36480" x="4737100" y="2451100"/>
          <p14:tracePt t="36483" x="4751388" y="2451100"/>
          <p14:tracePt t="36497" x="4751388" y="2435225"/>
          <p14:tracePt t="36499" x="4765675" y="2435225"/>
          <p14:tracePt t="36514" x="4781550" y="2420938"/>
          <p14:tracePt t="36517" x="4795838" y="2420938"/>
          <p14:tracePt t="36531" x="4795838" y="2405063"/>
          <p14:tracePt t="36532" x="4811713" y="2405063"/>
          <p14:tracePt t="36547" x="4811713" y="2390775"/>
          <p14:tracePt t="36564" x="4826000" y="2390775"/>
          <p14:tracePt t="36567" x="4826000" y="2374900"/>
          <p14:tracePt t="36581" x="4826000" y="2360613"/>
          <p14:tracePt t="36582" x="4840288" y="2360613"/>
          <p14:tracePt t="36597" x="4840288" y="2346325"/>
          <p14:tracePt t="36598" x="4840288" y="2330450"/>
          <p14:tracePt t="36604" x="4856163" y="2316163"/>
          <p14:tracePt t="36613" x="4856163" y="2286000"/>
          <p14:tracePt t="36620" x="4856163" y="2271713"/>
          <p14:tracePt t="36630" x="4870450" y="2255838"/>
          <p14:tracePt t="36636" x="4870450" y="2225675"/>
          <p14:tracePt t="36647" x="4870450" y="2211388"/>
          <p14:tracePt t="36652" x="4870450" y="2197100"/>
          <p14:tracePt t="36664" x="4870450" y="2181225"/>
          <p14:tracePt t="36668" x="4870450" y="2166938"/>
          <p14:tracePt t="36692" x="4870450" y="2151063"/>
          <p14:tracePt t="36700" x="4870450" y="2136775"/>
          <p14:tracePt t="36708" x="4856163" y="2136775"/>
          <p14:tracePt t="36716" x="4840288" y="2120900"/>
          <p14:tracePt t="36724" x="4826000" y="2120900"/>
          <p14:tracePt t="36732" x="4811713" y="2106613"/>
          <p14:tracePt t="36740" x="4795838" y="2106613"/>
          <p14:tracePt t="36749" x="4765675" y="2092325"/>
          <p14:tracePt t="36756" x="4751388" y="2076450"/>
          <p14:tracePt t="36765" x="4721225" y="2076450"/>
          <p14:tracePt t="36772" x="4706938" y="2062163"/>
          <p14:tracePt t="36782" x="4676775" y="2062163"/>
          <p14:tracePt t="36788" x="4660900" y="2046288"/>
          <p14:tracePt t="36798" x="4646613" y="2046288"/>
          <p14:tracePt t="36804" x="4632325" y="2032000"/>
          <p14:tracePt t="36814" x="4602163" y="2032000"/>
          <p14:tracePt t="36821" x="4586288" y="2017713"/>
          <p14:tracePt t="36830" x="4572000" y="2017713"/>
          <p14:tracePt t="36837" x="4541838" y="2017713"/>
          <p14:tracePt t="36847" x="4511675" y="2001838"/>
          <p14:tracePt t="36853" x="4497388" y="2001838"/>
          <p14:tracePt t="36864" x="4467225" y="1987550"/>
          <p14:tracePt t="36868" x="4437063" y="1987550"/>
          <p14:tracePt t="36880" x="4406900" y="1987550"/>
          <p14:tracePt t="36884" x="4378325" y="1987550"/>
          <p14:tracePt t="36897" x="4362450" y="1987550"/>
          <p14:tracePt t="36900" x="4332288" y="1987550"/>
          <p14:tracePt t="36914" x="4318000" y="1987550"/>
          <p14:tracePt t="36917" x="4287838" y="1987550"/>
          <p14:tracePt t="36931" x="4273550" y="1987550"/>
          <p14:tracePt t="36933" x="4243388" y="1987550"/>
          <p14:tracePt t="36947" x="4229100" y="1987550"/>
          <p14:tracePt t="36950" x="4213225" y="1987550"/>
          <p14:tracePt t="36964" x="4198938" y="1987550"/>
          <p14:tracePt t="36966" x="4168775" y="1987550"/>
          <p14:tracePt t="36981" x="4152900" y="1987550"/>
          <p14:tracePt t="36982" x="4138613" y="1987550"/>
          <p14:tracePt t="36997" x="4124325" y="1987550"/>
          <p14:tracePt t="36999" x="4108450" y="1987550"/>
          <p14:tracePt t="37014" x="4094163" y="1987550"/>
          <p14:tracePt t="37015" x="4064000" y="2001838"/>
          <p14:tracePt t="37030" x="4049713" y="2001838"/>
          <p14:tracePt t="37031" x="4033838" y="2001838"/>
          <p14:tracePt t="37037" x="4019550" y="2001838"/>
          <p14:tracePt t="37047" x="4003675" y="2017713"/>
          <p14:tracePt t="37053" x="3989388" y="2017713"/>
          <p14:tracePt t="37064" x="3975100" y="2017713"/>
          <p14:tracePt t="37069" x="3959225" y="2017713"/>
          <p14:tracePt t="37081" x="3944938" y="2017713"/>
          <p14:tracePt t="37085" x="3929063" y="2017713"/>
          <p14:tracePt t="37097" x="3929063" y="2032000"/>
          <p14:tracePt t="37101" x="3914775" y="2032000"/>
          <p14:tracePt t="37114" x="3898900" y="2032000"/>
          <p14:tracePt t="37117" x="3884613" y="2032000"/>
          <p14:tracePt t="37131" x="3870325" y="2046288"/>
          <p14:tracePt t="37133" x="3854450" y="2046288"/>
          <p14:tracePt t="37147" x="3840163" y="2046288"/>
          <p14:tracePt t="37149" x="3824288" y="2062163"/>
          <p14:tracePt t="37164" x="3810000" y="2062163"/>
          <p14:tracePt t="37165" x="3795713" y="2076450"/>
          <p14:tracePt t="37181" x="3779838" y="2092325"/>
          <p14:tracePt t="37183" x="3749675" y="2106613"/>
          <p14:tracePt t="37197" x="3735388" y="2106613"/>
          <p14:tracePt t="37199" x="3721100" y="2120900"/>
          <p14:tracePt t="37214" x="3705225" y="2136775"/>
          <p14:tracePt t="37216" x="3690938" y="2151063"/>
          <p14:tracePt t="37231" x="3675063" y="2151063"/>
          <p14:tracePt t="37233" x="3675063" y="2166938"/>
          <p14:tracePt t="37247" x="3660775" y="2166938"/>
          <p14:tracePt t="37248" x="3660775" y="2181225"/>
          <p14:tracePt t="37254" x="3644900" y="2181225"/>
          <p14:tracePt t="37278" x="3644900" y="2197100"/>
          <p14:tracePt t="37534" x="3660775" y="2197100"/>
          <p14:tracePt t="37543" x="3675063" y="2197100"/>
          <p14:tracePt t="37558" x="3690938" y="2197100"/>
          <p14:tracePt t="37568" x="3705225" y="2197100"/>
          <p14:tracePt t="37575" x="3721100" y="2197100"/>
          <p14:tracePt t="37591" x="3735388" y="2197100"/>
          <p14:tracePt t="37599" x="3749675" y="2197100"/>
          <p14:tracePt t="37607" x="3765550" y="2197100"/>
          <p14:tracePt t="37616" x="3779838" y="2197100"/>
          <p14:tracePt t="37623" x="3795713" y="2197100"/>
          <p14:tracePt t="37632" x="3810000" y="2197100"/>
          <p14:tracePt t="37639" x="3824288" y="2197100"/>
          <p14:tracePt t="37655" x="3840163" y="2181225"/>
          <p14:tracePt t="37665" x="3854450" y="2181225"/>
          <p14:tracePt t="37671" x="3870325" y="2181225"/>
          <p14:tracePt t="37682" x="3884613" y="2166938"/>
          <p14:tracePt t="37687" x="3898900" y="2166938"/>
          <p14:tracePt t="37695" x="3914775" y="2151063"/>
          <p14:tracePt t="37703" x="3929063" y="2136775"/>
          <p14:tracePt t="37711" x="3944938" y="2120900"/>
          <p14:tracePt t="37719" x="3975100" y="2106613"/>
          <p14:tracePt t="37727" x="3989388" y="2106613"/>
          <p14:tracePt t="37735" x="4003675" y="2092325"/>
          <p14:tracePt t="37743" x="4033838" y="2062163"/>
          <p14:tracePt t="37751" x="4049713" y="2046288"/>
          <p14:tracePt t="37759" x="4064000" y="2032000"/>
          <p14:tracePt t="37768" x="4078288" y="2032000"/>
          <p14:tracePt t="37775" x="4094163" y="2017713"/>
          <p14:tracePt t="37783" x="4108450" y="2001838"/>
          <p14:tracePt t="37791" x="4138613" y="1987550"/>
          <p14:tracePt t="37807" x="4152900" y="1971675"/>
          <p14:tracePt t="37816" x="4168775" y="1971675"/>
          <p14:tracePt t="37823" x="4183063" y="1957388"/>
          <p14:tracePt t="37839" x="4198938" y="1943100"/>
          <p14:tracePt t="38201" x="4198938" y="1927225"/>
          <p14:tracePt t="38209" x="4198938" y="1912938"/>
          <p14:tracePt t="38218" x="4198938" y="1897063"/>
          <p14:tracePt t="38233" x="4198938" y="1882775"/>
          <p14:tracePt t="38241" x="4198938" y="1852613"/>
          <p14:tracePt t="38249" x="4198938" y="1838325"/>
          <p14:tracePt t="38257" x="4198938" y="1808163"/>
          <p14:tracePt t="38266" x="4198938" y="1778000"/>
          <p14:tracePt t="38273" x="4198938" y="1747838"/>
          <p14:tracePt t="38282" x="4198938" y="1717675"/>
          <p14:tracePt t="38289" x="4198938" y="1689100"/>
          <p14:tracePt t="38300" x="4198938" y="1658938"/>
          <p14:tracePt t="38305" x="4198938" y="1628775"/>
          <p14:tracePt t="38316" x="4198938" y="1584325"/>
          <p14:tracePt t="38321" x="4198938" y="1554163"/>
          <p14:tracePt t="38332" x="4198938" y="1524000"/>
          <p14:tracePt t="38337" x="4198938" y="1479550"/>
          <p14:tracePt t="38345" x="4198938" y="1435100"/>
          <p14:tracePt t="38354" x="4198938" y="1404938"/>
          <p14:tracePt t="38365" x="4198938" y="1358900"/>
          <p14:tracePt t="38369" x="4198938" y="1330325"/>
          <p14:tracePt t="38377" x="4198938" y="1284288"/>
          <p14:tracePt t="38386" x="4198938" y="1255713"/>
          <p14:tracePt t="38393" x="4198938" y="1209675"/>
          <p14:tracePt t="38401" x="4198938" y="1195388"/>
          <p14:tracePt t="38410" x="4198938" y="1150938"/>
          <p14:tracePt t="38417" x="4213225" y="1120775"/>
          <p14:tracePt t="38425" x="4213225" y="1104900"/>
          <p14:tracePt t="38433" x="4213225" y="1076325"/>
          <p14:tracePt t="38441" x="4229100" y="1046163"/>
          <p14:tracePt t="38449" x="4229100" y="1030288"/>
          <p14:tracePt t="38457" x="4229100" y="1016000"/>
          <p14:tracePt t="38465" x="4243388" y="985838"/>
          <p14:tracePt t="38474" x="4257675" y="971550"/>
          <p14:tracePt t="38482" x="4273550" y="955675"/>
          <p14:tracePt t="38490" x="4287838" y="927100"/>
          <p14:tracePt t="38499" x="4303713" y="911225"/>
          <p14:tracePt t="38506" x="4318000" y="896938"/>
          <p14:tracePt t="38515" x="4348163" y="881063"/>
          <p14:tracePt t="38522" x="4378325" y="866775"/>
          <p14:tracePt t="38532" x="4392613" y="850900"/>
          <p14:tracePt t="38538" x="4422775" y="836613"/>
          <p14:tracePt t="38547" x="4437063" y="822325"/>
          <p14:tracePt t="38553" x="4467225" y="806450"/>
          <p14:tracePt t="38563" x="4497388" y="806450"/>
          <p14:tracePt t="38570" x="4511675" y="792163"/>
          <p14:tracePt t="38580" x="4527550" y="776288"/>
          <p14:tracePt t="38586" x="4557713" y="762000"/>
          <p14:tracePt t="38597" x="4572000" y="747713"/>
          <p14:tracePt t="38602" x="4602163" y="747713"/>
          <p14:tracePt t="38614" x="4616450" y="731838"/>
          <p14:tracePt t="38618" x="4646613" y="717550"/>
          <p14:tracePt t="38631" x="4676775" y="717550"/>
          <p14:tracePt t="38634" x="4721225" y="701675"/>
          <p14:tracePt t="38648" x="4751388" y="701675"/>
          <p14:tracePt t="38650" x="4765675" y="701675"/>
          <p14:tracePt t="38664" x="4811713" y="701675"/>
          <p14:tracePt t="38667" x="4856163" y="701675"/>
          <p14:tracePt t="38681" x="4886325" y="701675"/>
          <p14:tracePt t="38683" x="4914900" y="701675"/>
          <p14:tracePt t="38697" x="4960938" y="701675"/>
          <p14:tracePt t="38700" x="4991100" y="701675"/>
          <p14:tracePt t="38714" x="5019675" y="701675"/>
          <p14:tracePt t="38716" x="5035550" y="701675"/>
          <p14:tracePt t="38731" x="5065713" y="701675"/>
          <p14:tracePt t="38733" x="5094288" y="701675"/>
          <p14:tracePt t="38750" x="5124450" y="701675"/>
          <p14:tracePt t="38754" x="5140325" y="701675"/>
          <p14:tracePt t="38762" x="5154613" y="701675"/>
          <p14:tracePt t="38771" x="5184775" y="701675"/>
          <p14:tracePt t="38778" x="5199063" y="701675"/>
          <p14:tracePt t="38787" x="5214938" y="701675"/>
          <p14:tracePt t="38799" x="5245100" y="701675"/>
          <p14:tracePt t="38802" x="5259388" y="717550"/>
          <p14:tracePt t="38811" x="5273675" y="717550"/>
          <p14:tracePt t="38819" x="5303838" y="717550"/>
          <p14:tracePt t="38827" x="5334000" y="717550"/>
          <p14:tracePt t="38835" x="5348288" y="731838"/>
          <p14:tracePt t="38843" x="5364163" y="731838"/>
          <p14:tracePt t="38851" x="5394325" y="731838"/>
          <p14:tracePt t="38859" x="5408613" y="747713"/>
          <p14:tracePt t="38867" x="5422900" y="762000"/>
          <p14:tracePt t="38875" x="5438775" y="762000"/>
          <p14:tracePt t="38883" x="5453063" y="776288"/>
          <p14:tracePt t="38891" x="5468938" y="792163"/>
          <p14:tracePt t="38899" x="5483225" y="806450"/>
          <p14:tracePt t="38907" x="5483225" y="822325"/>
          <p14:tracePt t="38916" x="5499100" y="836613"/>
          <p14:tracePt t="38923" x="5499100" y="850900"/>
          <p14:tracePt t="38932" x="5513388" y="866775"/>
          <p14:tracePt t="38949" x="5513388" y="896938"/>
          <p14:tracePt t="38955" x="5527675" y="911225"/>
          <p14:tracePt t="38966" x="5527675" y="927100"/>
          <p14:tracePt t="38971" x="5527675" y="941388"/>
          <p14:tracePt t="38982" x="5543550" y="971550"/>
          <p14:tracePt t="38987" x="5543550" y="985838"/>
          <p14:tracePt t="38995" x="5543550" y="1001713"/>
          <p14:tracePt t="39004" x="5557838" y="1030288"/>
          <p14:tracePt t="39015" x="5557838" y="1046163"/>
          <p14:tracePt t="39019" x="5557838" y="1060450"/>
          <p14:tracePt t="39027" x="5573713" y="1076325"/>
          <p14:tracePt t="39035" x="5573713" y="1090613"/>
          <p14:tracePt t="39051" x="5573713" y="1104900"/>
          <p14:tracePt t="39067" x="5573713" y="1120775"/>
          <p14:tracePt t="39083" x="5588000" y="1120775"/>
          <p14:tracePt t="39123" x="5602288" y="1120775"/>
          <p14:tracePt t="39133" x="5618163" y="1120775"/>
          <p14:tracePt t="39140" x="5632450" y="1120775"/>
          <p14:tracePt t="39149" x="5648325" y="1135063"/>
          <p14:tracePt t="39156" x="5676900" y="1135063"/>
          <p14:tracePt t="39166" x="5707063" y="1135063"/>
          <p14:tracePt t="39172" x="5722938" y="1135063"/>
          <p14:tracePt t="39183" x="5753100" y="1135063"/>
          <p14:tracePt t="39188" x="5767388" y="1135063"/>
          <p14:tracePt t="39199" x="5797550" y="1135063"/>
          <p14:tracePt t="39204" x="5811838" y="1135063"/>
          <p14:tracePt t="39211" x="5842000" y="1135063"/>
          <p14:tracePt t="39220" x="5872163" y="1135063"/>
          <p14:tracePt t="39228" x="5886450" y="1135063"/>
          <p14:tracePt t="39236" x="5916613" y="1135063"/>
          <p14:tracePt t="39244" x="5946775" y="1135063"/>
          <p14:tracePt t="39252" x="5976938" y="1120775"/>
          <p14:tracePt t="39260" x="6007100" y="1120775"/>
          <p14:tracePt t="39268" x="6035675" y="1104900"/>
          <p14:tracePt t="39276" x="6065838" y="1104900"/>
          <p14:tracePt t="39284" x="6081713" y="1104900"/>
          <p14:tracePt t="39292" x="6096000" y="1104900"/>
          <p14:tracePt t="39300" x="6126163" y="1090613"/>
          <p14:tracePt t="39309" x="6140450" y="1090613"/>
          <p14:tracePt t="39316" x="6156325" y="1076325"/>
          <p14:tracePt t="39325" x="6170613" y="1076325"/>
          <p14:tracePt t="39332" x="6184900" y="1060450"/>
          <p14:tracePt t="39341" x="6200775" y="1046163"/>
          <p14:tracePt t="39349" x="6215063" y="1046163"/>
          <p14:tracePt t="39356" x="6230938" y="1030288"/>
          <p14:tracePt t="39365" x="6245225" y="1016000"/>
          <p14:tracePt t="39373" x="6261100" y="1001713"/>
          <p14:tracePt t="39382" x="6275388" y="985838"/>
          <p14:tracePt t="39389" x="6289675" y="971550"/>
          <p14:tracePt t="39399" x="6305550" y="955675"/>
          <p14:tracePt t="39405" x="6319838" y="927100"/>
          <p14:tracePt t="39415" x="6335713" y="911225"/>
          <p14:tracePt t="39421" x="6335713" y="896938"/>
          <p14:tracePt t="39431" x="6350000" y="866775"/>
          <p14:tracePt t="39437" x="6350000" y="850900"/>
          <p14:tracePt t="39447" x="6364288" y="822325"/>
          <p14:tracePt t="39453" x="6364288" y="806450"/>
          <p14:tracePt t="39464" x="6364288" y="776288"/>
          <p14:tracePt t="39469" x="6380163" y="762000"/>
          <p14:tracePt t="39481" x="6380163" y="747713"/>
          <p14:tracePt t="39484" x="6380163" y="717550"/>
          <p14:tracePt t="39497" x="6380163" y="701675"/>
          <p14:tracePt t="39501" x="6380163" y="687388"/>
          <p14:tracePt t="39514" x="6364288" y="673100"/>
          <p14:tracePt t="39517" x="6350000" y="657225"/>
          <p14:tracePt t="39531" x="6335713" y="642938"/>
          <p14:tracePt t="39533" x="6319838" y="627063"/>
          <p14:tracePt t="39547" x="6305550" y="612775"/>
          <p14:tracePt t="39550" x="6289675" y="596900"/>
          <p14:tracePt t="39564" x="6275388" y="596900"/>
          <p14:tracePt t="39566" x="6275388" y="582613"/>
          <p14:tracePt t="39581" x="6261100" y="582613"/>
          <p14:tracePt t="39583" x="6245225" y="568325"/>
          <p14:tracePt t="39597" x="6230938" y="552450"/>
          <p14:tracePt t="39614" x="6215063" y="538163"/>
          <p14:tracePt t="39617" x="6200775" y="538163"/>
          <p14:tracePt t="39631" x="6200775" y="522288"/>
          <p14:tracePt t="39632" x="6184900" y="522288"/>
          <p14:tracePt t="39637" x="6156325" y="508000"/>
          <p14:tracePt t="39654" x="6126163" y="508000"/>
          <p14:tracePt t="39664" x="6110288" y="493713"/>
          <p14:tracePt t="39669" x="6081713" y="493713"/>
          <p14:tracePt t="39681" x="6065838" y="493713"/>
          <p14:tracePt t="39685" x="6035675" y="493713"/>
          <p14:tracePt t="39697" x="6007100" y="493713"/>
          <p14:tracePt t="39701" x="5991225" y="493713"/>
          <p14:tracePt t="39714" x="5961063" y="493713"/>
          <p14:tracePt t="39717" x="5946775" y="493713"/>
          <p14:tracePt t="39731" x="5916613" y="477838"/>
          <p14:tracePt t="39733" x="5902325" y="477838"/>
          <p14:tracePt t="39747" x="5872163" y="477838"/>
          <p14:tracePt t="39749" x="5856288" y="477838"/>
          <p14:tracePt t="39764" x="5827713" y="477838"/>
          <p14:tracePt t="39766" x="5811838" y="477838"/>
          <p14:tracePt t="39781" x="5797550" y="477838"/>
          <p14:tracePt t="39783" x="5781675" y="477838"/>
          <p14:tracePt t="39798" x="5767388" y="477838"/>
          <p14:tracePt t="39800" x="5753100" y="477838"/>
          <p14:tracePt t="39814" x="5737225" y="477838"/>
          <p14:tracePt t="39831" x="5722938" y="477838"/>
          <p14:tracePt t="39848" x="5707063" y="477838"/>
          <p14:tracePt t="39849" x="5692775" y="477838"/>
          <p14:tracePt t="39862" x="5676900" y="477838"/>
          <p14:tracePt t="39870" x="5662613" y="477838"/>
          <p14:tracePt t="39878" x="5648325" y="493713"/>
          <p14:tracePt t="39894" x="5618163" y="522288"/>
          <p14:tracePt t="39902" x="5602288" y="522288"/>
          <p14:tracePt t="39910" x="5588000" y="538163"/>
          <p14:tracePt t="39918" x="5573713" y="552450"/>
          <p14:tracePt t="39926" x="5557838" y="568325"/>
          <p14:tracePt t="39934" x="5543550" y="582613"/>
          <p14:tracePt t="39942" x="5527675" y="596900"/>
          <p14:tracePt t="39950" x="5513388" y="612775"/>
          <p14:tracePt t="39958" x="5513388" y="627063"/>
          <p14:tracePt t="39966" x="5499100" y="642938"/>
          <p14:tracePt t="39974" x="5499100" y="657225"/>
          <p14:tracePt t="39982" x="5499100" y="673100"/>
          <p14:tracePt t="39990" x="5483225" y="687388"/>
          <p14:tracePt t="40006" x="5483225" y="701675"/>
          <p14:tracePt t="40022" x="5483225" y="717550"/>
          <p14:tracePt t="40047" x="5483225" y="731838"/>
          <p14:tracePt t="40095" x="5483225" y="747713"/>
          <p14:tracePt t="40119" x="5483225" y="762000"/>
          <p14:tracePt t="40127" x="5483225" y="776288"/>
          <p14:tracePt t="40135" x="5499100" y="776288"/>
          <p14:tracePt t="40143" x="5499100" y="792163"/>
          <p14:tracePt t="40151" x="5499100" y="806450"/>
          <p14:tracePt t="40159" x="5513388" y="806450"/>
          <p14:tracePt t="40167" x="5513388" y="822325"/>
          <p14:tracePt t="40175" x="5527675" y="836613"/>
          <p14:tracePt t="40183" x="5527675" y="850900"/>
          <p14:tracePt t="40191" x="5543550" y="850900"/>
          <p14:tracePt t="40199" x="5543550" y="866775"/>
          <p14:tracePt t="40207" x="5557838" y="881063"/>
          <p14:tracePt t="40223" x="5573713" y="896938"/>
          <p14:tracePt t="40232" x="5588000" y="911225"/>
          <p14:tracePt t="40250" x="5602288" y="911225"/>
          <p14:tracePt t="40255" x="5602288" y="927100"/>
          <p14:tracePt t="40266" x="5618163" y="927100"/>
          <p14:tracePt t="40271" x="5618163" y="941388"/>
          <p14:tracePt t="40282" x="5632450" y="941388"/>
          <p14:tracePt t="40295" x="5648325" y="955675"/>
          <p14:tracePt t="40311" x="5662613" y="955675"/>
          <p14:tracePt t="40320" x="5662613" y="971550"/>
          <p14:tracePt t="40328" x="5676900" y="971550"/>
          <p14:tracePt t="40336" x="5692775" y="971550"/>
          <p14:tracePt t="40344" x="5707063" y="971550"/>
          <p14:tracePt t="40352" x="5722938" y="985838"/>
          <p14:tracePt t="40359" x="5737225" y="985838"/>
          <p14:tracePt t="40368" x="5753100" y="1001713"/>
          <p14:tracePt t="40375" x="5767388" y="1001713"/>
          <p14:tracePt t="40383" x="5781675" y="1016000"/>
          <p14:tracePt t="40392" x="5811838" y="1016000"/>
          <p14:tracePt t="40399" x="5827713" y="1016000"/>
          <p14:tracePt t="40408" x="5842000" y="1030288"/>
          <p14:tracePt t="40415" x="5856288" y="1030288"/>
          <p14:tracePt t="40424" x="5872163" y="1030288"/>
          <p14:tracePt t="40432" x="5886450" y="1030288"/>
          <p14:tracePt t="40440" x="5902325" y="1030288"/>
          <p14:tracePt t="40449" x="5916613" y="1030288"/>
          <p14:tracePt t="40456" x="5930900" y="1030288"/>
          <p14:tracePt t="40466" x="5961063" y="1030288"/>
          <p14:tracePt t="40472" x="5991225" y="1030288"/>
          <p14:tracePt t="40482" x="6007100" y="1030288"/>
          <p14:tracePt t="40488" x="6035675" y="1030288"/>
          <p14:tracePt t="40498" x="6065838" y="1030288"/>
          <p14:tracePt t="40504" x="6081713" y="1030288"/>
          <p14:tracePt t="40514" x="6110288" y="1030288"/>
          <p14:tracePt t="40520" x="6140450" y="1030288"/>
          <p14:tracePt t="40531" x="6156325" y="1030288"/>
          <p14:tracePt t="40536" x="6170613" y="1030288"/>
          <p14:tracePt t="40547" x="6184900" y="1030288"/>
          <p14:tracePt t="40552" x="6200775" y="1030288"/>
          <p14:tracePt t="40564" x="6215063" y="1030288"/>
          <p14:tracePt t="40568" x="6230938" y="1030288"/>
          <p14:tracePt t="40584" x="6245225" y="1030288"/>
          <p14:tracePt t="40598" x="6261100" y="1030288"/>
          <p14:tracePt t="40616" x="6275388" y="1016000"/>
          <p14:tracePt t="40647" x="6289675" y="1016000"/>
          <p14:tracePt t="40657" x="6289675" y="1001713"/>
          <p14:tracePt t="40682" x="6289675" y="985838"/>
          <p14:tracePt t="40689" x="6289675" y="971550"/>
          <p14:tracePt t="41516" x="6319838" y="971550"/>
          <p14:tracePt t="41523" x="6335713" y="971550"/>
          <p14:tracePt t="41535" x="6364288" y="955675"/>
          <p14:tracePt t="41539" x="6394450" y="941388"/>
          <p14:tracePt t="41547" x="6410325" y="927100"/>
          <p14:tracePt t="41555" x="6424613" y="911225"/>
          <p14:tracePt t="41570" x="6454775" y="911225"/>
          <p14:tracePt t="41573" x="6469063" y="896938"/>
          <p14:tracePt t="41582" x="6484938" y="896938"/>
          <p14:tracePt t="41587" x="6484938" y="881063"/>
          <p14:tracePt t="41595" x="6499225" y="881063"/>
          <p14:tracePt t="41603" x="6515100" y="866775"/>
          <p14:tracePt t="41616" x="6529388" y="866775"/>
          <p14:tracePt t="41619" x="6529388" y="850900"/>
          <p14:tracePt t="41627" x="6543675" y="850900"/>
          <p14:tracePt t="41636" x="6559550" y="836613"/>
          <p14:tracePt t="41643" x="6573838" y="836613"/>
          <p14:tracePt t="41652" x="6573838" y="822325"/>
          <p14:tracePt t="41660" x="6589713" y="822325"/>
          <p14:tracePt t="41676" x="6604000" y="806450"/>
          <p14:tracePt t="41683" x="6604000" y="792163"/>
          <p14:tracePt t="41692" x="6618288" y="792163"/>
          <p14:tracePt t="41700" x="6618288" y="776288"/>
          <p14:tracePt t="41707" x="6634163" y="762000"/>
          <p14:tracePt t="41716" x="6634163" y="747713"/>
          <p14:tracePt t="41724" x="6648450" y="731838"/>
          <p14:tracePt t="41740" x="6648450" y="717550"/>
          <p14:tracePt t="41750" x="6664325" y="701675"/>
          <p14:tracePt t="41767" x="6664325" y="687388"/>
          <p14:tracePt t="41772" x="6678613" y="687388"/>
          <p14:tracePt t="41788" x="6678613" y="673100"/>
          <p14:tracePt t="41997" x="6692900" y="673100"/>
          <p14:tracePt t="42016" x="6708775" y="673100"/>
          <p14:tracePt t="42020" x="6723063" y="673100"/>
          <p14:tracePt t="42037" x="6738938" y="673100"/>
          <p14:tracePt t="42045" x="6753225" y="673100"/>
          <p14:tracePt t="42060" x="6769100" y="657225"/>
          <p14:tracePt t="42077" x="6783388" y="657225"/>
          <p14:tracePt t="42085" x="6797675" y="657225"/>
          <p14:tracePt t="42101" x="6813550" y="657225"/>
          <p14:tracePt t="42117" x="6827838" y="657225"/>
          <p14:tracePt t="42133" x="6843713" y="657225"/>
          <p14:tracePt t="42142" x="6858000" y="657225"/>
          <p14:tracePt t="42158" x="6872288" y="642938"/>
          <p14:tracePt t="42166" x="6888163" y="642938"/>
          <p14:tracePt t="42173" x="6902450" y="642938"/>
          <p14:tracePt t="42189" x="6918325" y="642938"/>
          <p14:tracePt t="42199" x="6932613" y="642938"/>
          <p14:tracePt t="42205" x="6946900" y="642938"/>
          <p14:tracePt t="42216" x="6962775" y="642938"/>
          <p14:tracePt t="42221" x="6977063" y="642938"/>
          <p14:tracePt t="42238" x="6992938" y="642938"/>
          <p14:tracePt t="42245" x="7007225" y="642938"/>
          <p14:tracePt t="42253" x="7023100" y="642938"/>
          <p14:tracePt t="42266" x="7037388" y="642938"/>
          <p14:tracePt t="42277" x="7051675" y="642938"/>
          <p14:tracePt t="42293" x="7067550" y="642938"/>
          <p14:tracePt t="42309" x="7081838" y="642938"/>
          <p14:tracePt t="42342" x="7097713" y="642938"/>
          <p14:tracePt t="42358" x="7112000" y="642938"/>
          <p14:tracePt t="42373" x="7126288" y="642938"/>
          <p14:tracePt t="42390" x="7142163" y="642938"/>
          <p14:tracePt t="42399" x="7156450" y="642938"/>
          <p14:tracePt t="42416" x="7172325" y="642938"/>
          <p14:tracePt t="42433" x="7186613" y="642938"/>
          <p14:tracePt t="42455" x="7200900" y="642938"/>
          <p14:tracePt t="42518" x="7216775" y="642938"/>
          <p14:tracePt t="42551" x="7231063" y="642938"/>
          <p14:tracePt t="42582" x="7246938" y="642938"/>
          <p14:tracePt t="42679" x="7261225" y="642938"/>
          <p14:tracePt t="42703" x="7277100" y="642938"/>
          <p14:tracePt t="42743" x="7291388" y="642938"/>
          <p14:tracePt t="42775" x="7291388" y="657225"/>
          <p14:tracePt t="42799" x="7305675" y="657225"/>
          <p14:tracePt t="42817" x="7305675" y="673100"/>
          <p14:tracePt t="42823" x="7321550" y="673100"/>
          <p14:tracePt t="42833" x="7335838" y="687388"/>
          <p14:tracePt t="42839" x="7335838" y="701675"/>
          <p14:tracePt t="42855" x="7351713" y="701675"/>
          <p14:tracePt t="42866" x="7351713" y="717550"/>
          <p14:tracePt t="42879" x="7351713" y="731838"/>
          <p14:tracePt t="42888" x="7366000" y="731838"/>
          <p14:tracePt t="42904" x="7366000" y="747713"/>
          <p14:tracePt t="42912" x="7380288" y="747713"/>
          <p14:tracePt t="42927" x="7380288" y="762000"/>
          <p14:tracePt t="42935" x="7380288" y="776288"/>
          <p14:tracePt t="42951" x="7396163" y="792163"/>
          <p14:tracePt t="42967" x="7396163" y="806450"/>
          <p14:tracePt t="42975" x="7396163" y="822325"/>
          <p14:tracePt t="42983" x="7410450" y="822325"/>
          <p14:tracePt t="42992" x="7410450" y="836613"/>
          <p14:tracePt t="43000" x="7410450" y="850900"/>
          <p14:tracePt t="43016" x="7410450" y="866775"/>
          <p14:tracePt t="43024" x="7410450" y="881063"/>
          <p14:tracePt t="43033" x="7410450" y="896938"/>
          <p14:tracePt t="43049" x="7410450" y="911225"/>
          <p14:tracePt t="43056" x="7426325" y="911225"/>
          <p14:tracePt t="43066" x="7426325" y="927100"/>
          <p14:tracePt t="43072" x="7426325" y="941388"/>
          <p14:tracePt t="43088" x="7426325" y="955675"/>
          <p14:tracePt t="43099" x="7426325" y="971550"/>
          <p14:tracePt t="43104" x="7426325" y="985838"/>
          <p14:tracePt t="43112" x="7440613" y="1001713"/>
          <p14:tracePt t="43120" x="7440613" y="1016000"/>
          <p14:tracePt t="43136" x="7440613" y="1030288"/>
          <p14:tracePt t="43144" x="7440613" y="1046163"/>
          <p14:tracePt t="43152" x="7440613" y="1060450"/>
          <p14:tracePt t="43160" x="7440613" y="1076325"/>
          <p14:tracePt t="43168" x="7440613" y="1090613"/>
          <p14:tracePt t="43184" x="7454900" y="1104900"/>
          <p14:tracePt t="43192" x="7454900" y="1120775"/>
          <p14:tracePt t="43200" x="7454900" y="1135063"/>
          <p14:tracePt t="43208" x="7454900" y="1150938"/>
          <p14:tracePt t="43224" x="7454900" y="1165225"/>
          <p14:tracePt t="43233" x="7470775" y="1181100"/>
          <p14:tracePt t="43241" x="7470775" y="1195388"/>
          <p14:tracePt t="43256" x="7470775" y="1209675"/>
          <p14:tracePt t="43266" x="7470775" y="1225550"/>
          <p14:tracePt t="43273" x="7470775" y="1239838"/>
          <p14:tracePt t="43289" x="7470775" y="1255713"/>
          <p14:tracePt t="43300" x="7470775" y="1270000"/>
          <p14:tracePt t="43304" x="7470775" y="1284288"/>
          <p14:tracePt t="43316" x="7470775" y="1300163"/>
          <p14:tracePt t="43328" x="7470775" y="1314450"/>
          <p14:tracePt t="43336" x="7485063" y="1330325"/>
          <p14:tracePt t="43344" x="7485063" y="1344613"/>
          <p14:tracePt t="43352" x="7485063" y="1358900"/>
          <p14:tracePt t="43361" x="7485063" y="1389063"/>
          <p14:tracePt t="43369" x="7485063" y="1404938"/>
          <p14:tracePt t="43377" x="7485063" y="1419225"/>
          <p14:tracePt t="43385" x="7485063" y="1449388"/>
          <p14:tracePt t="43393" x="7485063" y="1463675"/>
          <p14:tracePt t="43401" x="7485063" y="1479550"/>
          <p14:tracePt t="43409" x="7485063" y="1509713"/>
          <p14:tracePt t="43417" x="7485063" y="1524000"/>
          <p14:tracePt t="43425" x="7485063" y="1538288"/>
          <p14:tracePt t="43433" x="7485063" y="1554163"/>
          <p14:tracePt t="43441" x="7485063" y="1584325"/>
          <p14:tracePt t="43449" x="7485063" y="1598613"/>
          <p14:tracePt t="43457" x="7485063" y="1612900"/>
          <p14:tracePt t="43473" x="7485063" y="1628775"/>
          <p14:tracePt t="43482" x="7485063" y="1643063"/>
          <p14:tracePt t="43499" x="7485063" y="1658938"/>
          <p14:tracePt t="43516" x="7485063" y="1673225"/>
          <p14:tracePt t="43529" x="7485063" y="1689100"/>
          <p14:tracePt t="43554" x="7485063" y="1703388"/>
          <p14:tracePt t="43585" x="7485063" y="1717675"/>
          <p14:tracePt t="43609" x="7470775" y="1717675"/>
          <p14:tracePt t="43617" x="7470775" y="1733550"/>
          <p14:tracePt t="44196" x="7470775" y="1747838"/>
          <p14:tracePt t="44212" x="7470775" y="1763713"/>
          <p14:tracePt t="44227" x="7470775" y="1778000"/>
          <p14:tracePt t="44235" x="7470775" y="1792288"/>
          <p14:tracePt t="44259" x="7470775" y="1808163"/>
          <p14:tracePt t="44291" x="7470775" y="1822450"/>
          <p14:tracePt t="44332" x="7470775" y="1838325"/>
          <p14:tracePt t="44350" x="7485063" y="1838325"/>
          <p14:tracePt t="44356" x="7485063" y="1852613"/>
          <p14:tracePt t="44366" x="7500938" y="1852613"/>
          <p14:tracePt t="44372" x="7500938" y="1866900"/>
          <p14:tracePt t="44383" x="7515225" y="1866900"/>
          <p14:tracePt t="44388" x="7515225" y="1882775"/>
          <p14:tracePt t="44399" x="7531100" y="1882775"/>
          <p14:tracePt t="44412" x="7545388" y="1897063"/>
          <p14:tracePt t="44492" x="7559675" y="1897063"/>
          <p14:tracePt t="44621" x="7545388" y="1897063"/>
          <p14:tracePt t="44638" x="7531100" y="1897063"/>
          <p14:tracePt t="44645" x="7515225" y="1882775"/>
          <p14:tracePt t="44655" x="7500938" y="1882775"/>
          <p14:tracePt t="44661" x="7485063" y="1882775"/>
          <p14:tracePt t="44669" x="7454900" y="1866900"/>
          <p14:tracePt t="44677" x="7440613" y="1866900"/>
          <p14:tracePt t="44685" x="7410450" y="1866900"/>
          <p14:tracePt t="44693" x="7396163" y="1866900"/>
          <p14:tracePt t="44701" x="7366000" y="1866900"/>
          <p14:tracePt t="44709" x="7351713" y="1866900"/>
          <p14:tracePt t="44717" x="7321550" y="1866900"/>
          <p14:tracePt t="44725" x="7305675" y="1866900"/>
          <p14:tracePt t="44733" x="7291388" y="1866900"/>
          <p14:tracePt t="44741" x="7277100" y="1866900"/>
          <p14:tracePt t="44750" x="7261225" y="1866900"/>
          <p14:tracePt t="44757" x="7246938" y="1866900"/>
          <p14:tracePt t="44766" x="7231063" y="1866900"/>
          <p14:tracePt t="44773" x="7216775" y="1866900"/>
          <p14:tracePt t="44783" x="7200900" y="1866900"/>
          <p14:tracePt t="44799" x="7186613" y="1866900"/>
          <p14:tracePt t="44805" x="7172325" y="1866900"/>
          <p14:tracePt t="44816" x="7156450" y="1866900"/>
          <p14:tracePt t="44832" x="7142163" y="1866900"/>
          <p14:tracePt t="44837" x="7126288" y="1866900"/>
          <p14:tracePt t="44853" x="7112000" y="1866900"/>
          <p14:tracePt t="44861" x="7112000" y="1882775"/>
          <p14:tracePt t="44870" x="7097713" y="1882775"/>
          <p14:tracePt t="44877" x="7081838" y="1882775"/>
          <p14:tracePt t="44894" x="7067550" y="1897063"/>
          <p14:tracePt t="44909" x="7051675" y="1897063"/>
          <p14:tracePt t="44925" x="7037388" y="1912938"/>
          <p14:tracePt t="44942" x="7023100" y="1912938"/>
          <p14:tracePt t="44949" x="7023100" y="1927225"/>
          <p14:tracePt t="44958" x="7007225" y="1927225"/>
          <p14:tracePt t="44981" x="6992938" y="1943100"/>
          <p14:tracePt t="44999" x="6977063" y="1943100"/>
          <p14:tracePt t="45016" x="6962775" y="1957388"/>
          <p14:tracePt t="45022" x="6962775" y="1971675"/>
          <p14:tracePt t="45033" x="6946900" y="1971675"/>
          <p14:tracePt t="45038" x="6946900" y="1987550"/>
          <p14:tracePt t="45046" x="6932613" y="1987550"/>
          <p14:tracePt t="45054" x="6932613" y="2001838"/>
          <p14:tracePt t="45062" x="6918325" y="2001838"/>
          <p14:tracePt t="45070" x="6918325" y="2017713"/>
          <p14:tracePt t="45086" x="6902450" y="2032000"/>
          <p14:tracePt t="45103" x="6888163" y="2046288"/>
          <p14:tracePt t="45110" x="6888163" y="2062163"/>
          <p14:tracePt t="45119" x="6888163" y="2076450"/>
          <p14:tracePt t="45127" x="6872288" y="2076450"/>
          <p14:tracePt t="45135" x="6872288" y="2092325"/>
          <p14:tracePt t="45142" x="6872288" y="2106613"/>
          <p14:tracePt t="45150" x="6872288" y="2120900"/>
          <p14:tracePt t="45158" x="6858000" y="2120900"/>
          <p14:tracePt t="45166" x="6858000" y="2136775"/>
          <p14:tracePt t="45174" x="6858000" y="2151063"/>
          <p14:tracePt t="45183" x="6843713" y="2166938"/>
          <p14:tracePt t="45191" x="6843713" y="2181225"/>
          <p14:tracePt t="45199" x="6843713" y="2197100"/>
          <p14:tracePt t="45216" x="6827838" y="2211388"/>
          <p14:tracePt t="45223" x="6827838" y="2225675"/>
          <p14:tracePt t="45233" x="6827838" y="2255838"/>
          <p14:tracePt t="45238" x="6827838" y="2271713"/>
          <p14:tracePt t="45249" x="6827838" y="2286000"/>
          <p14:tracePt t="45262" x="6827838" y="2300288"/>
          <p14:tracePt t="45271" x="6827838" y="2316163"/>
          <p14:tracePt t="45278" x="6827838" y="2330450"/>
          <p14:tracePt t="45303" x="6827838" y="2346325"/>
          <p14:tracePt t="45327" x="6827838" y="2360613"/>
          <p14:tracePt t="45343" x="6827838" y="2374900"/>
          <p14:tracePt t="45359" x="6827838" y="2390775"/>
          <p14:tracePt t="45367" x="6843713" y="2390775"/>
          <p14:tracePt t="45375" x="6843713" y="2405063"/>
          <p14:tracePt t="45383" x="6858000" y="2405063"/>
          <p14:tracePt t="45391" x="6872288" y="2405063"/>
          <p14:tracePt t="45400" x="6888163" y="2420938"/>
          <p14:tracePt t="45407" x="6902450" y="2420938"/>
          <p14:tracePt t="45416" x="6918325" y="2435225"/>
          <p14:tracePt t="45423" x="6946900" y="2435225"/>
          <p14:tracePt t="45433" x="6962775" y="2451100"/>
          <p14:tracePt t="45439" x="6992938" y="2465388"/>
          <p14:tracePt t="45449" x="7023100" y="2465388"/>
          <p14:tracePt t="45455" x="7037388" y="2479675"/>
          <p14:tracePt t="45466" x="7067550" y="2495550"/>
          <p14:tracePt t="45471" x="7097713" y="2495550"/>
          <p14:tracePt t="45479" x="7112000" y="2509838"/>
          <p14:tracePt t="45487" x="7142163" y="2525713"/>
          <p14:tracePt t="45495" x="7172325" y="2525713"/>
          <p14:tracePt t="45504" x="7186613" y="2525713"/>
          <p14:tracePt t="45511" x="7200900" y="2540000"/>
          <p14:tracePt t="45520" x="7231063" y="2540000"/>
          <p14:tracePt t="45527" x="7261225" y="2554288"/>
          <p14:tracePt t="45536" x="7277100" y="2554288"/>
          <p14:tracePt t="45543" x="7291388" y="2554288"/>
          <p14:tracePt t="45552" x="7321550" y="2554288"/>
          <p14:tracePt t="45560" x="7351713" y="2554288"/>
          <p14:tracePt t="45568" x="7366000" y="2554288"/>
          <p14:tracePt t="45576" x="7396163" y="2554288"/>
          <p14:tracePt t="45583" x="7410450" y="2554288"/>
          <p14:tracePt t="45591" x="7426325" y="2554288"/>
          <p14:tracePt t="45599" x="7454900" y="2554288"/>
          <p14:tracePt t="45608" x="7470775" y="2554288"/>
          <p14:tracePt t="45616" x="7500938" y="2554288"/>
          <p14:tracePt t="45633" x="7515225" y="2554288"/>
          <p14:tracePt t="45640" x="7531100" y="2554288"/>
          <p14:tracePt t="45649" x="7559675" y="2554288"/>
          <p14:tracePt t="45656" x="7575550" y="2554288"/>
          <p14:tracePt t="45666" x="7589838" y="2554288"/>
          <p14:tracePt t="45672" x="7605713" y="2554288"/>
          <p14:tracePt t="45683" x="7620000" y="2540000"/>
          <p14:tracePt t="45687" x="7650163" y="2540000"/>
          <p14:tracePt t="45696" x="7664450" y="2540000"/>
          <p14:tracePt t="45704" x="7680325" y="2525713"/>
          <p14:tracePt t="45712" x="7694613" y="2509838"/>
          <p14:tracePt t="45720" x="7724775" y="2509838"/>
          <p14:tracePt t="45728" x="7739063" y="2495550"/>
          <p14:tracePt t="45737" x="7754938" y="2479675"/>
          <p14:tracePt t="45744" x="7769225" y="2479675"/>
          <p14:tracePt t="45753" x="7799388" y="2465388"/>
          <p14:tracePt t="45760" x="7813675" y="2451100"/>
          <p14:tracePt t="45768" x="7829550" y="2435225"/>
          <p14:tracePt t="45777" x="7843838" y="2435225"/>
          <p14:tracePt t="45785" x="7859713" y="2420938"/>
          <p14:tracePt t="45792" x="7874000" y="2405063"/>
          <p14:tracePt t="45808" x="7888288" y="2390775"/>
          <p14:tracePt t="45816" x="7904163" y="2374900"/>
          <p14:tracePt t="45825" x="7904163" y="2360613"/>
          <p14:tracePt t="45833" x="7918450" y="2346325"/>
          <p14:tracePt t="45840" x="7934325" y="2330450"/>
          <p14:tracePt t="45849" x="7934325" y="2316163"/>
          <p14:tracePt t="45857" x="7948613" y="2300288"/>
          <p14:tracePt t="45866" x="7948613" y="2286000"/>
          <p14:tracePt t="45873" x="7948613" y="2271713"/>
          <p14:tracePt t="45883" x="7962900" y="2255838"/>
          <p14:tracePt t="45888" x="7962900" y="2225675"/>
          <p14:tracePt t="45899" x="7962900" y="2211388"/>
          <p14:tracePt t="45904" x="7978775" y="2197100"/>
          <p14:tracePt t="45916" x="7978775" y="2166938"/>
          <p14:tracePt t="45920" x="7978775" y="2136775"/>
          <p14:tracePt t="45929" x="7978775" y="2106613"/>
          <p14:tracePt t="45937" x="7978775" y="2076450"/>
          <p14:tracePt t="45949" x="7978775" y="2046288"/>
          <p14:tracePt t="45952" x="7978775" y="2032000"/>
          <p14:tracePt t="45961" x="7978775" y="2017713"/>
          <p14:tracePt t="45969" x="7978775" y="1987550"/>
          <p14:tracePt t="45977" x="7978775" y="1971675"/>
          <p14:tracePt t="45985" x="7962900" y="1957388"/>
          <p14:tracePt t="45993" x="7948613" y="1943100"/>
          <p14:tracePt t="46001" x="7948613" y="1927225"/>
          <p14:tracePt t="46009" x="7934325" y="1912938"/>
          <p14:tracePt t="46017" x="7918450" y="1897063"/>
          <p14:tracePt t="46025" x="7904163" y="1897063"/>
          <p14:tracePt t="46033" x="7888288" y="1882775"/>
          <p14:tracePt t="46041" x="7874000" y="1866900"/>
          <p14:tracePt t="46049" x="7843838" y="1866900"/>
          <p14:tracePt t="46058" x="7829550" y="1852613"/>
          <p14:tracePt t="46066" x="7799388" y="1838325"/>
          <p14:tracePt t="46073" x="7769225" y="1838325"/>
          <p14:tracePt t="46082" x="7739063" y="1838325"/>
          <p14:tracePt t="46089" x="7724775" y="1822450"/>
          <p14:tracePt t="46099" x="7694613" y="1822450"/>
          <p14:tracePt t="46106" x="7664450" y="1822450"/>
          <p14:tracePt t="46116" x="7634288" y="1822450"/>
          <p14:tracePt t="46121" x="7605713" y="1808163"/>
          <p14:tracePt t="46132" x="7559675" y="1808163"/>
          <p14:tracePt t="46138" x="7531100" y="1808163"/>
          <p14:tracePt t="46148" x="7485063" y="1808163"/>
          <p14:tracePt t="46154" x="7440613" y="1808163"/>
          <p14:tracePt t="46164" x="7396163" y="1808163"/>
          <p14:tracePt t="46169" x="7380288" y="1822450"/>
          <p14:tracePt t="46181" x="7335838" y="1822450"/>
          <p14:tracePt t="46186" x="7291388" y="1838325"/>
          <p14:tracePt t="46198" x="7246938" y="1838325"/>
          <p14:tracePt t="46201" x="7216775" y="1838325"/>
          <p14:tracePt t="46214" x="7186613" y="1852613"/>
          <p14:tracePt t="46217" x="7172325" y="1866900"/>
          <p14:tracePt t="46231" x="7142163" y="1866900"/>
          <p14:tracePt t="46234" x="7112000" y="1866900"/>
          <p14:tracePt t="46248" x="7097713" y="1882775"/>
          <p14:tracePt t="46250" x="7081838" y="1882775"/>
          <p14:tracePt t="46264" x="7067550" y="1882775"/>
          <p14:tracePt t="46266" x="7051675" y="1897063"/>
          <p14:tracePt t="46281" x="7037388" y="1897063"/>
          <p14:tracePt t="46283" x="7023100" y="1897063"/>
          <p14:tracePt t="46298" x="7007225" y="1897063"/>
          <p14:tracePt t="46299" x="6992938" y="1912938"/>
          <p14:tracePt t="46314" x="6977063" y="1912938"/>
          <p14:tracePt t="46316" x="6962775" y="1912938"/>
          <p14:tracePt t="46331" x="6932613" y="1912938"/>
          <p14:tracePt t="46333" x="6918325" y="1927225"/>
          <p14:tracePt t="46347" x="6902450" y="1927225"/>
          <p14:tracePt t="46349" x="6902450" y="1943100"/>
          <p14:tracePt t="46354" x="6888163" y="1957388"/>
          <p14:tracePt t="46364" x="6872288" y="1957388"/>
          <p14:tracePt t="46370" x="6858000" y="1971675"/>
          <p14:tracePt t="46381" x="6843713" y="1971675"/>
          <p14:tracePt t="46386" x="6843713" y="1987550"/>
          <p14:tracePt t="46398" x="6827838" y="1987550"/>
          <p14:tracePt t="46402" x="6827838" y="2001838"/>
          <p14:tracePt t="46414" x="6813550" y="2001838"/>
          <p14:tracePt t="46426" x="6813550" y="2017713"/>
          <p14:tracePt t="46442" x="6797675" y="2017713"/>
          <p14:tracePt t="46450" x="6797675" y="2032000"/>
          <p14:tracePt t="46474" x="6797675" y="2046288"/>
          <p14:tracePt t="46490" x="6797675" y="2062163"/>
          <p14:tracePt t="46500" x="6797675" y="2076450"/>
          <p14:tracePt t="46517" x="6797675" y="2092325"/>
          <p14:tracePt t="46533" x="6797675" y="2106613"/>
          <p14:tracePt t="46539" x="6797675" y="2120900"/>
          <p14:tracePt t="46555" x="6797675" y="2136775"/>
          <p14:tracePt t="46566" x="6797675" y="2151063"/>
          <p14:tracePt t="46579" x="6797675" y="2166938"/>
          <p14:tracePt t="46595" x="6813550" y="2181225"/>
          <p14:tracePt t="46610" x="6813550" y="2197100"/>
          <p14:tracePt t="46619" x="6813550" y="2211388"/>
          <p14:tracePt t="46635" x="6827838" y="2211388"/>
          <p14:tracePt t="46643" x="6827838" y="2225675"/>
          <p14:tracePt t="46659" x="6843713" y="2241550"/>
          <p14:tracePt t="46675" x="6843713" y="2255838"/>
          <p14:tracePt t="46691" x="6858000" y="2271713"/>
          <p14:tracePt t="46707" x="6872288" y="2286000"/>
          <p14:tracePt t="46733" x="6888163" y="2300288"/>
          <p14:tracePt t="46750" x="6902450" y="2316163"/>
          <p14:tracePt t="46766" x="6918325" y="2316163"/>
          <p14:tracePt t="46771" x="6918325" y="2330450"/>
          <p14:tracePt t="46782" x="6932613" y="2330450"/>
          <p14:tracePt t="46787" x="6932613" y="2346325"/>
          <p14:tracePt t="46795" x="6946900" y="2346325"/>
          <p14:tracePt t="46820" x="6962775" y="2360613"/>
          <p14:tracePt t="46827" x="6977063" y="2360613"/>
          <p14:tracePt t="46844" x="6977063" y="2374900"/>
          <p14:tracePt t="46852" x="6992938" y="2374900"/>
          <p14:tracePt t="46860" x="7007225" y="2390775"/>
          <p14:tracePt t="46876" x="7023100" y="2390775"/>
          <p14:tracePt t="46883" x="7023100" y="2405063"/>
          <p14:tracePt t="46892" x="7037388" y="2405063"/>
          <p14:tracePt t="46900" x="7037388" y="2420938"/>
          <p14:tracePt t="46908" x="7051675" y="2420938"/>
          <p14:tracePt t="46917" x="7067550" y="2420938"/>
          <p14:tracePt t="46932" x="7081838" y="2435225"/>
          <p14:tracePt t="46940" x="7097713" y="2435225"/>
          <p14:tracePt t="46949" x="7112000" y="2451100"/>
          <p14:tracePt t="46966" x="7126288" y="2451100"/>
          <p14:tracePt t="46972" x="7142163" y="2465388"/>
          <p14:tracePt t="46983" x="7156450" y="2465388"/>
          <p14:tracePt t="46996" x="7172325" y="2479675"/>
          <p14:tracePt t="47004" x="7186613" y="2479675"/>
          <p14:tracePt t="47012" x="7200900" y="2479675"/>
          <p14:tracePt t="47021" x="7200900" y="2495550"/>
          <p14:tracePt t="47033" x="7216775" y="2495550"/>
          <p14:tracePt t="47036" x="7231063" y="2495550"/>
          <p14:tracePt t="47044" x="7246938" y="2495550"/>
          <p14:tracePt t="47060" x="7261225" y="2495550"/>
          <p14:tracePt t="47068" x="7261225" y="2509838"/>
          <p14:tracePt t="47076" x="7277100" y="2509838"/>
          <p14:tracePt t="47092" x="7291388" y="2509838"/>
          <p14:tracePt t="47108" x="7305675" y="2509838"/>
          <p14:tracePt t="47116" x="7305675" y="2525713"/>
          <p14:tracePt t="47125" x="7321550" y="2525713"/>
          <p14:tracePt t="47149" x="7335838" y="2525713"/>
          <p14:tracePt t="47173" x="7351713" y="2525713"/>
          <p14:tracePt t="47197" x="7366000" y="2525713"/>
          <p14:tracePt t="47229" x="7380288" y="2525713"/>
          <p14:tracePt t="47261" x="7396163" y="2525713"/>
          <p14:tracePt t="47293" x="7410450" y="2525713"/>
          <p14:tracePt t="47325" x="7426325" y="2525713"/>
          <p14:tracePt t="47357" x="7440613" y="2525713"/>
          <p14:tracePt t="48288" x="7454900" y="2525713"/>
          <p14:tracePt t="48303" x="7470775" y="2525713"/>
          <p14:tracePt t="48305" x="7485063" y="2525713"/>
          <p14:tracePt t="48312" x="7515225" y="2540000"/>
          <p14:tracePt t="48320" x="7531100" y="2540000"/>
          <p14:tracePt t="48328" x="7559675" y="2554288"/>
          <p14:tracePt t="48336" x="7575550" y="2554288"/>
          <p14:tracePt t="48344" x="7589838" y="2554288"/>
          <p14:tracePt t="48352" x="7605713" y="2570163"/>
          <p14:tracePt t="48361" x="7620000" y="2570163"/>
          <p14:tracePt t="48368" x="7634288" y="2570163"/>
          <p14:tracePt t="48377" x="7650163" y="2570163"/>
          <p14:tracePt t="48384" x="7664450" y="2584450"/>
          <p14:tracePt t="48392" x="7680325" y="2584450"/>
          <p14:tracePt t="48400" x="7694613" y="2584450"/>
          <p14:tracePt t="48409" x="7708900" y="2584450"/>
          <p14:tracePt t="48416" x="7739063" y="2584450"/>
          <p14:tracePt t="48425" x="7754938" y="2584450"/>
          <p14:tracePt t="48440" x="7769225" y="2584450"/>
          <p14:tracePt t="48449" x="7785100" y="2584450"/>
          <p14:tracePt t="48466" x="7799388" y="2584450"/>
          <p14:tracePt t="48483" x="7813675" y="2570163"/>
          <p14:tracePt t="48499" x="7829550" y="2554288"/>
          <p14:tracePt t="48504" x="7843838" y="2540000"/>
          <p14:tracePt t="48512" x="7859713" y="2540000"/>
          <p14:tracePt t="48521" x="7874000" y="2525713"/>
          <p14:tracePt t="48529" x="7888288" y="2509838"/>
          <p14:tracePt t="48537" x="7904163" y="2495550"/>
          <p14:tracePt t="48544" x="7934325" y="2465388"/>
          <p14:tracePt t="48553" x="7948613" y="2451100"/>
          <p14:tracePt t="48561" x="7962900" y="2435225"/>
          <p14:tracePt t="48569" x="7993063" y="2420938"/>
          <p14:tracePt t="48576" x="8008938" y="2420938"/>
          <p14:tracePt t="48585" x="8023225" y="2405063"/>
          <p14:tracePt t="48593" x="8039100" y="2374900"/>
          <p14:tracePt t="48608" x="8067675" y="2360613"/>
          <p14:tracePt t="48617" x="8067675" y="2346325"/>
          <p14:tracePt t="48625" x="8083550" y="2346325"/>
          <p14:tracePt t="48633" x="8083550" y="2330450"/>
          <p14:tracePt t="48649" x="8097838" y="2330450"/>
          <p14:tracePt t="48673" x="8113713" y="2330450"/>
          <p14:tracePt t="48770" x="8113713" y="2346325"/>
          <p14:tracePt t="48778" x="8113713" y="2360613"/>
          <p14:tracePt t="48786" x="8113713" y="2374900"/>
          <p14:tracePt t="48794" x="8113713" y="2390775"/>
          <p14:tracePt t="48802" x="8113713" y="2405063"/>
          <p14:tracePt t="48810" x="8113713" y="2420938"/>
          <p14:tracePt t="48818" x="8113713" y="2451100"/>
          <p14:tracePt t="48826" x="8113713" y="2465388"/>
          <p14:tracePt t="48833" x="8113713" y="2479675"/>
          <p14:tracePt t="48842" x="8113713" y="2495550"/>
          <p14:tracePt t="48849" x="8097838" y="2509838"/>
          <p14:tracePt t="48858" x="8097838" y="2525713"/>
          <p14:tracePt t="48874" x="8083550" y="2540000"/>
          <p14:tracePt t="48883" x="8067675" y="2554288"/>
          <p14:tracePt t="48899" x="8053388" y="2570163"/>
          <p14:tracePt t="48916" x="8039100" y="2570163"/>
          <p14:tracePt t="48922" x="8039100" y="2584450"/>
          <p14:tracePt t="48933" x="8023225" y="2584450"/>
          <p14:tracePt t="48938" x="8008938" y="2600325"/>
          <p14:tracePt t="48946" x="7993063" y="2600325"/>
          <p14:tracePt t="48954" x="7978775" y="2614613"/>
          <p14:tracePt t="48962" x="7962900" y="2614613"/>
          <p14:tracePt t="48970" x="7948613" y="2628900"/>
          <p14:tracePt t="48983" x="7934325" y="2628900"/>
          <p14:tracePt t="48986" x="7904163" y="2628900"/>
          <p14:tracePt t="48995" x="7874000" y="2644775"/>
          <p14:tracePt t="49002" x="7859713" y="2659063"/>
          <p14:tracePt t="49010" x="7829550" y="2659063"/>
          <p14:tracePt t="49018" x="7799388" y="2674938"/>
          <p14:tracePt t="49026" x="7754938" y="2689225"/>
          <p14:tracePt t="49034" x="7724775" y="2705100"/>
          <p14:tracePt t="49042" x="7708900" y="2705100"/>
          <p14:tracePt t="49050" x="7650163" y="2719388"/>
          <p14:tracePt t="49058" x="7605713" y="2733675"/>
          <p14:tracePt t="49066" x="7575550" y="2733675"/>
          <p14:tracePt t="49074" x="7531100" y="2749550"/>
          <p14:tracePt t="49083" x="7500938" y="2763838"/>
          <p14:tracePt t="49090" x="7454900" y="2763838"/>
          <p14:tracePt t="49099" x="7426325" y="2763838"/>
          <p14:tracePt t="49107" x="7396163" y="2779713"/>
          <p14:tracePt t="49116" x="7366000" y="2779713"/>
          <p14:tracePt t="49123" x="7351713" y="2779713"/>
          <p14:tracePt t="49133" x="7335838" y="2794000"/>
          <p14:tracePt t="49138" x="7321550" y="2794000"/>
          <p14:tracePt t="49149" x="7305675" y="2794000"/>
          <p14:tracePt t="49155" x="7291388" y="2808288"/>
          <p14:tracePt t="49164" x="7277100" y="2808288"/>
          <p14:tracePt t="49171" x="7261225" y="2808288"/>
          <p14:tracePt t="49181" x="7246938" y="2824163"/>
          <p14:tracePt t="49186" x="7231063" y="2824163"/>
          <p14:tracePt t="49198" x="7216775" y="2824163"/>
          <p14:tracePt t="49203" x="7200900" y="2838450"/>
          <p14:tracePt t="49215" x="7172325" y="2838450"/>
          <p14:tracePt t="49219" x="7156450" y="2854325"/>
          <p14:tracePt t="49231" x="7142163" y="2854325"/>
          <p14:tracePt t="49235" x="7112000" y="2854325"/>
          <p14:tracePt t="49248" x="7097713" y="2868613"/>
          <p14:tracePt t="49251" x="7067550" y="2868613"/>
          <p14:tracePt t="49264" x="7051675" y="2882900"/>
          <p14:tracePt t="49268" x="7037388" y="2882900"/>
          <p14:tracePt t="49281" x="7023100" y="2898775"/>
          <p14:tracePt t="49283" x="7007225" y="2898775"/>
          <p14:tracePt t="49298" x="6992938" y="2913063"/>
          <p14:tracePt t="49300" x="6977063" y="2913063"/>
          <p14:tracePt t="49314" x="6962775" y="2928938"/>
          <p14:tracePt t="49317" x="6946900" y="2928938"/>
          <p14:tracePt t="49331" x="6946900" y="2943225"/>
          <p14:tracePt t="49333" x="6932613" y="2959100"/>
          <p14:tracePt t="49348" x="6918325" y="2959100"/>
          <p14:tracePt t="49350" x="6902450" y="2973388"/>
          <p14:tracePt t="49366" x="6888163" y="2987675"/>
          <p14:tracePt t="49381" x="6872288" y="3003550"/>
          <p14:tracePt t="49382" x="6858000" y="3017838"/>
          <p14:tracePt t="49387" x="6858000" y="3033713"/>
          <p14:tracePt t="49398" x="6843713" y="3048000"/>
          <p14:tracePt t="49404" x="6827838" y="3078163"/>
          <p14:tracePt t="49414" x="6813550" y="3092450"/>
          <p14:tracePt t="49419" x="6813550" y="3108325"/>
          <p14:tracePt t="49431" x="6797675" y="3122613"/>
          <p14:tracePt t="49435" x="6783388" y="3136900"/>
          <p14:tracePt t="49448" x="6769100" y="3167063"/>
          <p14:tracePt t="49451" x="6753225" y="3182938"/>
          <p14:tracePt t="49465" x="6753225" y="3197225"/>
          <p14:tracePt t="49467" x="6738938" y="3227388"/>
          <p14:tracePt t="49481" x="6738938" y="3241675"/>
          <p14:tracePt t="49484" x="6723063" y="3257550"/>
          <p14:tracePt t="49498" x="6708775" y="3271838"/>
          <p14:tracePt t="49500" x="6708775" y="3287713"/>
          <p14:tracePt t="49514" x="6708775" y="3302000"/>
          <p14:tracePt t="49516" x="6692900" y="3316288"/>
          <p14:tracePt t="49532" x="6692900" y="3332163"/>
          <p14:tracePt t="49534" x="6692900" y="3346450"/>
          <p14:tracePt t="49548" x="6678613" y="3362325"/>
          <p14:tracePt t="49550" x="6678613" y="3376613"/>
          <p14:tracePt t="49564" x="6678613" y="3390900"/>
          <p14:tracePt t="49581" x="6678613" y="3406775"/>
          <p14:tracePt t="50054" x="6664325" y="3421063"/>
          <p14:tracePt t="50062" x="6664325" y="3436938"/>
          <p14:tracePt t="50070" x="6648450" y="3467100"/>
          <p14:tracePt t="50078" x="6604000" y="3511550"/>
          <p14:tracePt t="50091" x="6573838" y="3556000"/>
          <p14:tracePt t="50094" x="6529388" y="3600450"/>
          <p14:tracePt t="50102" x="6499225" y="3630613"/>
          <p14:tracePt t="50109" x="6469063" y="3675063"/>
          <p14:tracePt t="50117" x="6424613" y="3721100"/>
          <p14:tracePt t="50126" x="6410325" y="3749675"/>
          <p14:tracePt t="50133" x="6380163" y="3779838"/>
          <p14:tracePt t="50142" x="6350000" y="3824288"/>
          <p14:tracePt t="50149" x="6319838" y="3854450"/>
          <p14:tracePt t="50157" x="6289675" y="3884613"/>
          <p14:tracePt t="50166" x="6275388" y="3914775"/>
          <p14:tracePt t="50174" x="6261100" y="3944938"/>
          <p14:tracePt t="50183" x="6245225" y="3975100"/>
          <p14:tracePt t="50189" x="6230938" y="3989388"/>
          <p14:tracePt t="50200" x="6215063" y="4019550"/>
          <p14:tracePt t="50206" x="6215063" y="4033838"/>
          <p14:tracePt t="50217" x="6200775" y="4064000"/>
          <p14:tracePt t="50222" x="6184900" y="4078288"/>
          <p14:tracePt t="50232" x="6184900" y="4094163"/>
          <p14:tracePt t="50238" x="6184900" y="4108450"/>
          <p14:tracePt t="50246" x="6170613" y="4124325"/>
          <p14:tracePt t="50266" x="6170613" y="4138613"/>
          <p14:tracePt t="50270" x="6170613" y="4152900"/>
          <p14:tracePt t="50286" x="6156325" y="4168775"/>
          <p14:tracePt t="50302" x="6156325" y="4183063"/>
          <p14:tracePt t="50318" x="6156325" y="4198938"/>
          <p14:tracePt t="50342" x="6156325" y="4213225"/>
          <p14:tracePt t="50374" x="6156325" y="4229100"/>
          <p14:tracePt t="50471" x="6156325" y="4213225"/>
          <p14:tracePt t="50487" x="6170613" y="4183063"/>
          <p14:tracePt t="50495" x="6184900" y="4168775"/>
          <p14:tracePt t="50503" x="6200775" y="4138613"/>
          <p14:tracePt t="50511" x="6230938" y="4094163"/>
          <p14:tracePt t="50518" x="6261100" y="4064000"/>
          <p14:tracePt t="50527" x="6289675" y="4003675"/>
          <p14:tracePt t="50535" x="6335713" y="3959225"/>
          <p14:tracePt t="50543" x="6380163" y="3898900"/>
          <p14:tracePt t="50551" x="6424613" y="3854450"/>
          <p14:tracePt t="50559" x="6484938" y="3795713"/>
          <p14:tracePt t="50567" x="6529388" y="3735388"/>
          <p14:tracePt t="50575" x="6589713" y="3690938"/>
          <p14:tracePt t="50583" x="6634163" y="3644900"/>
          <p14:tracePt t="50591" x="6664325" y="3616325"/>
          <p14:tracePt t="50599" x="6708775" y="3586163"/>
          <p14:tracePt t="50607" x="6738938" y="3556000"/>
          <p14:tracePt t="50616" x="6769100" y="3525838"/>
          <p14:tracePt t="50623" x="6797675" y="3511550"/>
          <p14:tracePt t="50633" x="6827838" y="3481388"/>
          <p14:tracePt t="50639" x="6858000" y="3467100"/>
          <p14:tracePt t="50649" x="6872288" y="3451225"/>
          <p14:tracePt t="50655" x="6902450" y="3436938"/>
          <p14:tracePt t="50672" x="6932613" y="3421063"/>
          <p14:tracePt t="50679" x="6946900" y="3421063"/>
          <p14:tracePt t="50688" x="6962775" y="3406775"/>
          <p14:tracePt t="50695" x="6977063" y="3390900"/>
          <p14:tracePt t="50704" x="7007225" y="3390900"/>
          <p14:tracePt t="50711" x="7023100" y="3376613"/>
          <p14:tracePt t="50720" x="7051675" y="3376613"/>
          <p14:tracePt t="50728" x="7067550" y="3376613"/>
          <p14:tracePt t="50736" x="7097713" y="3362325"/>
          <p14:tracePt t="50743" x="7112000" y="3362325"/>
          <p14:tracePt t="50752" x="7126288" y="3362325"/>
          <p14:tracePt t="50760" x="7142163" y="3346450"/>
          <p14:tracePt t="50767" x="7156450" y="3346450"/>
          <p14:tracePt t="50776" x="7172325" y="3346450"/>
          <p14:tracePt t="50783" x="7186613" y="3346450"/>
          <p14:tracePt t="50792" x="7200900" y="3346450"/>
          <p14:tracePt t="50799" x="7216775" y="3346450"/>
          <p14:tracePt t="50808" x="7231063" y="3346450"/>
          <p14:tracePt t="50824" x="7246938" y="3346450"/>
          <p14:tracePt t="50833" x="7261225" y="3346450"/>
          <p14:tracePt t="50840" x="7277100" y="3346450"/>
          <p14:tracePt t="50850" x="7291388" y="3346450"/>
          <p14:tracePt t="50856" x="7305675" y="3346450"/>
          <p14:tracePt t="50866" x="7321550" y="3346450"/>
          <p14:tracePt t="50872" x="7321550" y="3362325"/>
          <p14:tracePt t="50883" x="7335838" y="3362325"/>
          <p14:tracePt t="50888" x="7366000" y="3376613"/>
          <p14:tracePt t="50896" x="7380288" y="3376613"/>
          <p14:tracePt t="50904" x="7396163" y="3390900"/>
          <p14:tracePt t="50912" x="7410450" y="3406775"/>
          <p14:tracePt t="50920" x="7426325" y="3421063"/>
          <p14:tracePt t="50928" x="7454900" y="3436938"/>
          <p14:tracePt t="50937" x="7470775" y="3451225"/>
          <p14:tracePt t="50944" x="7485063" y="3467100"/>
          <p14:tracePt t="50952" x="7500938" y="3481388"/>
          <p14:tracePt t="50961" x="7515225" y="3495675"/>
          <p14:tracePt t="50968" x="7531100" y="3525838"/>
          <p14:tracePt t="50977" x="7545388" y="3541713"/>
          <p14:tracePt t="50984" x="7559675" y="3570288"/>
          <p14:tracePt t="50993" x="7575550" y="3586163"/>
          <p14:tracePt t="51000" x="7575550" y="3616325"/>
          <p14:tracePt t="51009" x="7589838" y="3644900"/>
          <p14:tracePt t="51016" x="7605713" y="3660775"/>
          <p14:tracePt t="51024" x="7620000" y="3690938"/>
          <p14:tracePt t="51032" x="7634288" y="3721100"/>
          <p14:tracePt t="51040" x="7650163" y="3735388"/>
          <p14:tracePt t="51049" x="7664450" y="3765550"/>
          <p14:tracePt t="51057" x="7680325" y="3779838"/>
          <p14:tracePt t="51066" x="7680325" y="3810000"/>
          <p14:tracePt t="51073" x="7694613" y="3824288"/>
          <p14:tracePt t="51082" x="7708900" y="3854450"/>
          <p14:tracePt t="51089" x="7724775" y="3870325"/>
          <p14:tracePt t="51099" x="7739063" y="3884613"/>
          <p14:tracePt t="51105" x="7739063" y="3898900"/>
          <p14:tracePt t="51114" x="7754938" y="3914775"/>
          <p14:tracePt t="51121" x="7754938" y="3944938"/>
          <p14:tracePt t="51131" x="7769225" y="3959225"/>
          <p14:tracePt t="51137" x="7769225" y="3975100"/>
          <p14:tracePt t="51148" x="7769225" y="3989388"/>
          <p14:tracePt t="51153" x="7785100" y="4003675"/>
          <p14:tracePt t="51165" x="7785100" y="4019550"/>
          <p14:tracePt t="51169" x="7785100" y="4049713"/>
          <p14:tracePt t="51181" x="7785100" y="4064000"/>
          <p14:tracePt t="51185" x="7785100" y="4094163"/>
          <p14:tracePt t="51198" x="7799388" y="4124325"/>
          <p14:tracePt t="51201" x="7799388" y="4152900"/>
          <p14:tracePt t="51215" x="7813675" y="4168775"/>
          <p14:tracePt t="51218" x="7813675" y="4198938"/>
          <p14:tracePt t="51231" x="7813675" y="4213225"/>
          <p14:tracePt t="51233" x="7813675" y="4243388"/>
          <p14:tracePt t="51248" x="7829550" y="4257675"/>
          <p14:tracePt t="51251" x="7829550" y="4273550"/>
          <p14:tracePt t="51265" x="7829550" y="4303713"/>
          <p14:tracePt t="51266" x="7843838" y="4318000"/>
          <p14:tracePt t="51283" x="7843838" y="4332288"/>
          <p14:tracePt t="51298" x="7843838" y="4348163"/>
          <p14:tracePt t="51299" x="7843838" y="4362450"/>
          <p14:tracePt t="51314" x="7843838" y="4378325"/>
          <p14:tracePt t="51315" x="7843838" y="4392613"/>
          <p14:tracePt t="51322" x="7859713" y="4406900"/>
          <p14:tracePt t="51331" x="7859713" y="4422775"/>
          <p14:tracePt t="51338" x="7859713" y="4437063"/>
          <p14:tracePt t="51348" x="7859713" y="4452938"/>
          <p14:tracePt t="51354" x="7859713" y="4467225"/>
          <p14:tracePt t="51365" x="7859713" y="4497388"/>
          <p14:tracePt t="51369" x="7859713" y="4527550"/>
          <p14:tracePt t="51381" x="7859713" y="4541838"/>
          <p14:tracePt t="51385" x="7859713" y="4586288"/>
          <p14:tracePt t="51398" x="7859713" y="4616450"/>
          <p14:tracePt t="51402" x="7859713" y="4646613"/>
          <p14:tracePt t="51415" x="7859713" y="4676775"/>
          <p14:tracePt t="51418" x="7859713" y="4706938"/>
          <p14:tracePt t="51431" x="7859713" y="4751388"/>
          <p14:tracePt t="51434" x="7859713" y="4765675"/>
          <p14:tracePt t="51448" x="7859713" y="4811713"/>
          <p14:tracePt t="51451" x="7859713" y="4826000"/>
          <p14:tracePt t="51465" x="7859713" y="4856163"/>
          <p14:tracePt t="51467" x="7859713" y="4870450"/>
          <p14:tracePt t="51481" x="7859713" y="4900613"/>
          <p14:tracePt t="51483" x="7859713" y="4914900"/>
          <p14:tracePt t="51498" x="7859713" y="4930775"/>
          <p14:tracePt t="51500" x="7859713" y="4945063"/>
          <p14:tracePt t="51515" x="7843838" y="4945063"/>
          <p14:tracePt t="51516" x="7843838" y="4960938"/>
          <p14:tracePt t="51531" x="7843838" y="4975225"/>
          <p14:tracePt t="51533" x="7843838" y="4991100"/>
          <p14:tracePt t="51549" x="7829550" y="5005388"/>
          <p14:tracePt t="51554" x="7829550" y="5019675"/>
          <p14:tracePt t="51570" x="7813675" y="5035550"/>
          <p14:tracePt t="51581" x="7813675" y="5049838"/>
          <p14:tracePt t="51586" x="7813675" y="5065713"/>
          <p14:tracePt t="51598" x="7799388" y="5065713"/>
          <p14:tracePt t="51602" x="7799388" y="5080000"/>
          <p14:tracePt t="51615" x="7785100" y="5094288"/>
          <p14:tracePt t="51618" x="7785100" y="5110163"/>
          <p14:tracePt t="51631" x="7769225" y="5110163"/>
          <p14:tracePt t="51634" x="7769225" y="5124450"/>
          <p14:tracePt t="51648" x="7754938" y="5140325"/>
          <p14:tracePt t="51651" x="7739063" y="5140325"/>
          <p14:tracePt t="51665" x="7724775" y="5154613"/>
          <p14:tracePt t="51667" x="7708900" y="5168900"/>
          <p14:tracePt t="51681" x="7694613" y="5184775"/>
          <p14:tracePt t="51684" x="7680325" y="5184775"/>
          <p14:tracePt t="51698" x="7634288" y="5214938"/>
          <p14:tracePt t="51700" x="7589838" y="5214938"/>
          <p14:tracePt t="51714" x="7545388" y="5229225"/>
          <p14:tracePt t="51717" x="7500938" y="5245100"/>
          <p14:tracePt t="51731" x="7426325" y="5245100"/>
          <p14:tracePt t="51733" x="7366000" y="5259388"/>
          <p14:tracePt t="51739" x="7335838" y="5259388"/>
          <p14:tracePt t="51749" x="7277100" y="5273675"/>
          <p14:tracePt t="51755" x="7231063" y="5273675"/>
          <p14:tracePt t="51764" x="7186613" y="5273675"/>
          <p14:tracePt t="51771" x="7156450" y="5289550"/>
          <p14:tracePt t="51781" x="7112000" y="5289550"/>
          <p14:tracePt t="51787" x="7081838" y="5289550"/>
          <p14:tracePt t="51798" x="7067550" y="5289550"/>
          <p14:tracePt t="51803" x="7037388" y="5289550"/>
          <p14:tracePt t="51815" x="7007225" y="5289550"/>
          <p14:tracePt t="51819" x="6992938" y="5289550"/>
          <p14:tracePt t="51831" x="6946900" y="5289550"/>
          <p14:tracePt t="51835" x="6932613" y="5289550"/>
          <p14:tracePt t="51848" x="6888163" y="5289550"/>
          <p14:tracePt t="51851" x="6858000" y="5289550"/>
          <p14:tracePt t="51865" x="6827838" y="5289550"/>
          <p14:tracePt t="51867" x="6797675" y="5289550"/>
          <p14:tracePt t="51881" x="6753225" y="5289550"/>
          <p14:tracePt t="51884" x="6738938" y="5289550"/>
          <p14:tracePt t="51898" x="6692900" y="5289550"/>
          <p14:tracePt t="51899" x="6664325" y="5289550"/>
          <p14:tracePt t="51915" x="6634163" y="5289550"/>
          <p14:tracePt t="51917" x="6618288" y="5289550"/>
          <p14:tracePt t="51931" x="6589713" y="5289550"/>
          <p14:tracePt t="51933" x="6559550" y="5289550"/>
          <p14:tracePt t="51948" x="6529388" y="5289550"/>
          <p14:tracePt t="51950" x="6499225" y="5289550"/>
          <p14:tracePt t="51965" x="6484938" y="5289550"/>
          <p14:tracePt t="51966" x="6454775" y="5289550"/>
          <p14:tracePt t="51981" x="6438900" y="5289550"/>
          <p14:tracePt t="51982" x="6410325" y="5289550"/>
          <p14:tracePt t="51988" x="6394450" y="5289550"/>
          <p14:tracePt t="51998" x="6380163" y="5289550"/>
          <p14:tracePt t="52004" x="6364288" y="5289550"/>
          <p14:tracePt t="52027" x="6350000" y="5289550"/>
          <p14:tracePt t="52084" x="6335713" y="5289550"/>
          <p14:tracePt t="52108" x="6319838" y="5289550"/>
          <p14:tracePt t="52116" x="6319838" y="5303838"/>
          <p14:tracePt t="52133" x="6305550" y="5303838"/>
          <p14:tracePt t="52164" x="6289675" y="5303838"/>
          <p14:tracePt t="52196" x="6275388" y="5303838"/>
          <p14:tracePt t="52229" x="6261100" y="5303838"/>
          <p14:tracePt t="52309" x="6245225" y="5303838"/>
          <p14:tracePt t="52357" x="6230938" y="5303838"/>
          <p14:tracePt t="52373" x="6230938" y="5319713"/>
          <p14:tracePt t="52389" x="6215063" y="5319713"/>
          <p14:tracePt t="52413" x="6200775" y="5319713"/>
          <p14:tracePt t="52453" x="6184900" y="5319713"/>
          <p14:tracePt t="53081" x="6200775" y="5319713"/>
          <p14:tracePt t="53087" x="6215063" y="5319713"/>
          <p14:tracePt t="53096" x="6230938" y="5319713"/>
          <p14:tracePt t="53105" x="6245225" y="5303838"/>
          <p14:tracePt t="53111" x="6275388" y="5303838"/>
          <p14:tracePt t="53119" x="6289675" y="5303838"/>
          <p14:tracePt t="53127" x="6305550" y="5303838"/>
          <p14:tracePt t="53135" x="6335713" y="5289550"/>
          <p14:tracePt t="53144" x="6364288" y="5289550"/>
          <p14:tracePt t="53151" x="6394450" y="5289550"/>
          <p14:tracePt t="53160" x="6424613" y="5273675"/>
          <p14:tracePt t="53167" x="6469063" y="5273675"/>
          <p14:tracePt t="53175" x="6499225" y="5273675"/>
          <p14:tracePt t="53184" x="6529388" y="5273675"/>
          <p14:tracePt t="53191" x="6559550" y="5273675"/>
          <p14:tracePt t="53200" x="6604000" y="5273675"/>
          <p14:tracePt t="53208" x="6618288" y="5273675"/>
          <p14:tracePt t="53216" x="6648450" y="5259388"/>
          <p14:tracePt t="53223" x="6678613" y="5259388"/>
          <p14:tracePt t="53233" x="6708775" y="5259388"/>
          <p14:tracePt t="53240" x="6738938" y="5259388"/>
          <p14:tracePt t="53250" x="6753225" y="5259388"/>
          <p14:tracePt t="53256" x="6783388" y="5259388"/>
          <p14:tracePt t="53266" x="6797675" y="5259388"/>
          <p14:tracePt t="53272" x="6827838" y="5259388"/>
          <p14:tracePt t="53279" x="6858000" y="5259388"/>
          <p14:tracePt t="53288" x="6872288" y="5259388"/>
          <p14:tracePt t="53299" x="6888163" y="5259388"/>
          <p14:tracePt t="53303" x="6918325" y="5259388"/>
          <p14:tracePt t="53311" x="6932613" y="5259388"/>
          <p14:tracePt t="53320" x="6946900" y="5259388"/>
          <p14:tracePt t="53328" x="6962775" y="5259388"/>
          <p14:tracePt t="53336" x="6977063" y="5259388"/>
          <p14:tracePt t="53343" x="6992938" y="5259388"/>
          <p14:tracePt t="53352" x="7023100" y="5259388"/>
          <p14:tracePt t="53360" x="7037388" y="5259388"/>
          <p14:tracePt t="53376" x="7051675" y="5259388"/>
          <p14:tracePt t="53384" x="7081838" y="5259388"/>
          <p14:tracePt t="53392" x="7097713" y="5259388"/>
          <p14:tracePt t="53400" x="7112000" y="5259388"/>
          <p14:tracePt t="53409" x="7142163" y="5259388"/>
          <p14:tracePt t="53416" x="7172325" y="5259388"/>
          <p14:tracePt t="53424" x="7216775" y="5259388"/>
          <p14:tracePt t="53434" x="7246938" y="5259388"/>
          <p14:tracePt t="53440" x="7291388" y="5273675"/>
          <p14:tracePt t="53450" x="7305675" y="5273675"/>
          <p14:tracePt t="53456" x="7351713" y="5273675"/>
          <p14:tracePt t="53467" x="7396163" y="5273675"/>
          <p14:tracePt t="53472" x="7440613" y="5273675"/>
          <p14:tracePt t="53483" x="7470775" y="5289550"/>
          <p14:tracePt t="53488" x="7515225" y="5289550"/>
          <p14:tracePt t="53499" x="7545388" y="5289550"/>
          <p14:tracePt t="53504" x="7589838" y="5289550"/>
          <p14:tracePt t="53512" x="7620000" y="5289550"/>
          <p14:tracePt t="53521" x="7650163" y="5289550"/>
          <p14:tracePt t="53528" x="7680325" y="5289550"/>
          <p14:tracePt t="53537" x="7708900" y="5289550"/>
          <p14:tracePt t="53545" x="7724775" y="5289550"/>
          <p14:tracePt t="53553" x="7754938" y="5289550"/>
          <p14:tracePt t="53560" x="7785100" y="5289550"/>
          <p14:tracePt t="53569" x="7799388" y="5289550"/>
          <p14:tracePt t="53577" x="7829550" y="5289550"/>
          <p14:tracePt t="53585" x="7843838" y="5289550"/>
          <p14:tracePt t="53593" x="7859713" y="5289550"/>
          <p14:tracePt t="53600" x="7874000" y="5289550"/>
          <p14:tracePt t="53609" x="7888288" y="5289550"/>
          <p14:tracePt t="53617" x="7904163" y="5289550"/>
          <p14:tracePt t="53625" x="7918450" y="5289550"/>
          <p14:tracePt t="53641" x="7934325" y="5289550"/>
          <p14:tracePt t="53657" x="7948613" y="5289550"/>
          <p14:tracePt t="53668" x="7962900" y="5289550"/>
          <p14:tracePt t="53684" x="7978775" y="5289550"/>
          <p14:tracePt t="53689" x="7993063" y="5289550"/>
          <p14:tracePt t="53699" x="8008938" y="5289550"/>
          <p14:tracePt t="53713" x="8023225" y="5289550"/>
          <p14:tracePt t="53721" x="8039100" y="5289550"/>
          <p14:tracePt t="53737" x="8053388" y="5289550"/>
          <p14:tracePt t="53761" x="8067675" y="5289550"/>
          <p14:tracePt t="53769" x="8067675" y="5303838"/>
          <p14:tracePt t="54187" x="8083550" y="5303838"/>
          <p14:tracePt t="54195" x="8113713" y="5303838"/>
          <p14:tracePt t="54203" x="8128000" y="5303838"/>
          <p14:tracePt t="54210" x="8172450" y="5303838"/>
          <p14:tracePt t="54225" x="8216900" y="5289550"/>
          <p14:tracePt t="54228" x="8232775" y="5289550"/>
          <p14:tracePt t="54234" x="8277225" y="5289550"/>
          <p14:tracePt t="54243" x="8321675" y="5273675"/>
          <p14:tracePt t="54250" x="8382000" y="5273675"/>
          <p14:tracePt t="54259" x="8396288" y="5273675"/>
          <p14:tracePt t="54267" x="8442325" y="5259388"/>
          <p14:tracePt t="54275" x="8470900" y="5259388"/>
          <p14:tracePt t="54283" x="8516938" y="5245100"/>
          <p14:tracePt t="54291" x="8547100" y="5245100"/>
          <p14:tracePt t="54300" x="8621713" y="5229225"/>
          <p14:tracePt t="54307" x="8666163" y="5229225"/>
          <p14:tracePt t="54317" x="8710613" y="5229225"/>
          <p14:tracePt t="54323" x="8755063" y="5229225"/>
          <p14:tracePt t="54334" x="8801100" y="5214938"/>
          <p14:tracePt t="54338" x="8829675" y="5214938"/>
          <p14:tracePt t="54350" x="8890000" y="5214938"/>
          <p14:tracePt t="54355" x="8934450" y="5214938"/>
          <p14:tracePt t="54363" x="8964613" y="5214938"/>
          <p14:tracePt t="54371" x="8994775" y="5214938"/>
          <p14:tracePt t="54379" x="9039225" y="5214938"/>
          <p14:tracePt t="54387" x="9069388" y="5214938"/>
          <p14:tracePt t="54395" x="9083675" y="5214938"/>
          <p14:tracePt t="54403" x="9113838" y="5214938"/>
          <p14:tracePt t="54411" x="9144000" y="5214938"/>
          <p14:tracePt t="54419" x="9174163" y="5214938"/>
          <p14:tracePt t="54427" x="9218613" y="5214938"/>
          <p14:tracePt t="54435" x="9248775" y="5214938"/>
          <p14:tracePt t="54443" x="9278938" y="5214938"/>
          <p14:tracePt t="54451" x="9323388" y="5214938"/>
          <p14:tracePt t="54459" x="9367838" y="5214938"/>
          <p14:tracePt t="54467" x="9383713" y="5214938"/>
          <p14:tracePt t="54475" x="9428163" y="5214938"/>
          <p14:tracePt t="54483" x="9472613" y="5214938"/>
          <p14:tracePt t="54491" x="9517063" y="5214938"/>
          <p14:tracePt t="54499" x="9547225" y="5214938"/>
          <p14:tracePt t="54507" x="9591675" y="5214938"/>
          <p14:tracePt t="54516" x="9607550" y="5214938"/>
          <p14:tracePt t="54524" x="9637713" y="5214938"/>
          <p14:tracePt t="54533" x="9652000" y="5214938"/>
          <p14:tracePt t="54540" x="9666288" y="5214938"/>
          <p14:tracePt t="54566" x="9682163" y="5214938"/>
          <p14:tracePt t="54628" x="9682163" y="5229225"/>
          <p14:tracePt t="55390" x="9652000" y="5229225"/>
          <p14:tracePt t="55400" x="9607550" y="5259388"/>
          <p14:tracePt t="55406" x="9547225" y="5289550"/>
          <p14:tracePt t="55414" x="9486900" y="5334000"/>
          <p14:tracePt t="55422" x="9428163" y="5348288"/>
          <p14:tracePt t="55436" x="9353550" y="5394325"/>
          <p14:tracePt t="55439" x="9263063" y="5438775"/>
          <p14:tracePt t="55446" x="9158288" y="5483225"/>
          <p14:tracePt t="55454" x="9069388" y="5513388"/>
          <p14:tracePt t="55466" x="8950325" y="5557838"/>
          <p14:tracePt t="55470" x="8770938" y="5618163"/>
          <p14:tracePt t="55478" x="8636000" y="5648325"/>
          <p14:tracePt t="55487" x="8470900" y="5692775"/>
          <p14:tracePt t="55494" x="8307388" y="5722938"/>
          <p14:tracePt t="55502" x="8128000" y="5737225"/>
          <p14:tracePt t="55510" x="7934325" y="5767388"/>
          <p14:tracePt t="55519" x="7739063" y="5767388"/>
          <p14:tracePt t="55527" x="7634288" y="5781675"/>
          <p14:tracePt t="55534" x="7470775" y="5781675"/>
          <p14:tracePt t="55542" x="7305675" y="5781675"/>
          <p14:tracePt t="55550" x="7186613" y="5781675"/>
          <p14:tracePt t="55558" x="7051675" y="5781675"/>
          <p14:tracePt t="55566" x="6946900" y="5781675"/>
          <p14:tracePt t="55575" x="6918325" y="5781675"/>
          <p14:tracePt t="55583" x="6843713" y="5781675"/>
          <p14:tracePt t="55591" x="6783388" y="5781675"/>
          <p14:tracePt t="55599" x="6753225" y="5781675"/>
          <p14:tracePt t="55607" x="6708775" y="5781675"/>
          <p14:tracePt t="55616" x="6692900" y="5767388"/>
          <p14:tracePt t="55623" x="6678613" y="5767388"/>
          <p14:tracePt t="55633" x="6664325" y="5767388"/>
          <p14:tracePt t="55639" x="6648450" y="5767388"/>
          <p14:tracePt t="55649" x="6634163" y="5767388"/>
          <p14:tracePt t="55655" x="6634163" y="5753100"/>
          <p14:tracePt t="55665" x="6618288" y="5753100"/>
          <p14:tracePt t="55671" x="6618288" y="5737225"/>
          <p14:tracePt t="55681" x="6604000" y="5722938"/>
          <p14:tracePt t="55687" x="6604000" y="5707063"/>
          <p14:tracePt t="55698" x="6589713" y="5692775"/>
          <p14:tracePt t="55703" x="6589713" y="5676900"/>
          <p14:tracePt t="55715" x="6589713" y="5662613"/>
          <p14:tracePt t="55719" x="6573838" y="5648325"/>
          <p14:tracePt t="55731" x="6573838" y="5632450"/>
          <p14:tracePt t="55735" x="6573838" y="5618163"/>
          <p14:tracePt t="55748" x="6559550" y="5602288"/>
          <p14:tracePt t="55751" x="6559550" y="5588000"/>
          <p14:tracePt t="55765" x="6559550" y="5573713"/>
          <p14:tracePt t="55767" x="6559550" y="5557838"/>
          <p14:tracePt t="55781" x="6559550" y="5543550"/>
          <p14:tracePt t="55783" x="6559550" y="5527675"/>
          <p14:tracePt t="55800" x="6559550" y="5513388"/>
          <p14:tracePt t="55815" x="6559550" y="5499100"/>
          <p14:tracePt t="55816" x="6559550" y="5483225"/>
          <p14:tracePt t="55833" x="6559550" y="5468938"/>
          <p14:tracePt t="55848" x="6559550" y="5453063"/>
          <p14:tracePt t="55850" x="6573838" y="5438775"/>
          <p14:tracePt t="55865" x="6573838" y="5422900"/>
          <p14:tracePt t="55881" x="6573838" y="5408613"/>
          <p14:tracePt t="55882" x="6589713" y="5394325"/>
          <p14:tracePt t="55887" x="6589713" y="5378450"/>
          <p14:tracePt t="55898" x="6604000" y="5364163"/>
          <p14:tracePt t="55904" x="6618288" y="5348288"/>
          <p14:tracePt t="55919" x="6618288" y="5334000"/>
          <p14:tracePt t="55931" x="6634163" y="5319713"/>
          <p14:tracePt t="55944" x="6648450" y="5319713"/>
          <p14:tracePt t="55952" x="6648450" y="5303838"/>
          <p14:tracePt t="55960" x="6648450" y="5289550"/>
          <p14:tracePt t="57729" x="6648450" y="5273675"/>
          <p14:tracePt t="57735" x="6664325" y="5259388"/>
          <p14:tracePt t="57741" x="6678613" y="5229225"/>
          <p14:tracePt t="57754" x="6692900" y="5199063"/>
          <p14:tracePt t="57757" x="6723063" y="5168900"/>
          <p14:tracePt t="57769" x="6769100" y="5140325"/>
          <p14:tracePt t="57773" x="6797675" y="5094288"/>
          <p14:tracePt t="57784" x="6827838" y="5049838"/>
          <p14:tracePt t="57789" x="6888163" y="5005388"/>
          <p14:tracePt t="57800" x="6946900" y="4945063"/>
          <p14:tracePt t="57805" x="7023100" y="4870450"/>
          <p14:tracePt t="57816" x="7097713" y="4795838"/>
          <p14:tracePt t="57821" x="7186613" y="4706938"/>
          <p14:tracePt t="57829" x="7277100" y="4616450"/>
          <p14:tracePt t="57838" x="7351713" y="4527550"/>
          <p14:tracePt t="57845" x="7440613" y="4422775"/>
          <p14:tracePt t="57854" x="7589838" y="4257675"/>
          <p14:tracePt t="57862" x="7680325" y="4138613"/>
          <p14:tracePt t="57870" x="7785100" y="4003675"/>
          <p14:tracePt t="57877" x="7874000" y="3898900"/>
          <p14:tracePt t="57886" x="7962900" y="3765550"/>
          <p14:tracePt t="57894" x="8008938" y="3705225"/>
          <p14:tracePt t="57902" x="8172450" y="3467100"/>
          <p14:tracePt t="57910" x="8247063" y="3332163"/>
          <p14:tracePt t="57918" x="8337550" y="3197225"/>
          <p14:tracePt t="57926" x="8396288" y="3122613"/>
          <p14:tracePt t="57934" x="8470900" y="3003550"/>
          <p14:tracePt t="57942" x="8547100" y="2854325"/>
          <p14:tracePt t="57950" x="8605838" y="2733675"/>
          <p14:tracePt t="57958" x="8666163" y="2600325"/>
          <p14:tracePt t="57966" x="8710613" y="2479675"/>
          <p14:tracePt t="57974" x="8755063" y="2374900"/>
          <p14:tracePt t="57983" x="8785225" y="2255838"/>
          <p14:tracePt t="57991" x="8815388" y="2151063"/>
          <p14:tracePt t="57999" x="8829675" y="2046288"/>
          <p14:tracePt t="58006" x="8859838" y="1957388"/>
          <p14:tracePt t="58016" x="8875713" y="1852613"/>
          <p14:tracePt t="58022" x="8890000" y="1763713"/>
          <p14:tracePt t="58033" x="8904288" y="1673225"/>
          <p14:tracePt t="58038" x="8934450" y="1598613"/>
          <p14:tracePt t="58048" x="8950325" y="1568450"/>
          <p14:tracePt t="58054" x="8964613" y="1509713"/>
          <p14:tracePt t="58064" x="8978900" y="1449388"/>
          <p14:tracePt t="58070" x="8994775" y="1404938"/>
          <p14:tracePt t="58081" x="9009063" y="1374775"/>
          <p14:tracePt t="58086" x="9024938" y="1330325"/>
          <p14:tracePt t="58098" x="9039225" y="1314450"/>
          <p14:tracePt t="58102" x="9055100" y="1284288"/>
          <p14:tracePt t="58115" x="9055100" y="1270000"/>
          <p14:tracePt t="58118" x="9069388" y="1255713"/>
          <p14:tracePt t="58134" x="9069388" y="1239838"/>
          <p14:tracePt t="59186" x="9069388" y="1209675"/>
          <p14:tracePt t="59194" x="9099550" y="1150938"/>
          <p14:tracePt t="59201" x="9129713" y="1090613"/>
          <p14:tracePt t="59210" x="9174163" y="1001713"/>
          <p14:tracePt t="59218" x="9218613" y="927100"/>
          <p14:tracePt t="59226" x="9263063" y="850900"/>
          <p14:tracePt t="59235" x="9337675" y="776288"/>
          <p14:tracePt t="59242" x="9398000" y="701675"/>
          <p14:tracePt t="59250" x="9442450" y="642938"/>
          <p14:tracePt t="59258" x="9502775" y="582613"/>
          <p14:tracePt t="59267" x="9591675" y="477838"/>
          <p14:tracePt t="59274" x="9682163" y="373063"/>
          <p14:tracePt t="59283" x="9771063" y="284163"/>
          <p14:tracePt t="59290" x="9831388" y="209550"/>
          <p14:tracePt t="59300" x="9891713" y="149225"/>
          <p14:tracePt t="59306" x="9906000" y="119063"/>
          <p14:tracePt t="59317" x="9966325" y="74613"/>
          <p14:tracePt t="59322" x="10025063" y="14288"/>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F8461-B0FE-1FF6-E5D8-BD0F151FE85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423C621-1D43-B617-C05A-AF67356DB2DF}"/>
              </a:ext>
            </a:extLst>
          </p:cNvPr>
          <p:cNvPicPr>
            <a:picLocks noGrp="1" noChangeAspect="1"/>
          </p:cNvPicPr>
          <p:nvPr>
            <p:ph idx="1"/>
          </p:nvPr>
        </p:nvPicPr>
        <p:blipFill>
          <a:blip r:embed="rId4"/>
          <a:stretch>
            <a:fillRect/>
          </a:stretch>
        </p:blipFill>
        <p:spPr>
          <a:xfrm>
            <a:off x="2529840" y="134686"/>
            <a:ext cx="6868160" cy="6487028"/>
          </a:xfrm>
        </p:spPr>
      </p:pic>
      <p:pic>
        <p:nvPicPr>
          <p:cNvPr id="4" name="Audio 3">
            <a:hlinkClick r:id="" action="ppaction://media"/>
            <a:extLst>
              <a:ext uri="{FF2B5EF4-FFF2-40B4-BE49-F238E27FC236}">
                <a16:creationId xmlns:a16="http://schemas.microsoft.com/office/drawing/2014/main" id="{83B765A0-9285-684B-B32B-EE0F47CCAB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203676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101186">
        <p159:morph option="byObject"/>
      </p:transition>
    </mc:Choice>
    <mc:Fallback>
      <p:transition spd="slow" advTm="1011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7" x="3616325" y="5991225"/>
          <p14:tracePt t="47" x="3630613" y="5991225"/>
          <p14:tracePt t="3949" x="3644900" y="5991225"/>
          <p14:tracePt t="3956" x="3660775" y="5991225"/>
          <p14:tracePt t="3971" x="3690938" y="5991225"/>
          <p14:tracePt t="3973" x="3705225" y="5991225"/>
          <p14:tracePt t="3983" x="3735388" y="5991225"/>
          <p14:tracePt t="3988" x="3749675" y="5991225"/>
          <p14:tracePt t="3999" x="3779838" y="5991225"/>
          <p14:tracePt t="4004" x="3810000" y="5991225"/>
          <p14:tracePt t="4012" x="3840163" y="5991225"/>
          <p14:tracePt t="4020" x="3870325" y="5991225"/>
          <p14:tracePt t="4029" x="3898900" y="5991225"/>
          <p14:tracePt t="4037" x="3914775" y="5991225"/>
          <p14:tracePt t="4044" x="3944938" y="5991225"/>
          <p14:tracePt t="4052" x="3959225" y="5991225"/>
          <p14:tracePt t="4060" x="3989388" y="5991225"/>
          <p14:tracePt t="4069" x="4003675" y="5991225"/>
          <p14:tracePt t="4076" x="4019550" y="6007100"/>
          <p14:tracePt t="4084" x="4033838" y="6007100"/>
          <p14:tracePt t="4092" x="4049713" y="6007100"/>
          <p14:tracePt t="4100" x="4064000" y="6007100"/>
          <p14:tracePt t="4108" x="4078288" y="6007100"/>
          <p14:tracePt t="4116" x="4094163" y="6007100"/>
          <p14:tracePt t="4132" x="4108450" y="6007100"/>
          <p14:tracePt t="4149" x="4124325" y="6007100"/>
          <p14:tracePt t="4157" x="4124325" y="6021388"/>
          <p14:tracePt t="4166" x="4138613" y="6021388"/>
          <p14:tracePt t="4183" x="4152900" y="6021388"/>
          <p14:tracePt t="4213" x="4168775" y="6021388"/>
          <p14:tracePt t="7469" x="4183063" y="6021388"/>
          <p14:tracePt t="7476" x="4213225" y="6021388"/>
          <p14:tracePt t="7485" x="4229100" y="6021388"/>
          <p14:tracePt t="7492" x="4243388" y="6007100"/>
          <p14:tracePt t="7509" x="4273550" y="5991225"/>
          <p14:tracePt t="7516" x="4303713" y="5991225"/>
          <p14:tracePt t="7524" x="4318000" y="5991225"/>
          <p14:tracePt t="7533" x="4318000" y="5976938"/>
          <p14:tracePt t="7541" x="4332288" y="5976938"/>
          <p14:tracePt t="7549" x="4348163" y="5976938"/>
          <p14:tracePt t="7557" x="4362450" y="5961063"/>
          <p14:tracePt t="7573" x="4378325" y="5961063"/>
          <p14:tracePt t="7583" x="4392613" y="5946775"/>
          <p14:tracePt t="7599" x="4406900" y="5930900"/>
          <p14:tracePt t="7605" x="4406900" y="5916613"/>
          <p14:tracePt t="7615" x="4422775" y="5916613"/>
          <p14:tracePt t="7621" x="4422775" y="5902325"/>
          <p14:tracePt t="7629" x="4437063" y="5902325"/>
          <p14:tracePt t="7637" x="4437063" y="5886450"/>
          <p14:tracePt t="7645" x="4452938" y="5886450"/>
          <p14:tracePt t="7661" x="4467225" y="5872163"/>
          <p14:tracePt t="7677" x="4483100" y="5872163"/>
          <p14:tracePt t="7686" x="4483100" y="5856288"/>
          <p14:tracePt t="7701" x="4497388" y="5856288"/>
          <p14:tracePt t="7709" x="4511675" y="5842000"/>
          <p14:tracePt t="7726" x="4527550" y="5827713"/>
          <p14:tracePt t="7741" x="4541838" y="5811838"/>
          <p14:tracePt t="7758" x="4557713" y="5797550"/>
          <p14:tracePt t="7766" x="4572000" y="5797550"/>
          <p14:tracePt t="7774" x="4572000" y="5781675"/>
          <p14:tracePt t="7783" x="4586288" y="5781675"/>
          <p14:tracePt t="7799" x="4586288" y="5767388"/>
          <p14:tracePt t="7806" x="4602163" y="5767388"/>
          <p14:tracePt t="7822" x="4602163" y="5753100"/>
          <p14:tracePt t="7832" x="4616450" y="5753100"/>
          <p14:tracePt t="7846" x="4616450" y="5737225"/>
          <p14:tracePt t="7862" x="4632325" y="5722938"/>
          <p14:tracePt t="7886" x="4632325" y="5707063"/>
          <p14:tracePt t="7895" x="4646613" y="5707063"/>
          <p14:tracePt t="7903" x="4646613" y="5692775"/>
          <p14:tracePt t="7918" x="4660900" y="5676900"/>
          <p14:tracePt t="7926" x="4660900" y="5662613"/>
          <p14:tracePt t="7942" x="4660900" y="5648325"/>
          <p14:tracePt t="7950" x="4676775" y="5632450"/>
          <p14:tracePt t="7959" x="4676775" y="5618163"/>
          <p14:tracePt t="7966" x="4691063" y="5602288"/>
          <p14:tracePt t="7974" x="4691063" y="5588000"/>
          <p14:tracePt t="7983" x="4691063" y="5573713"/>
          <p14:tracePt t="7990" x="4706938" y="5557838"/>
          <p14:tracePt t="7999" x="4706938" y="5543550"/>
          <p14:tracePt t="8006" x="4706938" y="5527675"/>
          <p14:tracePt t="8016" x="4721225" y="5513388"/>
          <p14:tracePt t="8022" x="4721225" y="5499100"/>
          <p14:tracePt t="8033" x="4721225" y="5483225"/>
          <p14:tracePt t="8039" x="4737100" y="5468938"/>
          <p14:tracePt t="8049" x="4737100" y="5453063"/>
          <p14:tracePt t="8055" x="4737100" y="5438775"/>
          <p14:tracePt t="8062" x="4737100" y="5408613"/>
          <p14:tracePt t="8071" x="4737100" y="5394325"/>
          <p14:tracePt t="8078" x="4737100" y="5364163"/>
          <p14:tracePt t="8087" x="4737100" y="5348288"/>
          <p14:tracePt t="8099" x="4737100" y="5334000"/>
          <p14:tracePt t="8102" x="4737100" y="5303838"/>
          <p14:tracePt t="8110" x="4737100" y="5289550"/>
          <p14:tracePt t="8119" x="4737100" y="5273675"/>
          <p14:tracePt t="8126" x="4737100" y="5259388"/>
          <p14:tracePt t="8135" x="4737100" y="5245100"/>
          <p14:tracePt t="8143" x="4737100" y="5229225"/>
          <p14:tracePt t="8151" x="4737100" y="5214938"/>
          <p14:tracePt t="8167" x="4737100" y="5199063"/>
          <p14:tracePt t="8183" x="4737100" y="5184775"/>
          <p14:tracePt t="8200" x="4737100" y="5168900"/>
          <p14:tracePt t="8223" x="4737100" y="5154613"/>
          <p14:tracePt t="8239" x="4737100" y="5140325"/>
          <p14:tracePt t="8264" x="4737100" y="5124450"/>
          <p14:tracePt t="8282" x="4737100" y="5110163"/>
          <p14:tracePt t="8295" x="4737100" y="5094288"/>
          <p14:tracePt t="8311" x="4737100" y="5080000"/>
          <p14:tracePt t="8320" x="4737100" y="5065713"/>
          <p14:tracePt t="8328" x="4737100" y="5049838"/>
          <p14:tracePt t="8343" x="4737100" y="5035550"/>
          <p14:tracePt t="8352" x="4737100" y="5019675"/>
          <p14:tracePt t="8367" x="4737100" y="5005388"/>
          <p14:tracePt t="8376" x="4721225" y="4991100"/>
          <p14:tracePt t="8384" x="4721225" y="4975225"/>
          <p14:tracePt t="8400" x="4706938" y="4960938"/>
          <p14:tracePt t="8408" x="4706938" y="4945063"/>
          <p14:tracePt t="8424" x="4691063" y="4930775"/>
          <p14:tracePt t="8433" x="4691063" y="4914900"/>
          <p14:tracePt t="8440" x="4676775" y="4914900"/>
          <p14:tracePt t="8449" x="4676775" y="4900613"/>
          <p14:tracePt t="8456" x="4660900" y="4900613"/>
          <p14:tracePt t="8466" x="4660900" y="4886325"/>
          <p14:tracePt t="8472" x="4646613" y="4886325"/>
          <p14:tracePt t="8488" x="4632325" y="4886325"/>
          <p14:tracePt t="8499" x="4632325" y="4870450"/>
          <p14:tracePt t="8504" x="4616450" y="4870450"/>
          <p14:tracePt t="8511" x="4602163" y="4870450"/>
          <p14:tracePt t="8528" x="4586288" y="4870450"/>
          <p14:tracePt t="8544" x="4572000" y="4870450"/>
          <p14:tracePt t="8560" x="4557713" y="4870450"/>
          <p14:tracePt t="8569" x="4541838" y="4870450"/>
          <p14:tracePt t="8576" x="4527550" y="4870450"/>
          <p14:tracePt t="8592" x="4511675" y="4870450"/>
          <p14:tracePt t="8600" x="4497388" y="4870450"/>
          <p14:tracePt t="8616" x="4483100" y="4870450"/>
          <p14:tracePt t="8624" x="4467225" y="4870450"/>
          <p14:tracePt t="8640" x="4452938" y="4870450"/>
          <p14:tracePt t="8649" x="4437063" y="4870450"/>
          <p14:tracePt t="8666" x="4422775" y="4886325"/>
          <p14:tracePt t="8683" x="4406900" y="4886325"/>
          <p14:tracePt t="8689" x="4406900" y="4900613"/>
          <p14:tracePt t="8700" x="4392613" y="4900613"/>
          <p14:tracePt t="8705" x="4392613" y="4914900"/>
          <p14:tracePt t="8721" x="4378325" y="4930775"/>
          <p14:tracePt t="8728" x="4378325" y="4945063"/>
          <p14:tracePt t="8737" x="4378325" y="4960938"/>
          <p14:tracePt t="8745" x="4362450" y="4975225"/>
          <p14:tracePt t="8753" x="4362450" y="4991100"/>
          <p14:tracePt t="8761" x="4362450" y="5005388"/>
          <p14:tracePt t="8769" x="4348163" y="5035550"/>
          <p14:tracePt t="8777" x="4348163" y="5049838"/>
          <p14:tracePt t="8785" x="4332288" y="5080000"/>
          <p14:tracePt t="8793" x="4332288" y="5094288"/>
          <p14:tracePt t="8801" x="4332288" y="5124450"/>
          <p14:tracePt t="8809" x="4332288" y="5140325"/>
          <p14:tracePt t="8817" x="4332288" y="5168900"/>
          <p14:tracePt t="8826" x="4332288" y="5199063"/>
          <p14:tracePt t="8833" x="4332288" y="5214938"/>
          <p14:tracePt t="8841" x="4332288" y="5229225"/>
          <p14:tracePt t="8849" x="4332288" y="5245100"/>
          <p14:tracePt t="8858" x="4332288" y="5273675"/>
          <p14:tracePt t="8866" x="4332288" y="5289550"/>
          <p14:tracePt t="8874" x="4332288" y="5303838"/>
          <p14:tracePt t="8883" x="4332288" y="5319713"/>
          <p14:tracePt t="8890" x="4332288" y="5348288"/>
          <p14:tracePt t="8899" x="4332288" y="5364163"/>
          <p14:tracePt t="8906" x="4332288" y="5378450"/>
          <p14:tracePt t="8916" x="4332288" y="5394325"/>
          <p14:tracePt t="8921" x="4332288" y="5422900"/>
          <p14:tracePt t="8932" x="4332288" y="5438775"/>
          <p14:tracePt t="8937" x="4332288" y="5453063"/>
          <p14:tracePt t="8947" x="4332288" y="5468938"/>
          <p14:tracePt t="8954" x="4332288" y="5483225"/>
          <p14:tracePt t="8964" x="4332288" y="5499100"/>
          <p14:tracePt t="8970" x="4332288" y="5513388"/>
          <p14:tracePt t="8986" x="4332288" y="5527675"/>
          <p14:tracePt t="8998" x="4332288" y="5543550"/>
          <p14:tracePt t="9001" x="4332288" y="5557838"/>
          <p14:tracePt t="9014" x="4332288" y="5573713"/>
          <p14:tracePt t="9017" x="4332288" y="5588000"/>
          <p14:tracePt t="9034" x="4332288" y="5602288"/>
          <p14:tracePt t="9048" x="4332288" y="5618163"/>
          <p14:tracePt t="9049" x="4332288" y="5632450"/>
          <p14:tracePt t="9066" x="4332288" y="5648325"/>
          <p14:tracePt t="9081" x="4332288" y="5662613"/>
          <p14:tracePt t="9083" x="4332288" y="5676900"/>
          <p14:tracePt t="9100" x="4332288" y="5692775"/>
          <p14:tracePt t="9114" x="4332288" y="5707063"/>
          <p14:tracePt t="9116" x="4332288" y="5722938"/>
          <p14:tracePt t="9131" x="4332288" y="5737225"/>
          <p14:tracePt t="9147" x="4332288" y="5753100"/>
          <p14:tracePt t="9149" x="4332288" y="5767388"/>
          <p14:tracePt t="9154" x="4348163" y="5767388"/>
          <p14:tracePt t="9164" x="4348163" y="5781675"/>
          <p14:tracePt t="9178" x="4348163" y="5797550"/>
          <p14:tracePt t="9187" x="4348163" y="5811838"/>
          <p14:tracePt t="9219" x="4348163" y="5827713"/>
          <p14:tracePt t="9243" x="4362450" y="5827713"/>
          <p14:tracePt t="9250" x="4362450" y="5842000"/>
          <p14:tracePt t="9275" x="4362450" y="5856288"/>
          <p14:tracePt t="9299" x="4378325" y="5856288"/>
          <p14:tracePt t="9307" x="4378325" y="5872163"/>
          <p14:tracePt t="9339" x="4378325" y="5886450"/>
          <p14:tracePt t="9355" x="4392613" y="5886450"/>
          <p14:tracePt t="9395" x="4392613" y="5902325"/>
          <p14:tracePt t="9403" x="4406900" y="5902325"/>
          <p14:tracePt t="9427" x="4422775" y="5902325"/>
          <p14:tracePt t="9459" x="4437063" y="5916613"/>
          <p14:tracePt t="9491" x="4452938" y="5916613"/>
          <p14:tracePt t="9523" x="4467225" y="5916613"/>
          <p14:tracePt t="9540" x="4483100" y="5916613"/>
          <p14:tracePt t="9564" x="4497388" y="5916613"/>
          <p14:tracePt t="9596" x="4511675" y="5916613"/>
          <p14:tracePt t="9644" x="4527550" y="5916613"/>
          <p14:tracePt t="9668" x="4527550" y="5902325"/>
          <p14:tracePt t="9684" x="4527550" y="5886450"/>
          <p14:tracePt t="9692" x="4541838" y="5886450"/>
          <p14:tracePt t="9700" x="4541838" y="5872163"/>
          <p14:tracePt t="9708" x="4541838" y="5856288"/>
          <p14:tracePt t="9726" x="4541838" y="5842000"/>
          <p14:tracePt t="9732" x="4557713" y="5827713"/>
          <p14:tracePt t="9749" x="4557713" y="5811838"/>
          <p14:tracePt t="9756" x="4572000" y="5797550"/>
          <p14:tracePt t="9772" x="4572000" y="5781675"/>
          <p14:tracePt t="9783" x="4572000" y="5767388"/>
          <p14:tracePt t="9799" x="4586288" y="5753100"/>
          <p14:tracePt t="9804" x="4586288" y="5737225"/>
          <p14:tracePt t="9812" x="4586288" y="5722938"/>
          <p14:tracePt t="9828" x="4586288" y="5707063"/>
          <p14:tracePt t="9836" x="4586288" y="5692775"/>
          <p14:tracePt t="9860" x="4586288" y="5676900"/>
          <p14:tracePt t="9876" x="4586288" y="5662613"/>
          <p14:tracePt t="9901" x="4586288" y="5648325"/>
          <p14:tracePt t="9917" x="4586288" y="5632450"/>
          <p14:tracePt t="9941" x="4586288" y="5618163"/>
          <p14:tracePt t="9957" x="4586288" y="5602288"/>
          <p14:tracePt t="9966" x="4572000" y="5602288"/>
          <p14:tracePt t="9983" x="4572000" y="5588000"/>
          <p14:tracePt t="10014" x="4572000" y="5573713"/>
          <p14:tracePt t="10038" x="4557713" y="5573713"/>
          <p14:tracePt t="10077" x="4541838" y="5557838"/>
          <p14:tracePt t="10101" x="4527550" y="5557838"/>
          <p14:tracePt t="10133" x="4511675" y="5557838"/>
          <p14:tracePt t="10165" x="4497388" y="5557838"/>
          <p14:tracePt t="10205" x="4483100" y="5557838"/>
          <p14:tracePt t="10230" x="4467225" y="5557838"/>
          <p14:tracePt t="10254" x="4452938" y="5557838"/>
          <p14:tracePt t="10271" x="4437063" y="5557838"/>
          <p14:tracePt t="10286" x="4422775" y="5557838"/>
          <p14:tracePt t="10302" x="4422775" y="5573713"/>
          <p14:tracePt t="10310" x="4406900" y="5573713"/>
          <p14:tracePt t="10334" x="4406900" y="5588000"/>
          <p14:tracePt t="10390" x="4406900" y="5602288"/>
          <p14:tracePt t="10406" x="4392613" y="5602288"/>
          <p14:tracePt t="10431" x="4392613" y="5618163"/>
          <p14:tracePt t="12654" x="4406900" y="5618163"/>
          <p14:tracePt t="12661" x="4422775" y="5618163"/>
          <p14:tracePt t="12669" x="4437063" y="5618163"/>
          <p14:tracePt t="12677" x="4452938" y="5602288"/>
          <p14:tracePt t="12692" x="4467225" y="5602288"/>
          <p14:tracePt t="12693" x="4497388" y="5588000"/>
          <p14:tracePt t="12701" x="4511675" y="5588000"/>
          <p14:tracePt t="12709" x="4527550" y="5573713"/>
          <p14:tracePt t="12717" x="4541838" y="5557838"/>
          <p14:tracePt t="12725" x="4557713" y="5557838"/>
          <p14:tracePt t="12733" x="4572000" y="5543550"/>
          <p14:tracePt t="12741" x="4586288" y="5543550"/>
          <p14:tracePt t="12749" x="4602163" y="5527675"/>
          <p14:tracePt t="12757" x="4616450" y="5527675"/>
          <p14:tracePt t="12774" x="4632325" y="5513388"/>
          <p14:tracePt t="12783" x="4632325" y="5499100"/>
          <p14:tracePt t="12800" x="4646613" y="5499100"/>
          <p14:tracePt t="12806" x="4646613" y="5483225"/>
          <p14:tracePt t="12821" x="4660900" y="5468938"/>
          <p14:tracePt t="12833" x="4660900" y="5453063"/>
          <p14:tracePt t="12845" x="4660900" y="5438775"/>
          <p14:tracePt t="12854" x="4660900" y="5422900"/>
          <p14:tracePt t="12861" x="4660900" y="5408613"/>
          <p14:tracePt t="12870" x="4660900" y="5378450"/>
          <p14:tracePt t="12878" x="4660900" y="5364163"/>
          <p14:tracePt t="12886" x="4660900" y="5348288"/>
          <p14:tracePt t="12894" x="4660900" y="5319713"/>
          <p14:tracePt t="12902" x="4660900" y="5289550"/>
          <p14:tracePt t="12910" x="4660900" y="5273675"/>
          <p14:tracePt t="12918" x="4660900" y="5245100"/>
          <p14:tracePt t="12926" x="4660900" y="5229225"/>
          <p14:tracePt t="12934" x="4660900" y="5214938"/>
          <p14:tracePt t="12942" x="4660900" y="5184775"/>
          <p14:tracePt t="12950" x="4646613" y="5168900"/>
          <p14:tracePt t="12958" x="4646613" y="5154613"/>
          <p14:tracePt t="12966" x="4646613" y="5140325"/>
          <p14:tracePt t="12975" x="4646613" y="5124450"/>
          <p14:tracePt t="12983" x="4646613" y="5110163"/>
          <p14:tracePt t="12990" x="4632325" y="5110163"/>
          <p14:tracePt t="12999" x="4632325" y="5094288"/>
          <p14:tracePt t="13017" x="4632325" y="5080000"/>
          <p14:tracePt t="13033" x="4616450" y="5080000"/>
          <p14:tracePt t="13038" x="4616450" y="5065713"/>
          <p14:tracePt t="13054" x="4616450" y="5049838"/>
          <p14:tracePt t="13070" x="4602163" y="5049838"/>
          <p14:tracePt t="13079" x="4602163" y="5035550"/>
          <p14:tracePt t="13094" x="4586288" y="5035550"/>
          <p14:tracePt t="13103" x="4586288" y="5019675"/>
          <p14:tracePt t="13118" x="4572000" y="5005388"/>
          <p14:tracePt t="13142" x="4572000" y="4991100"/>
          <p14:tracePt t="13150" x="4557713" y="4991100"/>
          <p14:tracePt t="13175" x="4557713" y="4975225"/>
          <p14:tracePt t="13191" x="4541838" y="4975225"/>
          <p14:tracePt t="13207" x="4541838" y="4960938"/>
          <p14:tracePt t="13216" x="4527550" y="4960938"/>
          <p14:tracePt t="13233" x="4527550" y="4945063"/>
          <p14:tracePt t="13250" x="4511675" y="4945063"/>
          <p14:tracePt t="13271" x="4511675" y="4930775"/>
          <p14:tracePt t="13279" x="4497388" y="4930775"/>
          <p14:tracePt t="13303" x="4483100" y="4930775"/>
          <p14:tracePt t="13319" x="4467225" y="4930775"/>
          <p14:tracePt t="13335" x="4467225" y="4914900"/>
          <p14:tracePt t="13343" x="4452938" y="4914900"/>
          <p14:tracePt t="13367" x="4437063" y="4914900"/>
          <p14:tracePt t="13375" x="4422775" y="4914900"/>
          <p14:tracePt t="13391" x="4406900" y="4914900"/>
          <p14:tracePt t="13408" x="4392613" y="4914900"/>
          <p14:tracePt t="13416" x="4378325" y="4914900"/>
          <p14:tracePt t="13433" x="4362450" y="4930775"/>
          <p14:tracePt t="13440" x="4348163" y="4930775"/>
          <p14:tracePt t="13456" x="4332288" y="4945063"/>
          <p14:tracePt t="13466" x="4332288" y="4960938"/>
          <p14:tracePt t="13472" x="4318000" y="4975225"/>
          <p14:tracePt t="13482" x="4303713" y="4975225"/>
          <p14:tracePt t="13488" x="4303713" y="4991100"/>
          <p14:tracePt t="13496" x="4287838" y="5019675"/>
          <p14:tracePt t="13504" x="4273550" y="5035550"/>
          <p14:tracePt t="13516" x="4257675" y="5065713"/>
          <p14:tracePt t="13520" x="4257675" y="5094288"/>
          <p14:tracePt t="13528" x="4243388" y="5124450"/>
          <p14:tracePt t="13536" x="4229100" y="5154613"/>
          <p14:tracePt t="13544" x="4229100" y="5168900"/>
          <p14:tracePt t="13552" x="4213225" y="5199063"/>
          <p14:tracePt t="13560" x="4213225" y="5229225"/>
          <p14:tracePt t="13568" x="4213225" y="5245100"/>
          <p14:tracePt t="13576" x="4213225" y="5259388"/>
          <p14:tracePt t="13584" x="4198938" y="5273675"/>
          <p14:tracePt t="13592" x="4198938" y="5303838"/>
          <p14:tracePt t="13600" x="4198938" y="5319713"/>
          <p14:tracePt t="13608" x="4198938" y="5334000"/>
          <p14:tracePt t="13624" x="4198938" y="5348288"/>
          <p14:tracePt t="13633" x="4198938" y="5364163"/>
          <p14:tracePt t="13640" x="4198938" y="5378450"/>
          <p14:tracePt t="13650" x="4198938" y="5394325"/>
          <p14:tracePt t="13657" x="4198938" y="5422900"/>
          <p14:tracePt t="13666" x="4213225" y="5438775"/>
          <p14:tracePt t="13672" x="4213225" y="5453063"/>
          <p14:tracePt t="13683" x="4213225" y="5483225"/>
          <p14:tracePt t="13688" x="4229100" y="5499100"/>
          <p14:tracePt t="13700" x="4229100" y="5527675"/>
          <p14:tracePt t="13704" x="4229100" y="5543550"/>
          <p14:tracePt t="13712" x="4243388" y="5557838"/>
          <p14:tracePt t="13720" x="4243388" y="5573713"/>
          <p14:tracePt t="13732" x="4257675" y="5588000"/>
          <p14:tracePt t="13737" x="4257675" y="5602288"/>
          <p14:tracePt t="13745" x="4273550" y="5618163"/>
          <p14:tracePt t="13753" x="4273550" y="5632450"/>
          <p14:tracePt t="13761" x="4287838" y="5648325"/>
          <p14:tracePt t="13769" x="4287838" y="5662613"/>
          <p14:tracePt t="13777" x="4303713" y="5676900"/>
          <p14:tracePt t="13785" x="4318000" y="5676900"/>
          <p14:tracePt t="13793" x="4318000" y="5692775"/>
          <p14:tracePt t="13801" x="4332288" y="5707063"/>
          <p14:tracePt t="13809" x="4348163" y="5707063"/>
          <p14:tracePt t="13816" x="4362450" y="5722938"/>
          <p14:tracePt t="13825" x="4378325" y="5722938"/>
          <p14:tracePt t="13833" x="4378325" y="5737225"/>
          <p14:tracePt t="13841" x="4392613" y="5737225"/>
          <p14:tracePt t="13849" x="4406900" y="5737225"/>
          <p14:tracePt t="13857" x="4422775" y="5737225"/>
          <p14:tracePt t="13866" x="4437063" y="5737225"/>
          <p14:tracePt t="13873" x="4452938" y="5737225"/>
          <p14:tracePt t="13883" x="4467225" y="5737225"/>
          <p14:tracePt t="13889" x="4483100" y="5737225"/>
          <p14:tracePt t="13899" x="4497388" y="5737225"/>
          <p14:tracePt t="13916" x="4511675" y="5737225"/>
          <p14:tracePt t="13921" x="4527550" y="5737225"/>
          <p14:tracePt t="13937" x="4541838" y="5722938"/>
          <p14:tracePt t="13945" x="4557713" y="5722938"/>
          <p14:tracePt t="13954" x="4557713" y="5707063"/>
          <p14:tracePt t="13962" x="4572000" y="5692775"/>
          <p14:tracePt t="13970" x="4572000" y="5676900"/>
          <p14:tracePt t="13977" x="4586288" y="5662613"/>
          <p14:tracePt t="13985" x="4602163" y="5632450"/>
          <p14:tracePt t="13993" x="4602163" y="5618163"/>
          <p14:tracePt t="14002" x="4616450" y="5602288"/>
          <p14:tracePt t="14010" x="4632325" y="5588000"/>
          <p14:tracePt t="14017" x="4632325" y="5557838"/>
          <p14:tracePt t="14025" x="4632325" y="5543550"/>
          <p14:tracePt t="14033" x="4646613" y="5527675"/>
          <p14:tracePt t="14042" x="4646613" y="5513388"/>
          <p14:tracePt t="14049" x="4646613" y="5499100"/>
          <p14:tracePt t="14058" x="4660900" y="5483225"/>
          <p14:tracePt t="14074" x="4660900" y="5468938"/>
          <p14:tracePt t="14084" x="4660900" y="5453063"/>
          <p14:tracePt t="14100" x="4660900" y="5438775"/>
          <p14:tracePt t="14106" x="4660900" y="5422900"/>
          <p14:tracePt t="14116" x="4660900" y="5408613"/>
          <p14:tracePt t="14133" x="4660900" y="5394325"/>
          <p14:tracePt t="14138" x="4646613" y="5378450"/>
          <p14:tracePt t="14146" x="4646613" y="5364163"/>
          <p14:tracePt t="14154" x="4632325" y="5364163"/>
          <p14:tracePt t="14170" x="4616450" y="5348288"/>
          <p14:tracePt t="14178" x="4616450" y="5334000"/>
          <p14:tracePt t="14186" x="4602163" y="5334000"/>
          <p14:tracePt t="14202" x="4586288" y="5334000"/>
          <p14:tracePt t="14210" x="4572000" y="5319713"/>
          <p14:tracePt t="14234" x="4557713" y="5319713"/>
          <p14:tracePt t="14243" x="4541838" y="5319713"/>
          <p14:tracePt t="14258" x="4527550" y="5319713"/>
          <p14:tracePt t="14274" x="4511675" y="5319713"/>
          <p14:tracePt t="14290" x="4497388" y="5319713"/>
          <p14:tracePt t="14307" x="4483100" y="5334000"/>
          <p14:tracePt t="14323" x="4467225" y="5348288"/>
          <p14:tracePt t="14333" x="4467225" y="5364163"/>
          <p14:tracePt t="14338" x="4452938" y="5364163"/>
          <p14:tracePt t="14350" x="4452938" y="5378450"/>
          <p14:tracePt t="14362" x="4437063" y="5394325"/>
          <p14:tracePt t="14371" x="4437063" y="5408613"/>
          <p14:tracePt t="14387" x="4437063" y="5422900"/>
          <p14:tracePt t="14410" x="4437063" y="5438775"/>
          <p14:tracePt t="14427" x="4437063" y="5453063"/>
          <p14:tracePt t="14467" x="4437063" y="5468938"/>
          <p14:tracePt t="14531" x="4422775" y="5468938"/>
          <p14:tracePt t="19345" x="4406900" y="5483225"/>
          <p14:tracePt t="19361" x="4392613" y="5499100"/>
          <p14:tracePt t="19376" x="4392613" y="5513388"/>
          <p14:tracePt t="19386" x="4378325" y="5513388"/>
          <p14:tracePt t="19393" x="4378325" y="5527675"/>
          <p14:tracePt t="19410" x="4362450" y="5543550"/>
          <p14:tracePt t="19433" x="4362450" y="5557838"/>
          <p14:tracePt t="19627" x="4362450" y="5543550"/>
          <p14:tracePt t="19691" x="4348163" y="5543550"/>
          <p14:tracePt t="19859" x="4348163" y="5557838"/>
          <p14:tracePt t="19867" x="4348163" y="5573713"/>
          <p14:tracePt t="19875" x="4348163" y="5588000"/>
          <p14:tracePt t="19883" x="4348163" y="5602288"/>
          <p14:tracePt t="19891" x="4348163" y="5618163"/>
          <p14:tracePt t="19902" x="4348163" y="5632450"/>
          <p14:tracePt t="19917" x="4348163" y="5648325"/>
          <p14:tracePt t="19939" x="4348163" y="5662613"/>
          <p14:tracePt t="20148" x="4362450" y="5662613"/>
          <p14:tracePt t="20156" x="4362450" y="5648325"/>
          <p14:tracePt t="20172" x="4362450" y="5632450"/>
          <p14:tracePt t="20196" x="4362450" y="5618163"/>
          <p14:tracePt t="20204" x="4378325" y="5618163"/>
          <p14:tracePt t="20213" x="4378325" y="5602288"/>
          <p14:tracePt t="20228" x="4378325" y="5588000"/>
          <p14:tracePt t="20237" x="4392613" y="5573713"/>
          <p14:tracePt t="20252" x="4392613" y="5557838"/>
          <p14:tracePt t="20269" x="4392613" y="5543550"/>
          <p14:tracePt t="20277" x="4406900" y="5543550"/>
          <p14:tracePt t="20285" x="4406900" y="5527675"/>
          <p14:tracePt t="20316" x="4406900" y="5513388"/>
          <p14:tracePt t="20341" x="4422775" y="5513388"/>
          <p14:tracePt t="20405" x="4422775" y="5499100"/>
          <p14:tracePt t="20421" x="4422775" y="5483225"/>
          <p14:tracePt t="20437" x="4422775" y="5468938"/>
          <p14:tracePt t="20445" x="4422775" y="5453063"/>
          <p14:tracePt t="20454" x="4422775" y="5438775"/>
          <p14:tracePt t="20461" x="4422775" y="5422900"/>
          <p14:tracePt t="20477" x="4422775" y="5408613"/>
          <p14:tracePt t="20485" x="4422775" y="5394325"/>
          <p14:tracePt t="20509" x="4422775" y="5378450"/>
          <p14:tracePt t="20598" x="4406900" y="5378450"/>
          <p14:tracePt t="20621" x="4392613" y="5378450"/>
          <p14:tracePt t="20646" x="4378325" y="5378450"/>
          <p14:tracePt t="20686" x="4362450" y="5378450"/>
          <p14:tracePt t="20727" x="4348163" y="5378450"/>
          <p14:tracePt t="20758" x="4332288" y="5378450"/>
          <p14:tracePt t="20774" x="4318000" y="5378450"/>
          <p14:tracePt t="20783" x="4318000" y="5394325"/>
          <p14:tracePt t="20806" x="4303713" y="5394325"/>
          <p14:tracePt t="20846" x="4303713" y="5408613"/>
          <p14:tracePt t="20855" x="4287838" y="5408613"/>
          <p14:tracePt t="20927" x="4287838" y="5422900"/>
          <p14:tracePt t="20959" x="4273550" y="5438775"/>
          <p14:tracePt t="20999" x="4273550" y="5453063"/>
          <p14:tracePt t="21021" x="4257675" y="5453063"/>
          <p14:tracePt t="21025" x="4257675" y="5468938"/>
          <p14:tracePt t="21039" x="4257675" y="5483225"/>
          <p14:tracePt t="21062" x="4257675" y="5499100"/>
          <p14:tracePt t="21079" x="4257675" y="5513388"/>
          <p14:tracePt t="21127" x="4257675" y="5527675"/>
          <p14:tracePt t="21240" x="4257675" y="5543550"/>
          <p14:tracePt t="21271" x="4257675" y="5557838"/>
          <p14:tracePt t="21304" x="4257675" y="5573713"/>
          <p14:tracePt t="21328" x="4273550" y="5573713"/>
          <p14:tracePt t="21344" x="4273550" y="5588000"/>
          <p14:tracePt t="21368" x="4287838" y="5588000"/>
          <p14:tracePt t="21392" x="4303713" y="5602288"/>
          <p14:tracePt t="21408" x="4318000" y="5602288"/>
          <p14:tracePt t="21424" x="4332288" y="5602288"/>
          <p14:tracePt t="21433" x="4332288" y="5618163"/>
          <p14:tracePt t="21450" x="4348163" y="5618163"/>
          <p14:tracePt t="21457" x="4362450" y="5618163"/>
          <p14:tracePt t="21481" x="4378325" y="5618163"/>
          <p14:tracePt t="21489" x="4392613" y="5618163"/>
          <p14:tracePt t="21512" x="4406900" y="5618163"/>
          <p14:tracePt t="21520" x="4422775" y="5618163"/>
          <p14:tracePt t="21537" x="4422775" y="5632450"/>
          <p14:tracePt t="21545" x="4437063" y="5632450"/>
          <p14:tracePt t="21577" x="4452938" y="5632450"/>
          <p14:tracePt t="21601" x="4467225" y="5632450"/>
          <p14:tracePt t="21633" x="4483100" y="5632450"/>
          <p14:tracePt t="21657" x="4497388" y="5632450"/>
          <p14:tracePt t="21689" x="4511675" y="5632450"/>
          <p14:tracePt t="21721" x="4527550" y="5632450"/>
          <p14:tracePt t="21745" x="4527550" y="5618163"/>
          <p14:tracePt t="21769" x="4541838" y="5618163"/>
          <p14:tracePt t="21793" x="4541838" y="5602288"/>
          <p14:tracePt t="21818" x="4541838" y="5588000"/>
          <p14:tracePt t="21841" x="4541838" y="5573713"/>
          <p14:tracePt t="21867" x="4541838" y="5557838"/>
          <p14:tracePt t="21890" x="4541838" y="5543550"/>
          <p14:tracePt t="21938" x="4541838" y="5527675"/>
          <p14:tracePt t="22058" x="4541838" y="5513388"/>
          <p14:tracePt t="22067" x="4527550" y="5513388"/>
          <p14:tracePt t="22082" x="4511675" y="5499100"/>
          <p14:tracePt t="22101" x="4497388" y="5483225"/>
          <p14:tracePt t="22106" x="4483100" y="5483225"/>
          <p14:tracePt t="22122" x="4483100" y="5468938"/>
          <p14:tracePt t="22133" x="4467225" y="5468938"/>
          <p14:tracePt t="22138" x="4452938" y="5468938"/>
          <p14:tracePt t="22154" x="4452938" y="5453063"/>
          <p14:tracePt t="22162" x="4437063" y="5453063"/>
          <p14:tracePt t="22178" x="4422775" y="5453063"/>
          <p14:tracePt t="22203" x="4406900" y="5438775"/>
          <p14:tracePt t="22219" x="4392613" y="5438775"/>
          <p14:tracePt t="22242" x="4378325" y="5438775"/>
          <p14:tracePt t="22259" x="4362450" y="5438775"/>
          <p14:tracePt t="22275" x="4348163" y="5438775"/>
          <p14:tracePt t="22291" x="4332288" y="5438775"/>
          <p14:tracePt t="22307" x="4318000" y="5438775"/>
          <p14:tracePt t="22331" x="4303713" y="5438775"/>
          <p14:tracePt t="22351" x="4287838" y="5438775"/>
          <p14:tracePt t="22371" x="4273550" y="5438775"/>
          <p14:tracePt t="22395" x="4257675" y="5438775"/>
          <p14:tracePt t="22427" x="4243388" y="5438775"/>
          <p14:tracePt t="22459" x="4229100" y="5438775"/>
          <p14:tracePt t="22467" x="4229100" y="5453063"/>
          <p14:tracePt t="22508" x="4229100" y="5468938"/>
          <p14:tracePt t="22533" x="4229100" y="5483225"/>
          <p14:tracePt t="22541" x="4229100" y="5499100"/>
          <p14:tracePt t="22556" x="4229100" y="5513388"/>
          <p14:tracePt t="22567" x="4229100" y="5527675"/>
          <p14:tracePt t="22572" x="4229100" y="5543550"/>
          <p14:tracePt t="22588" x="4229100" y="5557838"/>
          <p14:tracePt t="22596" x="4229100" y="5573713"/>
          <p14:tracePt t="22612" x="4229100" y="5588000"/>
          <p14:tracePt t="22628" x="4229100" y="5602288"/>
          <p14:tracePt t="22644" x="4229100" y="5618163"/>
          <p14:tracePt t="22668" x="4229100" y="5632450"/>
          <p14:tracePt t="22700" x="4229100" y="5648325"/>
          <p14:tracePt t="22734" x="4229100" y="5662613"/>
          <p14:tracePt t="22765" x="4229100" y="5676900"/>
          <p14:tracePt t="22784" x="4243388" y="5676900"/>
          <p14:tracePt t="22800" x="4243388" y="5692775"/>
          <p14:tracePt t="22821" x="4257675" y="5692775"/>
          <p14:tracePt t="22949" x="4273550" y="5692775"/>
          <p14:tracePt t="22997" x="4287838" y="5692775"/>
          <p14:tracePt t="23045" x="4303713" y="5692775"/>
          <p14:tracePt t="23126" x="4318000" y="5692775"/>
          <p14:tracePt t="23150" x="4318000" y="5676900"/>
          <p14:tracePt t="23174" x="4332288" y="5676900"/>
          <p14:tracePt t="23198" x="4332288" y="5662613"/>
          <p14:tracePt t="23206" x="4348163" y="5662613"/>
          <p14:tracePt t="28485" x="4348163" y="5648325"/>
          <p14:tracePt t="28492" x="4348163" y="5632450"/>
          <p14:tracePt t="28500" x="4348163" y="5602288"/>
          <p14:tracePt t="28508" x="4348163" y="5557838"/>
          <p14:tracePt t="28516" x="4348163" y="5527675"/>
          <p14:tracePt t="28525" x="4348163" y="5499100"/>
          <p14:tracePt t="28537" x="4348163" y="5453063"/>
          <p14:tracePt t="28540" x="4362450" y="5408613"/>
          <p14:tracePt t="28549" x="4362450" y="5378450"/>
          <p14:tracePt t="28556" x="4362450" y="5348288"/>
          <p14:tracePt t="28567" x="4378325" y="5319713"/>
          <p14:tracePt t="28572" x="4378325" y="5303838"/>
          <p14:tracePt t="28583" x="4378325" y="5273675"/>
          <p14:tracePt t="28596" x="4378325" y="5259388"/>
          <p14:tracePt t="28822" x="4362450" y="5259388"/>
          <p14:tracePt t="28854" x="4348163" y="5259388"/>
          <p14:tracePt t="28862" x="4332288" y="5259388"/>
          <p14:tracePt t="28878" x="4318000" y="5273675"/>
          <p14:tracePt t="28894" x="4303713" y="5289550"/>
          <p14:tracePt t="28910" x="4303713" y="5303838"/>
          <p14:tracePt t="28918" x="4287838" y="5303838"/>
          <p14:tracePt t="28934" x="4273550" y="5319713"/>
          <p14:tracePt t="28950" x="4273550" y="5334000"/>
          <p14:tracePt t="28967" x="4257675" y="5334000"/>
          <p14:tracePt t="28974" x="4257675" y="5348288"/>
          <p14:tracePt t="28998" x="4257675" y="5364163"/>
          <p14:tracePt t="29017" x="4243388" y="5378450"/>
          <p14:tracePt t="29039" x="4229100" y="5394325"/>
          <p14:tracePt t="29047" x="4229100" y="5408613"/>
          <p14:tracePt t="29071" x="4229100" y="5422900"/>
          <p14:tracePt t="29087" x="4229100" y="5438775"/>
          <p14:tracePt t="29103" x="4229100" y="5453063"/>
          <p14:tracePt t="29118" x="4229100" y="5468938"/>
          <p14:tracePt t="29134" x="4229100" y="5483225"/>
          <p14:tracePt t="29151" x="4229100" y="5499100"/>
          <p14:tracePt t="29167" x="4229100" y="5513388"/>
          <p14:tracePt t="29191" x="4229100" y="5527675"/>
          <p14:tracePt t="29223" x="4229100" y="5543550"/>
          <p14:tracePt t="29255" x="4229100" y="5557838"/>
          <p14:tracePt t="29263" x="4243388" y="5557838"/>
          <p14:tracePt t="29295" x="4257675" y="5573713"/>
          <p14:tracePt t="29311" x="4257675" y="5588000"/>
          <p14:tracePt t="29320" x="4273550" y="5588000"/>
          <p14:tracePt t="29335" x="4287838" y="5602288"/>
          <p14:tracePt t="29351" x="4303713" y="5602288"/>
          <p14:tracePt t="29360" x="4303713" y="5618163"/>
          <p14:tracePt t="29367" x="4318000" y="5618163"/>
          <p14:tracePt t="29384" x="4332288" y="5618163"/>
          <p14:tracePt t="29391" x="4332288" y="5632450"/>
          <p14:tracePt t="29400" x="4348163" y="5632450"/>
          <p14:tracePt t="29417" x="4362450" y="5632450"/>
          <p14:tracePt t="29433" x="4378325" y="5632450"/>
          <p14:tracePt t="29450" x="4392613" y="5632450"/>
          <p14:tracePt t="29455" x="4406900" y="5632450"/>
          <p14:tracePt t="29471" x="4422775" y="5632450"/>
          <p14:tracePt t="29488" x="4437063" y="5632450"/>
          <p14:tracePt t="29504" x="4452938" y="5632450"/>
          <p14:tracePt t="29512" x="4467225" y="5632450"/>
          <p14:tracePt t="29528" x="4483100" y="5632450"/>
          <p14:tracePt t="29536" x="4497388" y="5618163"/>
          <p14:tracePt t="29544" x="4511675" y="5618163"/>
          <p14:tracePt t="29560" x="4511675" y="5602288"/>
          <p14:tracePt t="29568" x="4527550" y="5602288"/>
          <p14:tracePt t="29584" x="4541838" y="5602288"/>
          <p14:tracePt t="29592" x="4541838" y="5588000"/>
          <p14:tracePt t="29608" x="4557713" y="5573713"/>
          <p14:tracePt t="29640" x="4572000" y="5557838"/>
          <p14:tracePt t="29656" x="4572000" y="5543550"/>
          <p14:tracePt t="29672" x="4572000" y="5527675"/>
          <p14:tracePt t="29688" x="4572000" y="5513388"/>
          <p14:tracePt t="29705" x="4572000" y="5499100"/>
          <p14:tracePt t="29728" x="4572000" y="5483225"/>
          <p14:tracePt t="29753" x="4572000" y="5468938"/>
          <p14:tracePt t="29768" x="4572000" y="5453063"/>
          <p14:tracePt t="29809" x="4572000" y="5438775"/>
          <p14:tracePt t="29825" x="4557713" y="5438775"/>
          <p14:tracePt t="29841" x="4541838" y="5438775"/>
          <p14:tracePt t="29857" x="4527550" y="5438775"/>
          <p14:tracePt t="29873" x="4511675" y="5438775"/>
          <p14:tracePt t="29890" x="4497388" y="5438775"/>
          <p14:tracePt t="29901" x="4483100" y="5438775"/>
          <p14:tracePt t="29905" x="4467225" y="5438775"/>
          <p14:tracePt t="29921" x="4452938" y="5438775"/>
          <p14:tracePt t="29930" x="4437063" y="5438775"/>
          <p14:tracePt t="29945" x="4422775" y="5438775"/>
          <p14:tracePt t="29954" x="4406900" y="5453063"/>
          <p14:tracePt t="29969" x="4392613" y="5468938"/>
          <p14:tracePt t="29978" x="4392613" y="5483225"/>
          <p14:tracePt t="29986" x="4378325" y="5499100"/>
          <p14:tracePt t="29993" x="4362450" y="5513388"/>
          <p14:tracePt t="30001" x="4362450" y="5543550"/>
          <p14:tracePt t="30010" x="4348163" y="5557838"/>
          <p14:tracePt t="30017" x="4348163" y="5588000"/>
          <p14:tracePt t="30025" x="4332288" y="5588000"/>
          <p14:tracePt t="30034" x="4332288" y="5618163"/>
          <p14:tracePt t="30041" x="4332288" y="5632450"/>
          <p14:tracePt t="30057" x="4332288" y="5648325"/>
          <p14:tracePt t="30082" x="4332288" y="5662613"/>
          <p14:tracePt t="30090" x="4318000" y="5662613"/>
          <p14:tracePt t="34017" x="4318000" y="5648325"/>
          <p14:tracePt t="34046" x="4318000" y="5632450"/>
          <p14:tracePt t="34129" x="4318000" y="5618163"/>
          <p14:tracePt t="34169" x="4318000" y="5602288"/>
          <p14:tracePt t="34188" x="4303713" y="5602288"/>
          <p14:tracePt t="34202" x="4303713" y="5588000"/>
          <p14:tracePt t="34210" x="4287838" y="5588000"/>
          <p14:tracePt t="34225" x="4273550" y="5588000"/>
          <p14:tracePt t="34234" x="4273550" y="5573713"/>
          <p14:tracePt t="34242" x="4257675" y="5573713"/>
          <p14:tracePt t="34257" x="4243388" y="5573713"/>
          <p14:tracePt t="34273" x="4229100" y="5573713"/>
          <p14:tracePt t="34289" x="4213225" y="5573713"/>
          <p14:tracePt t="34300" x="4198938" y="5573713"/>
          <p14:tracePt t="34313" x="4183063" y="5573713"/>
          <p14:tracePt t="34322" x="4168775" y="5573713"/>
          <p14:tracePt t="34338" x="4152900" y="5573713"/>
          <p14:tracePt t="34361" x="4138613" y="5573713"/>
          <p14:tracePt t="34434" x="4152900" y="5573713"/>
          <p14:tracePt t="34442" x="4168775" y="5573713"/>
          <p14:tracePt t="34450" x="4183063" y="5573713"/>
          <p14:tracePt t="34466" x="4198938" y="5588000"/>
          <p14:tracePt t="34474" x="4213225" y="5588000"/>
          <p14:tracePt t="34485" x="4243388" y="5588000"/>
          <p14:tracePt t="34490" x="4243388" y="5602288"/>
          <p14:tracePt t="34500" x="4257675" y="5618163"/>
          <p14:tracePt t="34506" x="4273550" y="5618163"/>
          <p14:tracePt t="34516" x="4287838" y="5632450"/>
          <p14:tracePt t="34522" x="4303713" y="5648325"/>
          <p14:tracePt t="34530" x="4318000" y="5662613"/>
          <p14:tracePt t="34546" x="4332288" y="5676900"/>
          <p14:tracePt t="34554" x="4348163" y="5692775"/>
          <p14:tracePt t="34570" x="4362450" y="5692775"/>
          <p14:tracePt t="34578" x="4362450" y="5707063"/>
          <p14:tracePt t="34594" x="4378325" y="5707063"/>
          <p14:tracePt t="34610" x="4378325" y="5722938"/>
          <p14:tracePt t="34626" x="4392613" y="5722938"/>
          <p14:tracePt t="34659" x="4406900" y="5722938"/>
          <p14:tracePt t="34675" x="4422775" y="5722938"/>
          <p14:tracePt t="34691" x="4437063" y="5722938"/>
          <p14:tracePt t="34701" x="4452938" y="5722938"/>
          <p14:tracePt t="34717" x="4467225" y="5722938"/>
          <p14:tracePt t="34733" x="4483100" y="5707063"/>
          <p14:tracePt t="34747" x="4483100" y="5692775"/>
          <p14:tracePt t="34755" x="4497388" y="5692775"/>
          <p14:tracePt t="34763" x="4497388" y="5676900"/>
          <p14:tracePt t="34779" x="4511675" y="5662613"/>
          <p14:tracePt t="34787" x="4511675" y="5648325"/>
          <p14:tracePt t="34795" x="4511675" y="5632450"/>
          <p14:tracePt t="34803" x="4527550" y="5632450"/>
          <p14:tracePt t="34811" x="4527550" y="5618163"/>
          <p14:tracePt t="34819" x="4527550" y="5602288"/>
          <p14:tracePt t="34827" x="4541838" y="5588000"/>
          <p14:tracePt t="34835" x="4541838" y="5573713"/>
          <p14:tracePt t="34844" x="4541838" y="5557838"/>
          <p14:tracePt t="34851" x="4557713" y="5543550"/>
          <p14:tracePt t="34860" x="4557713" y="5527675"/>
          <p14:tracePt t="34875" x="4557713" y="5513388"/>
          <p14:tracePt t="34891" x="4557713" y="5499100"/>
          <p14:tracePt t="34908" x="4557713" y="5483225"/>
          <p14:tracePt t="34940" x="4557713" y="5468938"/>
          <p14:tracePt t="34955" x="4541838" y="5468938"/>
          <p14:tracePt t="34979" x="4527550" y="5453063"/>
          <p14:tracePt t="34987" x="4511675" y="5453063"/>
          <p14:tracePt t="35004" x="4497388" y="5453063"/>
          <p14:tracePt t="35020" x="4483100" y="5453063"/>
          <p14:tracePt t="35028" x="4467225" y="5453063"/>
          <p14:tracePt t="35044" x="4452938" y="5453063"/>
          <p14:tracePt t="35052" x="4437063" y="5468938"/>
          <p14:tracePt t="35060" x="4422775" y="5468938"/>
          <p14:tracePt t="35068" x="4406900" y="5483225"/>
          <p14:tracePt t="35076" x="4392613" y="5499100"/>
          <p14:tracePt t="35084" x="4378325" y="5499100"/>
          <p14:tracePt t="35092" x="4362450" y="5513388"/>
          <p14:tracePt t="35101" x="4362450" y="5527675"/>
          <p14:tracePt t="35108" x="4348163" y="5543550"/>
          <p14:tracePt t="35124" x="4332288" y="5557838"/>
          <p14:tracePt t="35140" x="4318000" y="5573713"/>
          <p14:tracePt t="35150" x="4318000" y="5588000"/>
          <p14:tracePt t="35167" x="4318000" y="5602288"/>
          <p14:tracePt t="35180" x="4318000" y="5618163"/>
          <p14:tracePt t="35196" x="4318000" y="5632450"/>
          <p14:tracePt t="35220" x="4318000" y="5648325"/>
          <p14:tracePt t="35253" x="4318000" y="5662613"/>
          <p14:tracePt t="35838" x="4332288" y="5662613"/>
          <p14:tracePt t="35850" x="4348163" y="5648325"/>
          <p14:tracePt t="35862" x="4362450" y="5648325"/>
          <p14:tracePt t="35870" x="4378325" y="5648325"/>
          <p14:tracePt t="35879" x="4392613" y="5632450"/>
          <p14:tracePt t="35894" x="4406900" y="5632450"/>
          <p14:tracePt t="35911" x="4422775" y="5632450"/>
          <p14:tracePt t="36031" x="4437063" y="5632450"/>
          <p14:tracePt t="36039" x="4437063" y="5618163"/>
          <p14:tracePt t="36063" x="4437063" y="5602288"/>
          <p14:tracePt t="36087" x="4452938" y="5588000"/>
          <p14:tracePt t="36104" x="4452938" y="5573713"/>
          <p14:tracePt t="36127" x="4452938" y="5557838"/>
          <p14:tracePt t="36288" x="4452938" y="5543550"/>
          <p14:tracePt t="36320" x="4452938" y="5527675"/>
          <p14:tracePt t="36352" x="4452938" y="5513388"/>
          <p14:tracePt t="36417" x="4452938" y="5499100"/>
          <p14:tracePt t="36424" x="4437063" y="5499100"/>
          <p14:tracePt t="36569" x="4437063" y="5483225"/>
          <p14:tracePt t="36601" x="4422775" y="5483225"/>
          <p14:tracePt t="36802" x="4406900" y="5483225"/>
          <p14:tracePt t="36826" x="4392613" y="5483225"/>
          <p14:tracePt t="36842" x="4378325" y="5483225"/>
          <p14:tracePt t="36874" x="4362450" y="5483225"/>
          <p14:tracePt t="36906" x="4348163" y="5483225"/>
          <p14:tracePt t="36938" x="4332288" y="5483225"/>
          <p14:tracePt t="36954" x="4318000" y="5483225"/>
          <p14:tracePt t="36994" x="4303713" y="5483225"/>
          <p14:tracePt t="37058" x="4287838" y="5499100"/>
          <p14:tracePt t="37082" x="4287838" y="5513388"/>
          <p14:tracePt t="37106" x="4287838" y="5527675"/>
          <p14:tracePt t="37131" x="4287838" y="5543550"/>
          <p14:tracePt t="37147" x="4287838" y="5557838"/>
          <p14:tracePt t="37171" x="4287838" y="5573713"/>
          <p14:tracePt t="37203" x="4287838" y="5588000"/>
          <p14:tracePt t="37235" x="4287838" y="5602288"/>
          <p14:tracePt t="37267" x="4287838" y="5618163"/>
          <p14:tracePt t="37285" x="4287838" y="5632450"/>
          <p14:tracePt t="37315" x="4287838" y="5648325"/>
          <p14:tracePt t="37335" x="4303713" y="5648325"/>
          <p14:tracePt t="37339" x="4303713" y="5662613"/>
          <p14:tracePt t="37363" x="4318000" y="5662613"/>
          <p14:tracePt t="37372" x="4318000" y="5676900"/>
          <p14:tracePt t="37395" x="4332288" y="5676900"/>
          <p14:tracePt t="37411" x="4348163" y="5676900"/>
          <p14:tracePt t="37427" x="4362450" y="5676900"/>
          <p14:tracePt t="37443" x="4378325" y="5676900"/>
          <p14:tracePt t="37460" x="4392613" y="5676900"/>
          <p14:tracePt t="37468" x="4406900" y="5676900"/>
          <p14:tracePt t="37492" x="4422775" y="5676900"/>
          <p14:tracePt t="37508" x="4437063" y="5676900"/>
          <p14:tracePt t="37532" x="4452938" y="5676900"/>
          <p14:tracePt t="37551" x="4452938" y="5662613"/>
          <p14:tracePt t="37567" x="4467225" y="5662613"/>
          <p14:tracePt t="37588" x="4467225" y="5648325"/>
          <p14:tracePt t="37620" x="4483100" y="5632450"/>
          <p14:tracePt t="37636" x="4483100" y="5618163"/>
          <p14:tracePt t="37652" x="4483100" y="5602288"/>
          <p14:tracePt t="37661" x="4497388" y="5602288"/>
          <p14:tracePt t="37669" x="4497388" y="5588000"/>
          <p14:tracePt t="37684" x="4497388" y="5573713"/>
          <p14:tracePt t="37702" x="4497388" y="5557838"/>
          <p14:tracePt t="37727" x="4497388" y="5543550"/>
          <p14:tracePt t="37941" x="4483100" y="5543550"/>
          <p14:tracePt t="39009" x="4483100" y="5527675"/>
          <p14:tracePt t="39025" x="4483100" y="5513388"/>
          <p14:tracePt t="39057" x="4467225" y="5499100"/>
          <p14:tracePt t="39073" x="4467225" y="5483225"/>
          <p14:tracePt t="39089" x="4452938" y="5483225"/>
          <p14:tracePt t="39105" x="4452938" y="5468938"/>
          <p14:tracePt t="39113" x="4437063" y="5468938"/>
          <p14:tracePt t="39145" x="4422775" y="5468938"/>
          <p14:tracePt t="39161" x="4406900" y="5468938"/>
          <p14:tracePt t="39185" x="4392613" y="5468938"/>
          <p14:tracePt t="39194" x="4392613" y="5453063"/>
          <p14:tracePt t="39209" x="4378325" y="5453063"/>
          <p14:tracePt t="39225" x="4362450" y="5453063"/>
          <p14:tracePt t="39258" x="4348163" y="5453063"/>
          <p14:tracePt t="39273" x="4348163" y="5468938"/>
          <p14:tracePt t="39284" x="4332288" y="5468938"/>
          <p14:tracePt t="39300" x="4318000" y="5483225"/>
          <p14:tracePt t="39314" x="4318000" y="5499100"/>
          <p14:tracePt t="39330" x="4303713" y="5499100"/>
          <p14:tracePt t="39338" x="4303713" y="5513388"/>
          <p14:tracePt t="39803" x="4303713" y="5499100"/>
          <p14:tracePt t="39811" x="4303713" y="5483225"/>
          <p14:tracePt t="39836" x="4303713" y="5468938"/>
          <p14:tracePt t="39859" x="4303713" y="5453063"/>
          <p14:tracePt t="39883" x="4303713" y="5438775"/>
          <p14:tracePt t="39908" x="4287838" y="5422900"/>
          <p14:tracePt t="39924" x="4273550" y="5422900"/>
          <p14:tracePt t="39940" x="4273550" y="5408613"/>
          <p14:tracePt t="39963" x="4257675" y="5408613"/>
          <p14:tracePt t="39996" x="4243388" y="5408613"/>
          <p14:tracePt t="40036" x="4229100" y="5408613"/>
          <p14:tracePt t="40044" x="4229100" y="5422900"/>
          <p14:tracePt t="40068" x="4213225" y="5422900"/>
          <p14:tracePt t="40076" x="4213225" y="5438775"/>
          <p14:tracePt t="40092" x="4213225" y="5453063"/>
          <p14:tracePt t="40108" x="4198938" y="5468938"/>
          <p14:tracePt t="40117" x="4198938" y="5483225"/>
          <p14:tracePt t="40124" x="4198938" y="5499100"/>
          <p14:tracePt t="40133" x="4198938" y="5513388"/>
          <p14:tracePt t="40140" x="4198938" y="5527675"/>
          <p14:tracePt t="40151" x="4198938" y="5557838"/>
          <p14:tracePt t="40156" x="4198938" y="5573713"/>
          <p14:tracePt t="40167" x="4198938" y="5588000"/>
          <p14:tracePt t="40172" x="4198938" y="5602288"/>
          <p14:tracePt t="40180" x="4198938" y="5618163"/>
          <p14:tracePt t="40200" x="4198938" y="5632450"/>
          <p14:tracePt t="40204" x="4198938" y="5648325"/>
          <p14:tracePt t="40212" x="4198938" y="5662613"/>
          <p14:tracePt t="40236" x="4198938" y="5676900"/>
          <p14:tracePt t="40245" x="4213225" y="5676900"/>
          <p14:tracePt t="40269" x="4213225" y="5692775"/>
          <p14:tracePt t="40277" x="4229100" y="5692775"/>
          <p14:tracePt t="40301" x="4243388" y="5692775"/>
          <p14:tracePt t="40309" x="4257675" y="5692775"/>
          <p14:tracePt t="40318" x="4273550" y="5692775"/>
          <p14:tracePt t="40325" x="4287838" y="5692775"/>
          <p14:tracePt t="40334" x="4303713" y="5692775"/>
          <p14:tracePt t="40351" x="4318000" y="5692775"/>
          <p14:tracePt t="40357" x="4332288" y="5692775"/>
          <p14:tracePt t="40367" x="4348163" y="5692775"/>
          <p14:tracePt t="40373" x="4362450" y="5692775"/>
          <p14:tracePt t="40389" x="4378325" y="5692775"/>
          <p14:tracePt t="40405" x="4392613" y="5692775"/>
          <p14:tracePt t="40437" x="4406900" y="5692775"/>
          <p14:tracePt t="40445" x="4406900" y="5676900"/>
          <p14:tracePt t="40469" x="4422775" y="5662613"/>
          <p14:tracePt t="40485" x="4422775" y="5648325"/>
          <p14:tracePt t="40510" x="4422775" y="5632450"/>
          <p14:tracePt t="40533" x="4422775" y="5618163"/>
          <p14:tracePt t="40542" x="4437063" y="5618163"/>
          <p14:tracePt t="40557" x="4437063" y="5602288"/>
          <p14:tracePt t="40670" x="4437063" y="5588000"/>
          <p14:tracePt t="40702" x="4422775" y="5588000"/>
          <p14:tracePt t="40734" x="4406900" y="5588000"/>
          <p14:tracePt t="40758" x="4392613" y="5588000"/>
          <p14:tracePt t="41087" x="4392613" y="5573713"/>
          <p14:tracePt t="41095" x="4392613" y="5557838"/>
          <p14:tracePt t="41111" x="4392613" y="5543550"/>
          <p14:tracePt t="41119" x="4378325" y="5527675"/>
          <p14:tracePt t="41127" x="4378325" y="5513388"/>
          <p14:tracePt t="41143" x="4378325" y="5499100"/>
          <p14:tracePt t="41151" x="4362450" y="5483225"/>
          <p14:tracePt t="41167" x="4362450" y="5468938"/>
          <p14:tracePt t="41175" x="4348163" y="5468938"/>
          <p14:tracePt t="41184" x="4348163" y="5453063"/>
          <p14:tracePt t="41191" x="4332288" y="5453063"/>
          <p14:tracePt t="41200" x="4332288" y="5438775"/>
          <p14:tracePt t="41217" x="4318000" y="5422900"/>
          <p14:tracePt t="41223" x="4303713" y="5422900"/>
          <p14:tracePt t="41239" x="4287838" y="5408613"/>
          <p14:tracePt t="41255" x="4273550" y="5408613"/>
          <p14:tracePt t="41267" x="4273550" y="5394325"/>
          <p14:tracePt t="41279" x="4257675" y="5394325"/>
          <p14:tracePt t="41303" x="4243388" y="5394325"/>
          <p14:tracePt t="41320" x="4229100" y="5394325"/>
          <p14:tracePt t="41328" x="4229100" y="5378450"/>
          <p14:tracePt t="41343" x="4213225" y="5378450"/>
          <p14:tracePt t="41360" x="4198938" y="5378450"/>
          <p14:tracePt t="41376" x="4183063" y="5378450"/>
          <p14:tracePt t="41392" x="4168775" y="5378450"/>
          <p14:tracePt t="41408" x="4152900" y="5378450"/>
          <p14:tracePt t="41424" x="4138613" y="5364163"/>
          <p14:tracePt t="41448" x="4124325" y="5364163"/>
          <p14:tracePt t="41472" x="4108450" y="5348288"/>
          <p14:tracePt t="41504" x="4094163" y="5348288"/>
          <p14:tracePt t="41529" x="4094163" y="5334000"/>
          <p14:tracePt t="41600" x="4094163" y="5319713"/>
          <p14:tracePt t="41619" x="4078288" y="5303838"/>
          <p14:tracePt t="41632" x="4078288" y="5289550"/>
          <p14:tracePt t="41649" x="4064000" y="5273675"/>
          <p14:tracePt t="41657" x="4064000" y="5259388"/>
          <p14:tracePt t="41667" x="4064000" y="5245100"/>
          <p14:tracePt t="41673" x="4064000" y="5229225"/>
          <p14:tracePt t="41683" x="4049713" y="5229225"/>
          <p14:tracePt t="41689" x="4049713" y="5214938"/>
          <p14:tracePt t="41697" x="4049713" y="5199063"/>
          <p14:tracePt t="41713" x="4049713" y="5184775"/>
          <p14:tracePt t="41729" x="4049713" y="5168900"/>
          <p14:tracePt t="41737" x="4033838" y="5168900"/>
          <p14:tracePt t="41745" x="4033838" y="5154613"/>
          <p14:tracePt t="41753" x="4033838" y="5140325"/>
          <p14:tracePt t="41769" x="4033838" y="5124450"/>
          <p14:tracePt t="41785" x="4033838" y="5110163"/>
          <p14:tracePt t="41793" x="4033838" y="5094288"/>
          <p14:tracePt t="41802" x="4033838" y="5080000"/>
          <p14:tracePt t="41809" x="4033838" y="5065713"/>
          <p14:tracePt t="41825" x="4033838" y="5049838"/>
          <p14:tracePt t="41834" x="4033838" y="5035550"/>
          <p14:tracePt t="41850" x="4033838" y="5019675"/>
          <p14:tracePt t="41857" x="4033838" y="5005388"/>
          <p14:tracePt t="41867" x="4033838" y="4991100"/>
          <p14:tracePt t="41884" x="4033838" y="4975225"/>
          <p14:tracePt t="41900" x="4033838" y="4960938"/>
          <p14:tracePt t="41906" x="4033838" y="4945063"/>
          <p14:tracePt t="41921" x="4033838" y="4930775"/>
          <p14:tracePt t="41930" x="4033838" y="4914900"/>
          <p14:tracePt t="41950" x="4033838" y="4900613"/>
          <p14:tracePt t="41953" x="4033838" y="4886325"/>
          <p14:tracePt t="41977" x="4033838" y="4870450"/>
          <p14:tracePt t="41985" x="4033838" y="4856163"/>
          <p14:tracePt t="42018" x="4033838" y="4840288"/>
          <p14:tracePt t="42042" x="4033838" y="4826000"/>
          <p14:tracePt t="42066" x="4049713" y="4826000"/>
          <p14:tracePt t="42084" x="4049713" y="4811713"/>
          <p14:tracePt t="42114" x="4049713" y="4795838"/>
          <p14:tracePt t="42130" x="4064000" y="4795838"/>
          <p14:tracePt t="42146" x="4064000" y="4781550"/>
          <p14:tracePt t="42162" x="4078288" y="4781550"/>
          <p14:tracePt t="42170" x="4078288" y="4765675"/>
          <p14:tracePt t="42194" x="4094163" y="4765675"/>
          <p14:tracePt t="42203" x="4094163" y="4751388"/>
          <p14:tracePt t="42227" x="4108450" y="4751388"/>
          <p14:tracePt t="42234" x="4108450" y="4737100"/>
          <p14:tracePt t="42250" x="4124325" y="4737100"/>
          <p14:tracePt t="42267" x="4124325" y="4721225"/>
          <p14:tracePt t="42275" x="4138613" y="4721225"/>
          <p14:tracePt t="42291" x="4152900" y="4721225"/>
          <p14:tracePt t="42307" x="4168775" y="4721225"/>
          <p14:tracePt t="42317" x="4183063" y="4706938"/>
          <p14:tracePt t="42334" x="4198938" y="4706938"/>
          <p14:tracePt t="42338" x="4213225" y="4706938"/>
          <p14:tracePt t="42355" x="4229100" y="4691063"/>
          <p14:tracePt t="42363" x="4243388" y="4691063"/>
          <p14:tracePt t="42371" x="4257675" y="4691063"/>
          <p14:tracePt t="42379" x="4273550" y="4691063"/>
          <p14:tracePt t="42387" x="4287838" y="4691063"/>
          <p14:tracePt t="42403" x="4303713" y="4691063"/>
          <p14:tracePt t="42411" x="4318000" y="4691063"/>
          <p14:tracePt t="42419" x="4332288" y="4676775"/>
          <p14:tracePt t="42427" x="4348163" y="4676775"/>
          <p14:tracePt t="42436" x="4362450" y="4676775"/>
          <p14:tracePt t="42443" x="4378325" y="4676775"/>
          <p14:tracePt t="42451" x="4392613" y="4676775"/>
          <p14:tracePt t="42459" x="4406900" y="4676775"/>
          <p14:tracePt t="42467" x="4422775" y="4676775"/>
          <p14:tracePt t="42475" x="4437063" y="4676775"/>
          <p14:tracePt t="42491" x="4452938" y="4676775"/>
          <p14:tracePt t="42500" x="4467225" y="4676775"/>
          <p14:tracePt t="42507" x="4483100" y="4676775"/>
          <p14:tracePt t="42517" x="4497388" y="4676775"/>
          <p14:tracePt t="42534" x="4511675" y="4676775"/>
          <p14:tracePt t="42539" x="4527550" y="4676775"/>
          <p14:tracePt t="42556" x="4541838" y="4676775"/>
          <p14:tracePt t="42563" x="4557713" y="4676775"/>
          <p14:tracePt t="42571" x="4572000" y="4676775"/>
          <p14:tracePt t="42587" x="4586288" y="4676775"/>
          <p14:tracePt t="42596" x="4602163" y="4676775"/>
          <p14:tracePt t="42604" x="4616450" y="4676775"/>
          <p14:tracePt t="42620" x="4632325" y="4676775"/>
          <p14:tracePt t="42628" x="4646613" y="4676775"/>
          <p14:tracePt t="42636" x="4660900" y="4676775"/>
          <p14:tracePt t="42644" x="4676775" y="4676775"/>
          <p14:tracePt t="42659" x="4691063" y="4676775"/>
          <p14:tracePt t="42668" x="4706938" y="4676775"/>
          <p14:tracePt t="42676" x="4721225" y="4676775"/>
          <p14:tracePt t="42692" x="4737100" y="4676775"/>
          <p14:tracePt t="42701" x="4751388" y="4676775"/>
          <p14:tracePt t="42708" x="4765675" y="4676775"/>
          <p14:tracePt t="42724" x="4781550" y="4676775"/>
          <p14:tracePt t="42734" x="4795838" y="4676775"/>
          <p14:tracePt t="42740" x="4811713" y="4676775"/>
          <p14:tracePt t="42751" x="4826000" y="4676775"/>
          <p14:tracePt t="42756" x="4840288" y="4676775"/>
          <p14:tracePt t="42767" x="4856163" y="4676775"/>
          <p14:tracePt t="42772" x="4870450" y="4676775"/>
          <p14:tracePt t="42780" x="4886325" y="4676775"/>
          <p14:tracePt t="42788" x="4900613" y="4676775"/>
          <p14:tracePt t="42804" x="4930775" y="4676775"/>
          <p14:tracePt t="42812" x="4945063" y="4676775"/>
          <p14:tracePt t="42820" x="4975225" y="4676775"/>
          <p14:tracePt t="42828" x="4991100" y="4691063"/>
          <p14:tracePt t="42836" x="5019675" y="4691063"/>
          <p14:tracePt t="42845" x="5049838" y="4691063"/>
          <p14:tracePt t="42852" x="5065713" y="4691063"/>
          <p14:tracePt t="42861" x="5094288" y="4691063"/>
          <p14:tracePt t="42869" x="5124450" y="4706938"/>
          <p14:tracePt t="42877" x="5154613" y="4706938"/>
          <p14:tracePt t="42884" x="5168900" y="4706938"/>
          <p14:tracePt t="42893" x="5199063" y="4706938"/>
          <p14:tracePt t="42900" x="5229225" y="4706938"/>
          <p14:tracePt t="42909" x="5245100" y="4706938"/>
          <p14:tracePt t="42917" x="5273675" y="4706938"/>
          <p14:tracePt t="42925" x="5289550" y="4706938"/>
          <p14:tracePt t="42934" x="5319713" y="4721225"/>
          <p14:tracePt t="42941" x="5334000" y="4721225"/>
          <p14:tracePt t="42950" x="5364163" y="4721225"/>
          <p14:tracePt t="42957" x="5394325" y="4721225"/>
          <p14:tracePt t="42967" x="5422900" y="4737100"/>
          <p14:tracePt t="42973" x="5453063" y="4737100"/>
          <p14:tracePt t="42983" x="5483225" y="4737100"/>
          <p14:tracePt t="42989" x="5499100" y="4751388"/>
          <p14:tracePt t="42999" x="5527675" y="4751388"/>
          <p14:tracePt t="43005" x="5543550" y="4751388"/>
          <p14:tracePt t="43015" x="5557838" y="4751388"/>
          <p14:tracePt t="43021" x="5573713" y="4751388"/>
          <p14:tracePt t="43326" x="5602288" y="4751388"/>
          <p14:tracePt t="43335" x="5618163" y="4751388"/>
          <p14:tracePt t="43343" x="5632450" y="4751388"/>
          <p14:tracePt t="43350" x="5662613" y="4751388"/>
          <p14:tracePt t="43358" x="5676900" y="4765675"/>
          <p14:tracePt t="43367" x="5692775" y="4765675"/>
          <p14:tracePt t="43374" x="5722938" y="4781550"/>
          <p14:tracePt t="43384" x="5753100" y="4781550"/>
          <p14:tracePt t="43390" x="5767388" y="4795838"/>
          <p14:tracePt t="43402" x="5797550" y="4795838"/>
          <p14:tracePt t="43406" x="5811838" y="4795838"/>
          <p14:tracePt t="43413" x="5842000" y="4811713"/>
          <p14:tracePt t="43422" x="5856288" y="4811713"/>
          <p14:tracePt t="43434" x="5872163" y="4811713"/>
          <p14:tracePt t="43438" x="5902325" y="4811713"/>
          <p14:tracePt t="43446" x="5916613" y="4826000"/>
          <p14:tracePt t="43455" x="5946775" y="4826000"/>
          <p14:tracePt t="43462" x="5961063" y="4826000"/>
          <p14:tracePt t="43470" x="5991225" y="4826000"/>
          <p14:tracePt t="43478" x="6021388" y="4826000"/>
          <p14:tracePt t="43486" x="6035675" y="4826000"/>
          <p14:tracePt t="43494" x="6065838" y="4826000"/>
          <p14:tracePt t="43503" x="6081713" y="4840288"/>
          <p14:tracePt t="43511" x="6110288" y="4840288"/>
          <p14:tracePt t="43518" x="6126163" y="4840288"/>
          <p14:tracePt t="43527" x="6140450" y="4840288"/>
          <p14:tracePt t="43534" x="6156325" y="4840288"/>
          <p14:tracePt t="43542" x="6170613" y="4840288"/>
          <p14:tracePt t="43550" x="6184900" y="4840288"/>
          <p14:tracePt t="43558" x="6200775" y="4840288"/>
          <p14:tracePt t="43574" x="6215063" y="4856163"/>
          <p14:tracePt t="43584" x="6230938" y="4856163"/>
          <p14:tracePt t="43601" x="6245225" y="4856163"/>
          <p14:tracePt t="43606" x="6261100" y="4856163"/>
          <p14:tracePt t="43623" x="6275388" y="4856163"/>
          <p14:tracePt t="43639" x="6289675" y="4856163"/>
          <p14:tracePt t="43646" x="6305550" y="4856163"/>
          <p14:tracePt t="43663" x="6319838" y="4856163"/>
          <p14:tracePt t="43671" x="6335713" y="4856163"/>
          <p14:tracePt t="43678" x="6350000" y="4840288"/>
          <p14:tracePt t="43687" x="6364288" y="4840288"/>
          <p14:tracePt t="43695" x="6380163" y="4840288"/>
          <p14:tracePt t="43703" x="6394450" y="4826000"/>
          <p14:tracePt t="43711" x="6410325" y="4826000"/>
          <p14:tracePt t="43727" x="6424613" y="4826000"/>
          <p14:tracePt t="43743" x="6438900" y="4811713"/>
          <p14:tracePt t="43783" x="6438900" y="4795838"/>
          <p14:tracePt t="43839" x="6438900" y="4781550"/>
          <p14:tracePt t="43855" x="6438900" y="4765675"/>
          <p14:tracePt t="43872" x="6438900" y="4751388"/>
          <p14:tracePt t="43880" x="6438900" y="4737100"/>
          <p14:tracePt t="43895" x="6438900" y="4721225"/>
          <p14:tracePt t="43904" x="6438900" y="4706938"/>
          <p14:tracePt t="43920" x="6438900" y="4691063"/>
          <p14:tracePt t="43928" x="6438900" y="4676775"/>
          <p14:tracePt t="43936" x="6438900" y="4660900"/>
          <p14:tracePt t="43944" x="6424613" y="4660900"/>
          <p14:tracePt t="43951" x="6424613" y="4646613"/>
          <p14:tracePt t="43960" x="6410325" y="4632325"/>
          <p14:tracePt t="43967" x="6394450" y="4616450"/>
          <p14:tracePt t="43984" x="6380163" y="4602163"/>
          <p14:tracePt t="43992" x="6364288" y="4586288"/>
          <p14:tracePt t="44008" x="6350000" y="4572000"/>
          <p14:tracePt t="44024" x="6335713" y="4557713"/>
          <p14:tracePt t="44034" x="6319838" y="4557713"/>
          <p14:tracePt t="44040" x="6305550" y="4557713"/>
          <p14:tracePt t="44051" x="6289675" y="4541838"/>
          <p14:tracePt t="44056" x="6275388" y="4541838"/>
          <p14:tracePt t="44067" x="6261100" y="4541838"/>
          <p14:tracePt t="44072" x="6245225" y="4527550"/>
          <p14:tracePt t="44080" x="6230938" y="4527550"/>
          <p14:tracePt t="44088" x="6215063" y="4527550"/>
          <p14:tracePt t="44096" x="6200775" y="4527550"/>
          <p14:tracePt t="44105" x="6170613" y="4511675"/>
          <p14:tracePt t="44112" x="6156325" y="4511675"/>
          <p14:tracePt t="44121" x="6140450" y="4511675"/>
          <p14:tracePt t="44129" x="6126163" y="4511675"/>
          <p14:tracePt t="44137" x="6110288" y="4497388"/>
          <p14:tracePt t="44145" x="6096000" y="4497388"/>
          <p14:tracePt t="44152" x="6081713" y="4497388"/>
          <p14:tracePt t="44160" x="6065838" y="4483100"/>
          <p14:tracePt t="44168" x="6051550" y="4483100"/>
          <p14:tracePt t="44185" x="6035675" y="4483100"/>
          <p14:tracePt t="44193" x="6021388" y="4483100"/>
          <p14:tracePt t="44201" x="6021388" y="4467225"/>
          <p14:tracePt t="44208" x="6007100" y="4467225"/>
          <p14:tracePt t="44218" x="5991225" y="4467225"/>
          <p14:tracePt t="44225" x="5991225" y="4452938"/>
          <p14:tracePt t="44234" x="5976938" y="4452938"/>
          <p14:tracePt t="44241" x="5961063" y="4452938"/>
          <p14:tracePt t="44250" x="5946775" y="4452938"/>
          <p14:tracePt t="44256" x="5946775" y="4437063"/>
          <p14:tracePt t="44267" x="5930900" y="4437063"/>
          <p14:tracePt t="44280" x="5916613" y="4437063"/>
          <p14:tracePt t="44297" x="5902325" y="4422775"/>
          <p14:tracePt t="44305" x="5886450" y="4422775"/>
          <p14:tracePt t="44329" x="5872163" y="4422775"/>
          <p14:tracePt t="44345" x="5872163" y="4406900"/>
          <p14:tracePt t="44353" x="5856288" y="4406900"/>
          <p14:tracePt t="44369" x="5856288" y="4392613"/>
          <p14:tracePt t="44377" x="5842000" y="4392613"/>
          <p14:tracePt t="44393" x="5842000" y="4378325"/>
          <p14:tracePt t="44409" x="5827713" y="4378325"/>
          <p14:tracePt t="44425" x="5827713" y="4362450"/>
          <p14:tracePt t="44441" x="5811838" y="4348163"/>
          <p14:tracePt t="44457" x="5797550" y="4332288"/>
          <p14:tracePt t="44473" x="5797550" y="4318000"/>
          <p14:tracePt t="44484" x="5781675" y="4318000"/>
          <p14:tracePt t="44489" x="5781675" y="4303713"/>
          <p14:tracePt t="44500" x="5767388" y="4287838"/>
          <p14:tracePt t="44513" x="5767388" y="4273550"/>
          <p14:tracePt t="44529" x="5753100" y="4273550"/>
          <p14:tracePt t="44538" x="5753100" y="4257675"/>
          <p14:tracePt t="44618" x="5753100" y="4243388"/>
          <p14:tracePt t="44642" x="5753100" y="4229100"/>
          <p14:tracePt t="44658" x="5753100" y="4213225"/>
          <p14:tracePt t="44674" x="5753100" y="4198938"/>
          <p14:tracePt t="44690" x="5753100" y="4183063"/>
          <p14:tracePt t="44707" x="5753100" y="4168775"/>
          <p14:tracePt t="44722" x="5753100" y="4152900"/>
          <p14:tracePt t="44738" x="5753100" y="4138613"/>
          <p14:tracePt t="44755" x="5753100" y="4124325"/>
          <p14:tracePt t="44762" x="5767388" y="4124325"/>
          <p14:tracePt t="44770" x="5767388" y="4108450"/>
          <p14:tracePt t="44787" x="5767388" y="4094163"/>
          <p14:tracePt t="44794" x="5781675" y="4094163"/>
          <p14:tracePt t="44803" x="5781675" y="4078288"/>
          <p14:tracePt t="44819" x="5797550" y="4078288"/>
          <p14:tracePt t="44827" x="5797550" y="4064000"/>
          <p14:tracePt t="44835" x="5797550" y="4049713"/>
          <p14:tracePt t="44842" x="5811838" y="4049713"/>
          <p14:tracePt t="44858" x="5811838" y="4033838"/>
          <p14:tracePt t="44867" x="5827713" y="4019550"/>
          <p14:tracePt t="44874" x="5842000" y="4019550"/>
          <p14:tracePt t="44884" x="5842000" y="4003675"/>
          <p14:tracePt t="44891" x="5856288" y="4003675"/>
          <p14:tracePt t="44900" x="5856288" y="3989388"/>
          <p14:tracePt t="44907" x="5872163" y="3989388"/>
          <p14:tracePt t="44917" x="5872163" y="3975100"/>
          <p14:tracePt t="44922" x="5886450" y="3975100"/>
          <p14:tracePt t="44930" x="5902325" y="3959225"/>
          <p14:tracePt t="44947" x="5916613" y="3944938"/>
          <p14:tracePt t="44955" x="5930900" y="3929063"/>
          <p14:tracePt t="44971" x="5946775" y="3914775"/>
          <p14:tracePt t="44979" x="5961063" y="3914775"/>
          <p14:tracePt t="44987" x="5976938" y="3898900"/>
          <p14:tracePt t="44995" x="5991225" y="3898900"/>
          <p14:tracePt t="45003" x="6007100" y="3884613"/>
          <p14:tracePt t="45011" x="6021388" y="3870325"/>
          <p14:tracePt t="45027" x="6035675" y="3854450"/>
          <p14:tracePt t="45035" x="6051550" y="3854450"/>
          <p14:tracePt t="45043" x="6065838" y="3840163"/>
          <p14:tracePt t="45051" x="6081713" y="3824288"/>
          <p14:tracePt t="45059" x="6096000" y="3824288"/>
          <p14:tracePt t="45068" x="6110288" y="3810000"/>
          <p14:tracePt t="45084" x="6126163" y="3795713"/>
          <p14:tracePt t="45091" x="6140450" y="3779838"/>
          <p14:tracePt t="45107" x="6156325" y="3779838"/>
          <p14:tracePt t="45123" x="6170613" y="3765550"/>
          <p14:tracePt t="45148" x="6184900" y="3765550"/>
          <p14:tracePt t="45163" x="6184900" y="3749675"/>
          <p14:tracePt t="45172" x="6200775" y="3749675"/>
          <p14:tracePt t="45204" x="6215063" y="3749675"/>
          <p14:tracePt t="45212" x="6215063" y="3735388"/>
          <p14:tracePt t="45228" x="6230938" y="3735388"/>
          <p14:tracePt t="45252" x="6245225" y="3721100"/>
          <p14:tracePt t="45276" x="6261100" y="3721100"/>
          <p14:tracePt t="45292" x="6275388" y="3705225"/>
          <p14:tracePt t="45324" x="6289675" y="3705225"/>
          <p14:tracePt t="45405" x="6305550" y="3705225"/>
          <p14:tracePt t="46127" x="6305550" y="3690938"/>
          <p14:tracePt t="46135" x="6319838" y="3690938"/>
          <p14:tracePt t="46143" x="6319838" y="3675063"/>
          <p14:tracePt t="46151" x="6335713" y="3675063"/>
          <p14:tracePt t="46158" x="6350000" y="3660775"/>
          <p14:tracePt t="46175" x="6364288" y="3644900"/>
          <p14:tracePt t="46191" x="6380163" y="3630613"/>
          <p14:tracePt t="46207" x="6380163" y="3616325"/>
          <p14:tracePt t="46217" x="6394450" y="3616325"/>
          <p14:tracePt t="46247" x="6410325" y="3616325"/>
          <p14:tracePt t="46271" x="6410325" y="3600450"/>
          <p14:tracePt t="46343" x="6424613" y="3586163"/>
          <p14:tracePt t="46367" x="6424613" y="3570288"/>
          <p14:tracePt t="46387" x="6438900" y="3570288"/>
          <p14:tracePt t="46408" x="6438900" y="3556000"/>
          <p14:tracePt t="46432" x="6454775" y="3556000"/>
          <p14:tracePt t="46464" x="6454775" y="3541713"/>
          <p14:tracePt t="46576" x="6469063" y="3541713"/>
          <p14:tracePt t="46592" x="6469063" y="3525838"/>
          <p14:tracePt t="46609" x="6484938" y="3525838"/>
          <p14:tracePt t="46619" x="6484938" y="3511550"/>
          <p14:tracePt t="46641" x="6499225" y="3511550"/>
          <p14:tracePt t="46651" x="6499225" y="3495675"/>
          <p14:tracePt t="46841" x="6499225" y="3481388"/>
          <p14:tracePt t="46857" x="6515100" y="3467100"/>
          <p14:tracePt t="46874" x="6529388" y="3467100"/>
          <p14:tracePt t="46884" x="6529388" y="3451225"/>
          <p14:tracePt t="46897" x="6543675" y="3436938"/>
          <p14:tracePt t="46922" x="6543675" y="3421063"/>
          <p14:tracePt t="46929" x="6559550" y="3421063"/>
          <p14:tracePt t="47034" x="6573838" y="3406775"/>
          <p14:tracePt t="47066" x="6589713" y="3406775"/>
          <p14:tracePt t="47074" x="6589713" y="3390900"/>
          <p14:tracePt t="47085" x="6604000" y="3390900"/>
          <p14:tracePt t="47101" x="6604000" y="3376613"/>
          <p14:tracePt t="47106" x="6618288" y="3376613"/>
          <p14:tracePt t="47130" x="6634163" y="3362325"/>
          <p14:tracePt t="47146" x="6648450" y="3362325"/>
          <p14:tracePt t="47226" x="6664325" y="3362325"/>
          <p14:tracePt t="47242" x="6664325" y="3346450"/>
          <p14:tracePt t="47258" x="6678613" y="3346450"/>
          <p14:tracePt t="47282" x="6692900" y="3332163"/>
          <p14:tracePt t="47301" x="6708775" y="3332163"/>
          <p14:tracePt t="47317" x="6708775" y="3316288"/>
          <p14:tracePt t="47322" x="6723063" y="3316288"/>
          <p14:tracePt t="47339" x="6738938" y="3316288"/>
          <p14:tracePt t="47355" x="6753225" y="3302000"/>
          <p14:tracePt t="47371" x="6769100" y="3302000"/>
          <p14:tracePt t="47387" x="6783388" y="3287713"/>
          <p14:tracePt t="47395" x="6797675" y="3287713"/>
          <p14:tracePt t="47411" x="6813550" y="3287713"/>
          <p14:tracePt t="47419" x="6827838" y="3287713"/>
          <p14:tracePt t="47427" x="6858000" y="3271838"/>
          <p14:tracePt t="47435" x="6872288" y="3271838"/>
          <p14:tracePt t="47442" x="6888163" y="3257550"/>
          <p14:tracePt t="47451" x="6902450" y="3257550"/>
          <p14:tracePt t="47459" x="6918325" y="3241675"/>
          <p14:tracePt t="47467" x="6932613" y="3241675"/>
          <p14:tracePt t="47475" x="6946900" y="3227388"/>
          <p14:tracePt t="47491" x="6962775" y="3213100"/>
          <p14:tracePt t="48101" x="6977063" y="3213100"/>
          <p14:tracePt t="48118" x="6992938" y="3213100"/>
          <p14:tracePt t="48126" x="7007225" y="3213100"/>
          <p14:tracePt t="48141" x="7023100" y="3213100"/>
          <p14:tracePt t="48157" x="7037388" y="3213100"/>
          <p14:tracePt t="48173" x="7051675" y="3213100"/>
          <p14:tracePt t="48189" x="7067550" y="3197225"/>
          <p14:tracePt t="48213" x="7081838" y="3197225"/>
          <p14:tracePt t="48238" x="7097713" y="3197225"/>
          <p14:tracePt t="48254" x="7112000" y="3197225"/>
          <p14:tracePt t="48270" x="7126288" y="3197225"/>
          <p14:tracePt t="48286" x="7142163" y="3197225"/>
          <p14:tracePt t="48302" x="7156450" y="3197225"/>
          <p14:tracePt t="48318" x="7172325" y="3197225"/>
          <p14:tracePt t="48335" x="7186613" y="3197225"/>
          <p14:tracePt t="48358" x="7200900" y="3182938"/>
          <p14:tracePt t="48374" x="7216775" y="3182938"/>
          <p14:tracePt t="48414" x="7231063" y="3182938"/>
          <p14:tracePt t="48502" x="7231063" y="3167063"/>
          <p14:tracePt t="48511" x="7246938" y="3167063"/>
          <p14:tracePt t="48543" x="7246938" y="3152775"/>
          <p14:tracePt t="48551" x="7261225" y="3152775"/>
          <p14:tracePt t="48591" x="7261225" y="3136900"/>
          <p14:tracePt t="48695" x="7261225" y="3122613"/>
          <p14:tracePt t="48711" x="7261225" y="3108325"/>
          <p14:tracePt t="48722" x="7261225" y="3092450"/>
          <p14:tracePt t="48737" x="7261225" y="3078163"/>
          <p14:tracePt t="48743" x="7261225" y="3062288"/>
          <p14:tracePt t="48751" x="7261225" y="3048000"/>
          <p14:tracePt t="48759" x="7261225" y="3033713"/>
          <p14:tracePt t="48775" x="7261225" y="3017838"/>
          <p14:tracePt t="48784" x="7261225" y="3003550"/>
          <p14:tracePt t="48801" x="7261225" y="2987675"/>
          <p14:tracePt t="48807" x="7261225" y="2973388"/>
          <p14:tracePt t="48818" x="7261225" y="2959100"/>
          <p14:tracePt t="48834" x="7261225" y="2943225"/>
          <p14:tracePt t="48839" x="7261225" y="2928938"/>
          <p14:tracePt t="48856" x="7261225" y="2913063"/>
          <p14:tracePt t="48863" x="7246938" y="2898775"/>
          <p14:tracePt t="48872" x="7246938" y="2882900"/>
          <p14:tracePt t="48879" x="7246938" y="2868613"/>
          <p14:tracePt t="48888" x="7246938" y="2854325"/>
          <p14:tracePt t="48896" x="7231063" y="2854325"/>
          <p14:tracePt t="48904" x="7231063" y="2838450"/>
          <p14:tracePt t="48912" x="7231063" y="2824163"/>
          <p14:tracePt t="48928" x="7216775" y="2808288"/>
          <p14:tracePt t="48936" x="7216775" y="2794000"/>
          <p14:tracePt t="48943" x="7216775" y="2779713"/>
          <p14:tracePt t="48959" x="7216775" y="2763838"/>
          <p14:tracePt t="48976" x="7216775" y="2749550"/>
          <p14:tracePt t="48984" x="7200900" y="2749550"/>
          <p14:tracePt t="48992" x="7200900" y="2733675"/>
          <p14:tracePt t="49001" x="7200900" y="2719388"/>
          <p14:tracePt t="49018" x="7200900" y="2705100"/>
          <p14:tracePt t="49034" x="7200900" y="2689225"/>
          <p14:tracePt t="49056" x="7200900" y="2674938"/>
          <p14:tracePt t="49176" x="7200900" y="2659063"/>
          <p14:tracePt t="49201" x="7200900" y="2644775"/>
          <p14:tracePt t="49209" x="7200900" y="2628900"/>
          <p14:tracePt t="49219" x="7200900" y="2614613"/>
          <p14:tracePt t="49234" x="7200900" y="2584450"/>
          <p14:tracePt t="49241" x="7216775" y="2570163"/>
          <p14:tracePt t="49251" x="7231063" y="2540000"/>
          <p14:tracePt t="49256" x="7231063" y="2525713"/>
          <p14:tracePt t="49268" x="7246938" y="2509838"/>
          <p14:tracePt t="49272" x="7261225" y="2479675"/>
          <p14:tracePt t="49280" x="7261225" y="2451100"/>
          <p14:tracePt t="49288" x="7277100" y="2435225"/>
          <p14:tracePt t="49300" x="7277100" y="2420938"/>
          <p14:tracePt t="49304" x="7291388" y="2405063"/>
          <p14:tracePt t="49313" x="7291388" y="2390775"/>
          <p14:tracePt t="49321" x="7305675" y="2374900"/>
          <p14:tracePt t="49739" x="7321550" y="2374900"/>
          <p14:tracePt t="49747" x="7335838" y="2374900"/>
          <p14:tracePt t="49755" x="7351713" y="2374900"/>
          <p14:tracePt t="49762" x="7366000" y="2360613"/>
          <p14:tracePt t="49770" x="7380288" y="2360613"/>
          <p14:tracePt t="49778" x="7396163" y="2346325"/>
          <p14:tracePt t="49787" x="7410450" y="2346325"/>
          <p14:tracePt t="49795" x="7426325" y="2330450"/>
          <p14:tracePt t="49803" x="7440613" y="2330450"/>
          <p14:tracePt t="49810" x="7454900" y="2316163"/>
          <p14:tracePt t="49818" x="7470775" y="2316163"/>
          <p14:tracePt t="49827" x="7485063" y="2300288"/>
          <p14:tracePt t="49842" x="7500938" y="2300288"/>
          <p14:tracePt t="49859" x="7515225" y="2286000"/>
          <p14:tracePt t="49874" x="7531100" y="2286000"/>
          <p14:tracePt t="49915" x="7545388" y="2271713"/>
          <p14:tracePt t="50043" x="7545388" y="2255838"/>
          <p14:tracePt t="50051" x="7559675" y="2255838"/>
          <p14:tracePt t="50067" x="7559675" y="2241550"/>
          <p14:tracePt t="50085" x="7575550" y="2241550"/>
          <p14:tracePt t="50091" x="7575550" y="2225675"/>
          <p14:tracePt t="50101" x="7575550" y="2211388"/>
          <p14:tracePt t="50118" x="7589838" y="2197100"/>
          <p14:tracePt t="50135" x="7589838" y="2181225"/>
          <p14:tracePt t="50147" x="7589838" y="2166938"/>
          <p14:tracePt t="50156" x="7605713" y="2151063"/>
          <p14:tracePt t="50180" x="7605713" y="2136775"/>
          <p14:tracePt t="50204" x="7605713" y="2120900"/>
          <p14:tracePt t="50219" x="7605713" y="2106613"/>
          <p14:tracePt t="50251" x="7605713" y="2092325"/>
          <p14:tracePt t="50284" x="7620000" y="2092325"/>
          <p14:tracePt t="50437" x="7620000" y="2076450"/>
          <p14:tracePt t="50452" x="7620000" y="2046288"/>
          <p14:tracePt t="50461" x="7620000" y="2032000"/>
          <p14:tracePt t="51143" x="7620000" y="2017713"/>
          <p14:tracePt t="51151" x="7634288" y="2001838"/>
          <p14:tracePt t="51159" x="7650163" y="1987550"/>
          <p14:tracePt t="51166" x="7650163" y="1957388"/>
          <p14:tracePt t="51174" x="7664450" y="1943100"/>
          <p14:tracePt t="51184" x="7680325" y="1927225"/>
          <p14:tracePt t="51190" x="7680325" y="1912938"/>
          <p14:tracePt t="51201" x="7680325" y="1897063"/>
          <p14:tracePt t="51206" x="7694613" y="1882775"/>
          <p14:tracePt t="51217" x="7694613" y="1866900"/>
          <p14:tracePt t="51222" x="7708900" y="1866900"/>
          <p14:tracePt t="51230" x="7708900" y="1852613"/>
          <p14:tracePt t="51238" x="7724775" y="1838325"/>
          <p14:tracePt t="51255" x="7724775" y="1822450"/>
          <p14:tracePt t="51263" x="7724775" y="1808163"/>
          <p14:tracePt t="51279" x="7739063" y="1808163"/>
          <p14:tracePt t="51287" x="7739063" y="1792288"/>
          <p14:tracePt t="51295" x="7739063" y="1778000"/>
          <p14:tracePt t="51303" x="7739063" y="1763713"/>
          <p14:tracePt t="51319" x="7754938" y="1747838"/>
          <p14:tracePt t="51327" x="7754938" y="1733550"/>
          <p14:tracePt t="51335" x="7754938" y="1717675"/>
          <p14:tracePt t="51351" x="7769225" y="1703388"/>
          <p14:tracePt t="51367" x="7769225" y="1689100"/>
          <p14:tracePt t="51384" x="7769225" y="1673225"/>
          <p14:tracePt t="51401" x="7769225" y="1658938"/>
          <p14:tracePt t="51418" x="7769225" y="1643063"/>
          <p14:tracePt t="51434" x="7769225" y="1628775"/>
          <p14:tracePt t="51439" x="7785100" y="1628775"/>
          <p14:tracePt t="51447" x="7785100" y="1612900"/>
          <p14:tracePt t="51455" x="7785100" y="1598613"/>
          <p14:tracePt t="51471" x="7785100" y="1584325"/>
          <p14:tracePt t="51488" x="7785100" y="1568450"/>
          <p14:tracePt t="51496" x="7785100" y="1554163"/>
          <p14:tracePt t="51511" x="7785100" y="1538288"/>
          <p14:tracePt t="51520" x="7785100" y="1524000"/>
          <p14:tracePt t="51535" x="7799388" y="1509713"/>
          <p14:tracePt t="51544" x="7799388" y="1493838"/>
          <p14:tracePt t="51560" x="7799388" y="1479550"/>
          <p14:tracePt t="51575" x="7799388" y="1463675"/>
          <p14:tracePt t="51584" x="7813675" y="1449388"/>
          <p14:tracePt t="51601" x="7813675" y="1435100"/>
          <p14:tracePt t="51618" x="7813675" y="1419225"/>
          <p14:tracePt t="51624" x="7829550" y="1404938"/>
          <p14:tracePt t="51640" x="7829550" y="1389063"/>
          <p14:tracePt t="51651" x="7829550" y="1374775"/>
          <p14:tracePt t="51663" x="7829550" y="1358900"/>
          <p14:tracePt t="51672" x="7829550" y="1344613"/>
          <p14:tracePt t="51680" x="7829550" y="1330325"/>
          <p14:tracePt t="51696" x="7829550" y="1314450"/>
          <p14:tracePt t="51712" x="7843838" y="1300163"/>
          <p14:tracePt t="51728" x="7843838" y="1284288"/>
          <p14:tracePt t="51760" x="7843838" y="1270000"/>
          <p14:tracePt t="51793" x="7843838" y="1255713"/>
          <p14:tracePt t="51825" x="7843838" y="1239838"/>
          <p14:tracePt t="51849" x="7843838" y="1225550"/>
          <p14:tracePt t="51869" x="7843838" y="1209675"/>
          <p14:tracePt t="51884" x="7843838" y="1195388"/>
          <p14:tracePt t="51896" x="7843838" y="1181100"/>
          <p14:tracePt t="51913" x="7843838" y="1165225"/>
          <p14:tracePt t="51921" x="7859713" y="1165225"/>
          <p14:tracePt t="51937" x="7859713" y="1150938"/>
          <p14:tracePt t="51945" x="7859713" y="1135063"/>
          <p14:tracePt t="51961" x="7859713" y="1120775"/>
          <p14:tracePt t="51969" x="7874000" y="1104900"/>
          <p14:tracePt t="51977" x="7874000" y="1090613"/>
          <p14:tracePt t="51985" x="7874000" y="1076325"/>
          <p14:tracePt t="51993" x="7874000" y="1060450"/>
          <p14:tracePt t="52933" x="7874000" y="1046163"/>
          <p14:tracePt t="52941" x="7888288" y="1046163"/>
          <p14:tracePt t="52952" x="7888288" y="1030288"/>
          <p14:tracePt t="52956" x="7904163" y="1016000"/>
          <p14:tracePt t="52965" x="7904163" y="1001713"/>
          <p14:tracePt t="52975" x="7918450" y="1001713"/>
          <p14:tracePt t="52980" x="7918450" y="985838"/>
          <p14:tracePt t="52989" x="7934325" y="985838"/>
          <p14:tracePt t="52997" x="7934325" y="971550"/>
          <p14:tracePt t="53004" x="7948613" y="971550"/>
          <p14:tracePt t="53012" x="7948613" y="955675"/>
          <p14:tracePt t="53044" x="7962900" y="955675"/>
          <p14:tracePt t="53052" x="7962900" y="941388"/>
          <p14:tracePt t="58492" x="7962900" y="927100"/>
          <p14:tracePt t="58507" x="7962900" y="911225"/>
          <p14:tracePt t="58523" x="7962900" y="896938"/>
          <p14:tracePt t="58540" x="7962900" y="881063"/>
          <p14:tracePt t="58551" x="7962900" y="866775"/>
          <p14:tracePt t="58579" x="7962900" y="850900"/>
          <p14:tracePt t="59663" x="7978775" y="850900"/>
          <p14:tracePt t="59679" x="7993063" y="850900"/>
          <p14:tracePt t="59695" x="8008938" y="850900"/>
          <p14:tracePt t="59711" x="8023225" y="850900"/>
          <p14:tracePt t="59720" x="8039100" y="850900"/>
          <p14:tracePt t="59736" x="8053388" y="850900"/>
          <p14:tracePt t="59744" x="8067675" y="850900"/>
          <p14:tracePt t="59752" x="8083550" y="850900"/>
          <p14:tracePt t="59760" x="8097838" y="850900"/>
          <p14:tracePt t="59784" x="8113713" y="850900"/>
          <p14:tracePt t="59808" x="8128000" y="850900"/>
          <p14:tracePt t="59904" x="8142288" y="850900"/>
          <p14:tracePt t="59937" x="8142288" y="866775"/>
          <p14:tracePt t="59945" x="8158163" y="866775"/>
          <p14:tracePt t="59976" x="8172450" y="881063"/>
          <p14:tracePt t="60008" x="8188325" y="881063"/>
          <p14:tracePt t="60025" x="8202613" y="896938"/>
          <p14:tracePt t="60049" x="8216900" y="896938"/>
          <p14:tracePt t="60057" x="8232775" y="911225"/>
          <p14:tracePt t="60073" x="8247063" y="911225"/>
          <p14:tracePt t="60080" x="8262938" y="911225"/>
          <p14:tracePt t="60089" x="8277225" y="911225"/>
          <p14:tracePt t="60097" x="8293100" y="911225"/>
          <p14:tracePt t="60121" x="8307388" y="911225"/>
          <p14:tracePt t="60153" x="8321675" y="911225"/>
          <p14:tracePt t="60330" x="8307388" y="896938"/>
          <p14:tracePt t="60353" x="8293100" y="881063"/>
          <p14:tracePt t="60362" x="8277225" y="881063"/>
          <p14:tracePt t="60374" x="8262938" y="881063"/>
          <p14:tracePt t="60377" x="8247063" y="866775"/>
          <p14:tracePt t="60385" x="8247063" y="850900"/>
          <p14:tracePt t="60394" x="8216900" y="850900"/>
          <p14:tracePt t="60401" x="8202613" y="850900"/>
          <p14:tracePt t="60410" x="8188325" y="836613"/>
          <p14:tracePt t="60418" x="8172450" y="836613"/>
          <p14:tracePt t="60426" x="8158163" y="836613"/>
          <p14:tracePt t="60434" x="8142288" y="836613"/>
          <p14:tracePt t="60442" x="8142288" y="822325"/>
          <p14:tracePt t="60451" x="8128000" y="822325"/>
          <p14:tracePt t="60458" x="8113713" y="822325"/>
          <p14:tracePt t="60474" x="8097838" y="822325"/>
          <p14:tracePt t="60490" x="8083550" y="822325"/>
          <p14:tracePt t="60501" x="8067675" y="822325"/>
          <p14:tracePt t="60514" x="8053388" y="822325"/>
          <p14:tracePt t="60530" x="8039100" y="822325"/>
          <p14:tracePt t="60546" x="8023225" y="822325"/>
          <p14:tracePt t="60555" x="8008938" y="822325"/>
          <p14:tracePt t="60571" x="7993063" y="822325"/>
          <p14:tracePt t="60586" x="7978775" y="822325"/>
          <p14:tracePt t="60602" x="7962900" y="822325"/>
          <p14:tracePt t="60618" x="7948613" y="822325"/>
          <p14:tracePt t="60650" x="7934325" y="822325"/>
          <p14:tracePt t="60675" x="7934325" y="836613"/>
          <p14:tracePt t="60718" x="7934325" y="850900"/>
          <p14:tracePt t="60739" x="7934325" y="866775"/>
          <p14:tracePt t="60755" x="7934325" y="881063"/>
          <p14:tracePt t="60771" x="7934325" y="896938"/>
          <p14:tracePt t="60779" x="7934325" y="911225"/>
          <p14:tracePt t="60795" x="7934325" y="927100"/>
          <p14:tracePt t="60811" x="7934325" y="941388"/>
          <p14:tracePt t="60819" x="7948613" y="941388"/>
          <p14:tracePt t="60828" x="7962900" y="941388"/>
          <p14:tracePt t="60835" x="7962900" y="955675"/>
          <p14:tracePt t="60844" x="7978775" y="955675"/>
          <p14:tracePt t="60851" x="7993063" y="971550"/>
          <p14:tracePt t="60868" x="8008938" y="971550"/>
          <p14:tracePt t="60876" x="8023225" y="971550"/>
          <p14:tracePt t="60885" x="8039100" y="985838"/>
          <p14:tracePt t="60891" x="8053388" y="985838"/>
          <p14:tracePt t="60901" x="8067675" y="985838"/>
          <p14:tracePt t="60907" x="8067675" y="1001713"/>
          <p14:tracePt t="60918" x="8083550" y="1001713"/>
          <p14:tracePt t="60923" x="8097838" y="1001713"/>
          <p14:tracePt t="60936" x="8113713" y="1016000"/>
          <p14:tracePt t="60939" x="8128000" y="1016000"/>
          <p14:tracePt t="60947" x="8142288" y="1016000"/>
          <p14:tracePt t="60956" x="8158163" y="1016000"/>
          <p14:tracePt t="60968" x="8172450" y="1016000"/>
          <p14:tracePt t="60971" x="8188325" y="1016000"/>
          <p14:tracePt t="60980" x="8202613" y="1030288"/>
          <p14:tracePt t="60996" x="8216900" y="1030288"/>
          <p14:tracePt t="61004" x="8232775" y="1030288"/>
          <p14:tracePt t="61012" x="8247063" y="1030288"/>
          <p14:tracePt t="61020" x="8262938" y="1030288"/>
          <p14:tracePt t="61035" x="8277225" y="1030288"/>
          <p14:tracePt t="61059" x="8293100" y="1030288"/>
          <p14:tracePt t="61076" x="8307388" y="1030288"/>
          <p14:tracePt t="61092" x="8321675" y="1016000"/>
          <p14:tracePt t="61101" x="8321675" y="1001713"/>
          <p14:tracePt t="61108" x="8337550" y="1001713"/>
          <p14:tracePt t="61118" x="8337550" y="985838"/>
          <p14:tracePt t="61124" x="8351838" y="971550"/>
          <p14:tracePt t="61135" x="8351838" y="955675"/>
          <p14:tracePt t="61140" x="8351838" y="941388"/>
          <p14:tracePt t="61152" x="8351838" y="927100"/>
          <p14:tracePt t="61156" x="8367713" y="911225"/>
          <p14:tracePt t="61164" x="8367713" y="896938"/>
          <p14:tracePt t="61172" x="8367713" y="881063"/>
          <p14:tracePt t="61184" x="8367713" y="866775"/>
          <p14:tracePt t="61188" x="8367713" y="850900"/>
          <p14:tracePt t="61196" x="8367713" y="836613"/>
          <p14:tracePt t="61204" x="8367713" y="822325"/>
          <p14:tracePt t="61212" x="8367713" y="806450"/>
          <p14:tracePt t="61220" x="8351838" y="792163"/>
          <p14:tracePt t="61228" x="8351838" y="776288"/>
          <p14:tracePt t="61237" x="8337550" y="762000"/>
          <p14:tracePt t="61252" x="8321675" y="747713"/>
          <p14:tracePt t="61261" x="8307388" y="731838"/>
          <p14:tracePt t="61268" x="8293100" y="731838"/>
          <p14:tracePt t="61277" x="8293100" y="717550"/>
          <p14:tracePt t="61285" x="8277225" y="717550"/>
          <p14:tracePt t="61292" x="8277225" y="701675"/>
          <p14:tracePt t="61302" x="8262938" y="701675"/>
          <p14:tracePt t="61318" x="8247063" y="701675"/>
          <p14:tracePt t="61325" x="8232775" y="687388"/>
          <p14:tracePt t="61341" x="8216900" y="687388"/>
          <p14:tracePt t="61351" x="8202613" y="687388"/>
          <p14:tracePt t="61357" x="8188325" y="687388"/>
          <p14:tracePt t="61367" x="8172450" y="687388"/>
          <p14:tracePt t="61373" x="8158163" y="673100"/>
          <p14:tracePt t="61380" x="8142288" y="673100"/>
          <p14:tracePt t="61388" x="8128000" y="673100"/>
          <p14:tracePt t="61400" x="8113713" y="673100"/>
          <p14:tracePt t="61404" x="8097838" y="673100"/>
          <p14:tracePt t="61413" x="8083550" y="673100"/>
          <p14:tracePt t="61421" x="8053388" y="673100"/>
          <p14:tracePt t="61429" x="8039100" y="673100"/>
          <p14:tracePt t="61437" x="8023225" y="673100"/>
          <p14:tracePt t="61445" x="8008938" y="673100"/>
          <p14:tracePt t="61453" x="7978775" y="673100"/>
          <p14:tracePt t="61462" x="7962900" y="673100"/>
          <p14:tracePt t="61469" x="7948613" y="673100"/>
          <p14:tracePt t="61477" x="7934325" y="673100"/>
          <p14:tracePt t="61485" x="7918450" y="673100"/>
          <p14:tracePt t="61494" x="7888288" y="673100"/>
          <p14:tracePt t="61501" x="7874000" y="687388"/>
          <p14:tracePt t="61509" x="7859713" y="687388"/>
          <p14:tracePt t="61518" x="7843838" y="687388"/>
          <p14:tracePt t="61526" x="7843838" y="701675"/>
          <p14:tracePt t="61534" x="7829550" y="701675"/>
          <p14:tracePt t="61542" x="7813675" y="701675"/>
          <p14:tracePt t="61557" x="7813675" y="717550"/>
          <p14:tracePt t="61568" x="7799388" y="717550"/>
          <p14:tracePt t="61573" x="7799388" y="731838"/>
          <p14:tracePt t="61585" x="7785100" y="731838"/>
          <p14:tracePt t="61598" x="7785100" y="747713"/>
          <p14:tracePt t="61614" x="7785100" y="762000"/>
          <p14:tracePt t="61630" x="7785100" y="776288"/>
          <p14:tracePt t="61638" x="7785100" y="792163"/>
          <p14:tracePt t="61646" x="7785100" y="806450"/>
          <p14:tracePt t="61662" x="7785100" y="822325"/>
          <p14:tracePt t="61670" x="7785100" y="850900"/>
          <p14:tracePt t="61678" x="7785100" y="866775"/>
          <p14:tracePt t="61686" x="7785100" y="881063"/>
          <p14:tracePt t="61694" x="7785100" y="896938"/>
          <p14:tracePt t="61702" x="7799388" y="927100"/>
          <p14:tracePt t="61710" x="7813675" y="941388"/>
          <p14:tracePt t="61718" x="7829550" y="971550"/>
          <p14:tracePt t="61726" x="7829550" y="985838"/>
          <p14:tracePt t="61736" x="7843838" y="1001713"/>
          <p14:tracePt t="61742" x="7859713" y="1016000"/>
          <p14:tracePt t="61752" x="7874000" y="1030288"/>
          <p14:tracePt t="61758" x="7888288" y="1046163"/>
          <p14:tracePt t="61770" x="7904163" y="1076325"/>
          <p14:tracePt t="61774" x="7918450" y="1090613"/>
          <p14:tracePt t="61786" x="7934325" y="1104900"/>
          <p14:tracePt t="61790" x="7948613" y="1120775"/>
          <p14:tracePt t="61802" x="7962900" y="1135063"/>
          <p14:tracePt t="61806" x="7978775" y="1150938"/>
          <p14:tracePt t="61814" x="8008938" y="1165225"/>
          <p14:tracePt t="61822" x="8023225" y="1181100"/>
          <p14:tracePt t="61830" x="8039100" y="1195388"/>
          <p14:tracePt t="61839" x="8053388" y="1195388"/>
          <p14:tracePt t="61846" x="8067675" y="1209675"/>
          <p14:tracePt t="61855" x="8067675" y="1225550"/>
          <p14:tracePt t="61863" x="8083550" y="1225550"/>
          <p14:tracePt t="61871" x="8097838" y="1239838"/>
          <p14:tracePt t="61878" x="8113713" y="1239838"/>
          <p14:tracePt t="61887" x="8128000" y="1255713"/>
          <p14:tracePt t="61903" x="8142288" y="1255713"/>
          <p14:tracePt t="61910" x="8158163" y="1270000"/>
          <p14:tracePt t="61918" x="8172450" y="1270000"/>
          <p14:tracePt t="61935" x="8188325" y="1270000"/>
          <p14:tracePt t="61943" x="8202613" y="1284288"/>
          <p14:tracePt t="61951" x="8216900" y="1284288"/>
          <p14:tracePt t="61960" x="8232775" y="1284288"/>
          <p14:tracePt t="61968" x="8247063" y="1284288"/>
          <p14:tracePt t="61975" x="8277225" y="1284288"/>
          <p14:tracePt t="61984" x="8293100" y="1284288"/>
          <p14:tracePt t="61991" x="8307388" y="1284288"/>
          <p14:tracePt t="62001" x="8321675" y="1284288"/>
          <p14:tracePt t="62007" x="8337550" y="1284288"/>
          <p14:tracePt t="62018" x="8351838" y="1270000"/>
          <p14:tracePt t="62022" x="8367713" y="1270000"/>
          <p14:tracePt t="62031" x="8382000" y="1255713"/>
          <p14:tracePt t="62039" x="8396288" y="1255713"/>
          <p14:tracePt t="62047" x="8412163" y="1239838"/>
          <p14:tracePt t="62063" x="8426450" y="1225550"/>
          <p14:tracePt t="62071" x="8442325" y="1209675"/>
          <p14:tracePt t="62087" x="8442325" y="1195388"/>
          <p14:tracePt t="62095" x="8456613" y="1181100"/>
          <p14:tracePt t="62103" x="8456613" y="1165225"/>
          <p14:tracePt t="62119" x="8456613" y="1150938"/>
          <p14:tracePt t="62128" x="8456613" y="1135063"/>
          <p14:tracePt t="62135" x="8456613" y="1120775"/>
          <p14:tracePt t="62143" x="8456613" y="1090613"/>
          <p14:tracePt t="62151" x="8456613" y="1076325"/>
          <p14:tracePt t="62159" x="8456613" y="1060450"/>
          <p14:tracePt t="62168" x="8456613" y="1046163"/>
          <p14:tracePt t="62175" x="8456613" y="1030288"/>
          <p14:tracePt t="62184" x="8456613" y="1016000"/>
          <p14:tracePt t="62192" x="8442325" y="1001713"/>
          <p14:tracePt t="62201" x="8442325" y="985838"/>
          <p14:tracePt t="62208" x="8426450" y="971550"/>
          <p14:tracePt t="62218" x="8412163" y="971550"/>
          <p14:tracePt t="62224" x="8396288" y="955675"/>
          <p14:tracePt t="62235" x="8396288" y="941388"/>
          <p14:tracePt t="62239" x="8382000" y="927100"/>
          <p14:tracePt t="62251" x="8351838" y="927100"/>
          <p14:tracePt t="62255" x="8337550" y="911225"/>
          <p14:tracePt t="62264" x="8321675" y="911225"/>
          <p14:tracePt t="62272" x="8307388" y="896938"/>
          <p14:tracePt t="62284" x="8277225" y="896938"/>
          <p14:tracePt t="62287" x="8262938" y="881063"/>
          <p14:tracePt t="62296" x="8247063" y="881063"/>
          <p14:tracePt t="62304" x="8216900" y="881063"/>
          <p14:tracePt t="62312" x="8202613" y="866775"/>
          <p14:tracePt t="62320" x="8188325" y="866775"/>
          <p14:tracePt t="62328" x="8172450" y="866775"/>
          <p14:tracePt t="62336" x="8142288" y="866775"/>
          <p14:tracePt t="62344" x="8128000" y="850900"/>
          <p14:tracePt t="62352" x="8113713" y="850900"/>
          <p14:tracePt t="62360" x="8097838" y="850900"/>
          <p14:tracePt t="62368" x="8083550" y="850900"/>
          <p14:tracePt t="62376" x="8067675" y="850900"/>
          <p14:tracePt t="62385" x="8053388" y="850900"/>
          <p14:tracePt t="62392" x="8039100" y="850900"/>
          <p14:tracePt t="62401" x="8023225" y="850900"/>
          <p14:tracePt t="62408" x="8008938" y="850900"/>
          <p14:tracePt t="62424" x="7993063" y="850900"/>
          <p14:tracePt t="62449" x="7978775" y="850900"/>
          <p14:tracePt t="62497" x="7962900" y="850900"/>
          <p14:tracePt t="62536" x="7948613" y="850900"/>
          <p14:tracePt t="62560" x="7934325" y="850900"/>
          <p14:tracePt t="62577" x="7934325" y="866775"/>
          <p14:tracePt t="62609" x="7918450" y="866775"/>
          <p14:tracePt t="62713" x="7904163" y="866775"/>
          <p14:tracePt t="63548" x="7918450" y="866775"/>
          <p14:tracePt t="63556" x="7934325" y="850900"/>
          <p14:tracePt t="63564" x="7948613" y="850900"/>
          <p14:tracePt t="63572" x="7962900" y="836613"/>
          <p14:tracePt t="63580" x="7978775" y="836613"/>
          <p14:tracePt t="63588" x="7993063" y="822325"/>
          <p14:tracePt t="63596" x="8008938" y="822325"/>
          <p14:tracePt t="63604" x="8023225" y="806450"/>
          <p14:tracePt t="63612" x="8039100" y="806450"/>
          <p14:tracePt t="63620" x="8053388" y="806450"/>
          <p14:tracePt t="63628" x="8067675" y="806450"/>
          <p14:tracePt t="63644" x="8083550" y="806450"/>
          <p14:tracePt t="63668" x="8097838" y="806450"/>
          <p14:tracePt t="63677" x="8097838" y="792163"/>
          <p14:tracePt t="63701" x="8113713" y="792163"/>
          <p14:tracePt t="63735" x="8128000" y="792163"/>
          <p14:tracePt t="63757" x="8142288" y="792163"/>
          <p14:tracePt t="63773" x="8158163" y="792163"/>
          <p14:tracePt t="63789" x="8172450" y="792163"/>
          <p14:tracePt t="63821" x="8188325" y="792163"/>
          <p14:tracePt t="63885" x="8202613" y="792163"/>
          <p14:tracePt t="64174" x="8202613" y="806450"/>
          <p14:tracePt t="64185" x="8216900" y="806450"/>
          <p14:tracePt t="64214" x="8216900" y="822325"/>
          <p14:tracePt t="64439" x="8232775" y="822325"/>
          <p14:tracePt t="64463" x="8247063" y="836613"/>
          <p14:tracePt t="64487" x="8262938" y="836613"/>
          <p14:tracePt t="64503" x="8262938" y="850900"/>
          <p14:tracePt t="64519" x="8277225" y="850900"/>
          <p14:tracePt t="64575" x="8277225" y="866775"/>
          <p14:tracePt t="64592" x="8293100" y="866775"/>
          <p14:tracePt t="64631" x="8307388" y="881063"/>
          <p14:tracePt t="64671" x="8321675" y="896938"/>
          <p14:tracePt t="64728" x="8337550" y="896938"/>
          <p14:tracePt t="64752" x="8337550" y="911225"/>
          <p14:tracePt t="65193" x="8337550" y="927100"/>
          <p14:tracePt t="65217" x="8337550" y="941388"/>
          <p14:tracePt t="65235" x="8337550" y="955675"/>
          <p14:tracePt t="65257" x="8337550" y="971550"/>
          <p14:tracePt t="65289" x="8337550" y="985838"/>
          <p14:tracePt t="65370" x="8337550" y="1001713"/>
          <p14:tracePt t="65578" x="8337550" y="1016000"/>
          <p14:tracePt t="65594" x="8337550" y="1030288"/>
          <p14:tracePt t="65619" x="8337550" y="1046163"/>
          <p14:tracePt t="65643" x="8337550" y="1060450"/>
          <p14:tracePt t="67721" x="8337550" y="1090613"/>
          <p14:tracePt t="67729" x="8321675" y="1120775"/>
          <p14:tracePt t="67738" x="8307388" y="1165225"/>
          <p14:tracePt t="67745" x="8307388" y="1195388"/>
          <p14:tracePt t="67753" x="8293100" y="1239838"/>
          <p14:tracePt t="67761" x="8277225" y="1270000"/>
          <p14:tracePt t="67769" x="8262938" y="1330325"/>
          <p14:tracePt t="67777" x="8232775" y="1404938"/>
          <p14:tracePt t="67785" x="8188325" y="1479550"/>
          <p14:tracePt t="67793" x="8142288" y="1554163"/>
          <p14:tracePt t="67801" x="8097838" y="1643063"/>
          <p14:tracePt t="67810" x="8023225" y="1733550"/>
          <p14:tracePt t="67818" x="7904163" y="1897063"/>
          <p14:tracePt t="67825" x="7813675" y="2001838"/>
          <p14:tracePt t="67834" x="7694613" y="2136775"/>
          <p14:tracePt t="67841" x="7559675" y="2300288"/>
          <p14:tracePt t="67851" x="7410450" y="2465388"/>
          <p14:tracePt t="67858" x="7246938" y="2628900"/>
          <p14:tracePt t="67868" x="7067550" y="2854325"/>
          <p14:tracePt t="67873" x="6769100" y="3213100"/>
          <p14:tracePt t="67884" x="6678613" y="3332163"/>
          <p14:tracePt t="67890" x="6484938" y="3600450"/>
          <p14:tracePt t="67899" x="6319838" y="3870325"/>
          <p14:tracePt t="67905" x="6184900" y="4124325"/>
          <p14:tracePt t="67916" x="6051550" y="4362450"/>
          <p14:tracePt t="67921" x="6007100" y="4483100"/>
          <p14:tracePt t="67933" x="5902325" y="4691063"/>
          <p14:tracePt t="67938" x="5811838" y="4856163"/>
          <p14:tracePt t="67950" x="5722938" y="5019675"/>
          <p14:tracePt t="67954" x="5707063" y="5049838"/>
          <p14:tracePt t="67966" x="5648325" y="5140325"/>
          <p14:tracePt t="67970" x="5618163" y="5199063"/>
          <p14:tracePt t="67983" x="5588000" y="5245100"/>
          <p14:tracePt t="67986" x="5573713" y="5259388"/>
          <p14:tracePt t="68000" x="5543550" y="5273675"/>
          <p14:tracePt t="68003" x="5527675" y="5289550"/>
          <p14:tracePt t="68016" x="5513388" y="5289550"/>
          <p14:tracePt t="68018" x="5499100" y="5289550"/>
          <p14:tracePt t="68033" x="5483225" y="5289550"/>
          <p14:tracePt t="68035" x="5468938" y="5289550"/>
          <p14:tracePt t="68050" x="5453063" y="5289550"/>
          <p14:tracePt t="68051" x="5438775" y="5289550"/>
          <p14:tracePt t="68066" x="5422900" y="5289550"/>
          <p14:tracePt t="68068" x="5394325" y="5289550"/>
          <p14:tracePt t="68083" x="5378450" y="5289550"/>
          <p14:tracePt t="68085" x="5348288" y="5303838"/>
          <p14:tracePt t="68100" x="5319713" y="5319713"/>
          <p14:tracePt t="68101" x="5303838" y="5334000"/>
          <p14:tracePt t="68106" x="5273675" y="5348288"/>
          <p14:tracePt t="68116" x="5259388" y="5364163"/>
          <p14:tracePt t="68123" x="5229225" y="5394325"/>
          <p14:tracePt t="68133" x="5214938" y="5408613"/>
          <p14:tracePt t="68139" x="5184775" y="5422900"/>
          <p14:tracePt t="68149" x="5154613" y="5468938"/>
          <p14:tracePt t="68154" x="5124450" y="5513388"/>
          <p14:tracePt t="68166" x="5094288" y="5543550"/>
          <p14:tracePt t="68170" x="5065713" y="5588000"/>
          <p14:tracePt t="68183" x="5019675" y="5662613"/>
          <p14:tracePt t="68187" x="4945063" y="5767388"/>
          <p14:tracePt t="68200" x="4856163" y="5856288"/>
          <p14:tracePt t="68203" x="4781550" y="5961063"/>
          <p14:tracePt t="68216" x="4676775" y="6065838"/>
          <p14:tracePt t="68219" x="4616450" y="6110288"/>
          <p14:tracePt t="68233" x="4511675" y="6230938"/>
          <p14:tracePt t="68236" x="4392613" y="6305550"/>
          <p14:tracePt t="68250" x="4287838" y="6410325"/>
          <p14:tracePt t="68252" x="4183063" y="6469063"/>
          <p14:tracePt t="68266" x="4108450" y="6529388"/>
          <p14:tracePt t="68269" x="4049713" y="6559550"/>
          <p14:tracePt t="68283" x="3975100" y="6573838"/>
          <p14:tracePt t="68286" x="3929063" y="6589713"/>
          <p14:tracePt t="68300" x="3870325" y="6589713"/>
          <p14:tracePt t="68301" x="3824288" y="6589713"/>
          <p14:tracePt t="68316" x="3779838" y="6559550"/>
          <p14:tracePt t="68318" x="3735388" y="6499225"/>
          <p14:tracePt t="68333" x="3690938" y="6438900"/>
          <p14:tracePt t="68334" x="3660775" y="6364288"/>
          <p14:tracePt t="68339" x="3616325" y="6289675"/>
          <p14:tracePt t="68350" x="3586163" y="6184900"/>
          <p14:tracePt t="68355" x="3570288" y="6096000"/>
          <p14:tracePt t="68366" x="3570288" y="6021388"/>
          <p14:tracePt t="68372" x="3570288" y="5976938"/>
          <p14:tracePt t="68383" x="3570288" y="5916613"/>
          <p14:tracePt t="68387" x="3570288" y="5856288"/>
          <p14:tracePt t="68400" x="3570288" y="5827713"/>
          <p14:tracePt t="68403" x="3570288" y="5781675"/>
          <p14:tracePt t="68416" x="3570288" y="5767388"/>
          <p14:tracePt t="68419" x="3570288" y="5753100"/>
          <p14:tracePt t="68435" x="3570288" y="5737225"/>
          <p14:tracePt t="68450" x="3586163" y="5737225"/>
          <p14:tracePt t="68476" x="3600450" y="5767388"/>
          <p14:tracePt t="68484" x="3600450" y="5781675"/>
          <p14:tracePt t="68492" x="3600450" y="5797550"/>
          <p14:tracePt t="68508" x="3600450" y="5811838"/>
          <p14:tracePt t="68518" x="3600450" y="5827713"/>
          <p14:tracePt t="68534" x="3600450" y="5842000"/>
          <p14:tracePt t="68548" x="3600450" y="5856288"/>
          <p14:tracePt t="68556" x="3616325" y="5856288"/>
          <p14:tracePt t="68568" x="3616325" y="5872163"/>
          <p14:tracePt t="68571" x="3630613" y="5886450"/>
          <p14:tracePt t="68580" x="3660775" y="5902325"/>
          <p14:tracePt t="68588" x="3690938" y="5916613"/>
          <p14:tracePt t="68596" x="3721100" y="5930900"/>
          <p14:tracePt t="68604" x="3765550" y="5946775"/>
          <p14:tracePt t="68612" x="3795713" y="5961063"/>
          <p14:tracePt t="68620" x="3840163" y="5976938"/>
          <p14:tracePt t="68628" x="3898900" y="5991225"/>
          <p14:tracePt t="68636" x="3959225" y="6007100"/>
          <p14:tracePt t="68644" x="4033838" y="6007100"/>
          <p14:tracePt t="68652" x="4124325" y="6007100"/>
          <p14:tracePt t="68660" x="4198938" y="6007100"/>
          <p14:tracePt t="68668" x="4303713" y="6007100"/>
          <p14:tracePt t="68676" x="4392613" y="6007100"/>
          <p14:tracePt t="68684" x="4483100" y="5976938"/>
          <p14:tracePt t="68693" x="4572000" y="5930900"/>
          <p14:tracePt t="68701" x="4660900" y="5886450"/>
          <p14:tracePt t="68709" x="4737100" y="5842000"/>
          <p14:tracePt t="68718" x="4765675" y="5827713"/>
          <p14:tracePt t="68724" x="4826000" y="5781675"/>
          <p14:tracePt t="68735" x="4856163" y="5767388"/>
          <p14:tracePt t="68740" x="4886325" y="5737225"/>
          <p14:tracePt t="68751" x="4900613" y="5737225"/>
          <p14:tracePt t="68757" x="4930775" y="5707063"/>
          <p14:tracePt t="68773" x="4945063" y="5692775"/>
          <p14:tracePt t="68845" x="4945063" y="5676900"/>
          <p14:tracePt t="68869" x="4945063" y="5662613"/>
          <p14:tracePt t="68877" x="4930775" y="5662613"/>
          <p14:tracePt t="68885" x="4914900" y="5662613"/>
          <p14:tracePt t="68893" x="4900613" y="5648325"/>
          <p14:tracePt t="68901" x="4886325" y="5648325"/>
          <p14:tracePt t="68910" x="4856163" y="5632450"/>
          <p14:tracePt t="68918" x="4840288" y="5632450"/>
          <p14:tracePt t="68925" x="4811713" y="5618163"/>
          <p14:tracePt t="68935" x="4795838" y="5618163"/>
          <p14:tracePt t="68942" x="4765675" y="5618163"/>
          <p14:tracePt t="68951" x="4737100" y="5618163"/>
          <p14:tracePt t="68957" x="4691063" y="5618163"/>
          <p14:tracePt t="68968" x="4646613" y="5618163"/>
          <p14:tracePt t="68973" x="4616450" y="5618163"/>
          <p14:tracePt t="68981" x="4572000" y="5618163"/>
          <p14:tracePt t="68990" x="4541838" y="5618163"/>
          <p14:tracePt t="69001" x="4511675" y="5632450"/>
          <p14:tracePt t="69005" x="4452938" y="5648325"/>
          <p14:tracePt t="69013" x="4422775" y="5662613"/>
          <p14:tracePt t="69022" x="4392613" y="5676900"/>
          <p14:tracePt t="69030" x="4348163" y="5692775"/>
          <p14:tracePt t="69038" x="4332288" y="5707063"/>
          <p14:tracePt t="69045" x="4303713" y="5722938"/>
          <p14:tracePt t="69054" x="4273550" y="5737225"/>
          <p14:tracePt t="69062" x="4257675" y="5737225"/>
          <p14:tracePt t="69070" x="4243388" y="5753100"/>
          <p14:tracePt t="69078" x="4229100" y="5767388"/>
          <p14:tracePt t="69085" x="4213225" y="5781675"/>
          <p14:tracePt t="69102" x="4213225" y="5797550"/>
          <p14:tracePt t="69110" x="4213225" y="5811838"/>
          <p14:tracePt t="69119" x="4213225" y="5842000"/>
          <p14:tracePt t="69126" x="4213225" y="5856288"/>
          <p14:tracePt t="69135" x="4213225" y="5872163"/>
          <p14:tracePt t="69142" x="4213225" y="5886450"/>
          <p14:tracePt t="69152" x="4229100" y="5902325"/>
          <p14:tracePt t="69158" x="4257675" y="5930900"/>
          <p14:tracePt t="69168" x="4287838" y="5946775"/>
          <p14:tracePt t="69174" x="4303713" y="5961063"/>
          <p14:tracePt t="69184" x="4362450" y="5991225"/>
          <p14:tracePt t="69190" x="4392613" y="6007100"/>
          <p14:tracePt t="69198" x="4437063" y="6007100"/>
          <p14:tracePt t="69206" x="4483100" y="6007100"/>
          <p14:tracePt t="69214" x="4511675" y="6007100"/>
          <p14:tracePt t="69223" x="4557713" y="6007100"/>
          <p14:tracePt t="69235" x="4602163" y="6007100"/>
          <p14:tracePt t="69238" x="4632325" y="5976938"/>
          <p14:tracePt t="69246" x="4676775" y="5946775"/>
          <p14:tracePt t="69255" x="4706938" y="5902325"/>
          <p14:tracePt t="69262" x="4721225" y="5886450"/>
          <p14:tracePt t="69270" x="4781550" y="5827713"/>
          <p14:tracePt t="69278" x="4781550" y="5811838"/>
          <p14:tracePt t="69286" x="4811713" y="5781675"/>
          <p14:tracePt t="69295" x="4840288" y="5737225"/>
          <p14:tracePt t="69302" x="4856163" y="5707063"/>
          <p14:tracePt t="69311" x="4870450" y="5676900"/>
          <p14:tracePt t="69318" x="4870450" y="5662613"/>
          <p14:tracePt t="69326" x="4886325" y="5632450"/>
          <p14:tracePt t="69335" x="4900613" y="5618163"/>
          <p14:tracePt t="69343" x="4900613" y="5602288"/>
          <p14:tracePt t="69351" x="4900613" y="5573713"/>
          <p14:tracePt t="69359" x="4900613" y="5557838"/>
          <p14:tracePt t="69368" x="4900613" y="5543550"/>
          <p14:tracePt t="69375" x="4900613" y="5527675"/>
          <p14:tracePt t="69385" x="4900613" y="5499100"/>
          <p14:tracePt t="69391" x="4886325" y="5468938"/>
          <p14:tracePt t="69401" x="4856163" y="5438775"/>
          <p14:tracePt t="69407" x="4826000" y="5408613"/>
          <p14:tracePt t="69418" x="4781550" y="5378450"/>
          <p14:tracePt t="69423" x="4737100" y="5364163"/>
          <p14:tracePt t="69433" x="4676775" y="5334000"/>
          <p14:tracePt t="69439" x="4602163" y="5319713"/>
          <p14:tracePt t="69450" x="4541838" y="5319713"/>
          <p14:tracePt t="69455" x="4483100" y="5303838"/>
          <p14:tracePt t="69467" x="4406900" y="5303838"/>
          <p14:tracePt t="69471" x="4348163" y="5303838"/>
          <p14:tracePt t="69483" x="4287838" y="5303838"/>
          <p14:tracePt t="69487" x="4273550" y="5319713"/>
          <p14:tracePt t="69500" x="4198938" y="5364163"/>
          <p14:tracePt t="69503" x="4183063" y="5378450"/>
          <p14:tracePt t="69516" x="4152900" y="5408613"/>
          <p14:tracePt t="69519" x="4124325" y="5422900"/>
          <p14:tracePt t="69533" x="4108450" y="5453063"/>
          <p14:tracePt t="69535" x="4094163" y="5468938"/>
          <p14:tracePt t="69550" x="4078288" y="5499100"/>
          <p14:tracePt t="69553" x="4078288" y="5513388"/>
          <p14:tracePt t="69567" x="4064000" y="5543550"/>
          <p14:tracePt t="69569" x="4064000" y="5573713"/>
          <p14:tracePt t="69583" x="4064000" y="5618163"/>
          <p14:tracePt t="69585" x="4064000" y="5648325"/>
          <p14:tracePt t="69600" x="4064000" y="5692775"/>
          <p14:tracePt t="69601" x="4078288" y="5753100"/>
          <p14:tracePt t="69617" x="4108450" y="5797550"/>
          <p14:tracePt t="69617" x="4124325" y="5872163"/>
          <p14:tracePt t="69623" x="4152900" y="5916613"/>
          <p14:tracePt t="69634" x="4183063" y="5991225"/>
          <p14:tracePt t="69639" x="4213225" y="6051550"/>
          <p14:tracePt t="69650" x="4243388" y="6126163"/>
          <p14:tracePt t="69655" x="4287838" y="6184900"/>
          <p14:tracePt t="69666" x="4332288" y="6245225"/>
          <p14:tracePt t="69671" x="4392613" y="6319838"/>
          <p14:tracePt t="69683" x="4437063" y="6380163"/>
          <p14:tracePt t="69687" x="4497388" y="6438900"/>
          <p14:tracePt t="69700" x="4541838" y="6499225"/>
          <p14:tracePt t="69704" x="4602163" y="6543675"/>
          <p14:tracePt t="69716" x="4632325" y="6559550"/>
          <p14:tracePt t="69719" x="4706938" y="6618288"/>
          <p14:tracePt t="69733" x="4737100" y="6634163"/>
          <p14:tracePt t="69735" x="4781550" y="6648450"/>
          <p14:tracePt t="69750" x="4811713" y="6664325"/>
          <p14:tracePt t="69752" x="4856163" y="6678613"/>
          <p14:tracePt t="69766" x="4886325" y="6678613"/>
          <p14:tracePt t="69768" x="4914900" y="6678613"/>
          <p14:tracePt t="69783" x="4945063" y="6678613"/>
          <p14:tracePt t="69785" x="4960938" y="6678613"/>
          <p14:tracePt t="69800" x="4991100" y="6678613"/>
          <p14:tracePt t="69802" x="5005388" y="6664325"/>
          <p14:tracePt t="69816" x="5019675" y="6648450"/>
          <p14:tracePt t="69819" x="5035550" y="6634163"/>
          <p14:tracePt t="69833" x="5049838" y="6618288"/>
          <p14:tracePt t="69834" x="5065713" y="6604000"/>
          <p14:tracePt t="69840" x="5065713" y="6589713"/>
          <p14:tracePt t="69850" x="5080000" y="6573838"/>
          <p14:tracePt t="69856" x="5094288" y="6559550"/>
          <p14:tracePt t="69866" x="5094288" y="6543675"/>
          <p14:tracePt t="69873" x="5110163" y="6529388"/>
          <p14:tracePt t="69883" x="5124450" y="6515100"/>
          <p14:tracePt t="69888" x="5124450" y="6499225"/>
          <p14:tracePt t="69900" x="5124450" y="6484938"/>
          <p14:tracePt t="69904" x="5140325" y="6469063"/>
          <p14:tracePt t="69916" x="5154613" y="6454775"/>
          <p14:tracePt t="69928" x="5154613" y="6438900"/>
          <p14:tracePt t="69936" x="5168900" y="6424613"/>
          <p14:tracePt t="69952" x="5168900" y="6410325"/>
          <p14:tracePt t="69969" x="5168900" y="6394450"/>
          <p14:tracePt t="69977" x="5168900" y="6380163"/>
          <p14:tracePt t="69992" x="5168900" y="6364288"/>
          <p14:tracePt t="70002" x="5168900" y="6350000"/>
          <p14:tracePt t="70009" x="5154613" y="6335713"/>
          <p14:tracePt t="70018" x="5140325" y="6319838"/>
          <p14:tracePt t="70024" x="5110163" y="6319838"/>
          <p14:tracePt t="70036" x="5094288" y="6305550"/>
          <p14:tracePt t="70040" x="5065713" y="6289675"/>
          <p14:tracePt t="70051" x="5049838" y="6289675"/>
          <p14:tracePt t="70057" x="5019675" y="6275388"/>
          <p14:tracePt t="70065" x="4991100" y="6275388"/>
          <p14:tracePt t="70073" x="4960938" y="6261100"/>
          <p14:tracePt t="70081" x="4930775" y="6261100"/>
          <p14:tracePt t="70089" x="4900613" y="6261100"/>
          <p14:tracePt t="70102" x="4870450" y="6261100"/>
          <p14:tracePt t="70104" x="4856163" y="6261100"/>
          <p14:tracePt t="70113" x="4826000" y="6261100"/>
          <p14:tracePt t="70121" x="4795838" y="6261100"/>
          <p14:tracePt t="70129" x="4765675" y="6261100"/>
          <p14:tracePt t="70137" x="4751388" y="6261100"/>
          <p14:tracePt t="70145" x="4721225" y="6261100"/>
          <p14:tracePt t="70153" x="4706938" y="6261100"/>
          <p14:tracePt t="70161" x="4691063" y="6261100"/>
          <p14:tracePt t="70169" x="4676775" y="6261100"/>
          <p14:tracePt t="70177" x="4660900" y="6261100"/>
          <p14:tracePt t="70193" x="4646613" y="6261100"/>
          <p14:tracePt t="70258" x="4632325" y="6261100"/>
          <p14:tracePt t="70281" x="4616450" y="6261100"/>
          <p14:tracePt t="70297" x="4602163" y="6261100"/>
          <p14:tracePt t="70314" x="4602163" y="6275388"/>
          <p14:tracePt t="70323" x="4586288" y="6275388"/>
          <p14:tracePt t="70345" x="4586288" y="6289675"/>
          <p14:tracePt t="70362" x="4572000" y="6289675"/>
          <p14:tracePt t="70410" x="4572000" y="6305550"/>
          <p14:tracePt t="70563" x="4572000" y="6319838"/>
          <p14:tracePt t="70587" x="4572000" y="6335713"/>
          <p14:tracePt t="70619" x="4572000" y="6350000"/>
          <p14:tracePt t="70763" x="4557713" y="6350000"/>
          <p14:tracePt t="70771" x="4557713" y="6335713"/>
          <p14:tracePt t="70787" x="4541838" y="6335713"/>
          <p14:tracePt t="70819" x="4541838" y="6319838"/>
          <p14:tracePt t="70836" x="4527550" y="6319838"/>
          <p14:tracePt t="71542" x="4527550" y="6305550"/>
          <p14:tracePt t="71558" x="4527550" y="6289675"/>
          <p14:tracePt t="71574" x="4541838" y="6275388"/>
          <p14:tracePt t="71590" x="4541838" y="6261100"/>
          <p14:tracePt t="71606" x="4541838" y="6245225"/>
          <p14:tracePt t="71614" x="4557713" y="6245225"/>
          <p14:tracePt t="71646" x="4557713" y="6230938"/>
          <p14:tracePt t="71654" x="4572000" y="6230938"/>
          <p14:tracePt t="71686" x="4586288" y="6215063"/>
          <p14:tracePt t="71718" x="4602163" y="6215063"/>
          <p14:tracePt t="71726" x="4602163" y="6200775"/>
          <p14:tracePt t="71758" x="4616450" y="6200775"/>
          <p14:tracePt t="71799" x="4616450" y="6184900"/>
          <p14:tracePt t="71855" x="4632325" y="6170613"/>
          <p14:tracePt t="71871" x="4646613" y="6170613"/>
          <p14:tracePt t="71879" x="4646613" y="6156325"/>
          <p14:tracePt t="71887" x="4660900" y="6156325"/>
          <p14:tracePt t="71895" x="4660900" y="6140450"/>
          <p14:tracePt t="71903" x="4676775" y="6140450"/>
          <p14:tracePt t="71911" x="4691063" y="6140450"/>
          <p14:tracePt t="71927" x="4706938" y="6126163"/>
          <p14:tracePt t="71935" x="4721225" y="6126163"/>
          <p14:tracePt t="71952" x="4737100" y="6126163"/>
          <p14:tracePt t="71959" x="4751388" y="6126163"/>
          <p14:tracePt t="71975" x="4765675" y="6126163"/>
          <p14:tracePt t="71999" x="4781550" y="6126163"/>
          <p14:tracePt t="72018" x="4795838" y="6126163"/>
          <p14:tracePt t="72040" x="4811713" y="6126163"/>
          <p14:tracePt t="72048" x="4811713" y="6140450"/>
          <p14:tracePt t="72152" x="4811713" y="6156325"/>
          <p14:tracePt t="72169" x="4811713" y="6170613"/>
          <p14:tracePt t="72184" x="4811713" y="6184900"/>
          <p14:tracePt t="72192" x="4795838" y="6200775"/>
          <p14:tracePt t="72204" x="4795838" y="6215063"/>
          <p14:tracePt t="72207" x="4781550" y="6215063"/>
          <p14:tracePt t="72218" x="4765675" y="6230938"/>
          <p14:tracePt t="72223" x="4765675" y="6245225"/>
          <p14:tracePt t="72234" x="4765675" y="6261100"/>
          <p14:tracePt t="72240" x="4751388" y="6261100"/>
          <p14:tracePt t="72248" x="4751388" y="6275388"/>
          <p14:tracePt t="72256" x="4737100" y="6275388"/>
          <p14:tracePt t="72272" x="4737100" y="6289675"/>
          <p14:tracePt t="72280" x="4721225" y="6289675"/>
          <p14:tracePt t="72288" x="4721225" y="6305550"/>
          <p14:tracePt t="72304" x="4706938" y="6305550"/>
          <p14:tracePt t="72312" x="4706938" y="6319838"/>
          <p14:tracePt t="72337" x="4691063" y="6335713"/>
          <p14:tracePt t="72345" x="4691063" y="6350000"/>
          <p14:tracePt t="72360" x="4676775" y="6364288"/>
          <p14:tracePt t="72376" x="4660900" y="6380163"/>
          <p14:tracePt t="72400" x="4646613" y="6394450"/>
          <p14:tracePt t="72433" x="4646613" y="6410325"/>
          <p14:tracePt t="72650" x="4646613" y="6394450"/>
          <p14:tracePt t="72673" x="4646613" y="6380163"/>
          <p14:tracePt t="72697" x="4646613" y="6364288"/>
          <p14:tracePt t="72722" x="4646613" y="6350000"/>
          <p14:tracePt t="72810" x="4632325" y="6350000"/>
          <p14:tracePt t="72819" x="4616450" y="6350000"/>
          <p14:tracePt t="72826" x="4602163" y="6350000"/>
          <p14:tracePt t="72834" x="4586288" y="6350000"/>
          <p14:tracePt t="72842" x="4572000" y="6350000"/>
          <p14:tracePt t="72854" x="4541838" y="6350000"/>
          <p14:tracePt t="72858" x="4511675" y="6350000"/>
          <p14:tracePt t="72869" x="4497388" y="6350000"/>
          <p14:tracePt t="72874" x="4467225" y="6350000"/>
          <p14:tracePt t="72885" x="4437063" y="6350000"/>
          <p14:tracePt t="72890" x="4422775" y="6350000"/>
          <p14:tracePt t="72898" x="4422775" y="6364288"/>
          <p14:tracePt t="72906" x="4406900" y="6364288"/>
          <p14:tracePt t="72914" x="4392613" y="6364288"/>
          <p14:tracePt t="72978" x="4392613" y="6380163"/>
          <p14:tracePt t="73091" x="4406900" y="6380163"/>
          <p14:tracePt t="73102" x="4422775" y="6380163"/>
          <p14:tracePt t="73107" x="4452938" y="6380163"/>
          <p14:tracePt t="73115" x="4467225" y="6380163"/>
          <p14:tracePt t="73124" x="4483100" y="6380163"/>
          <p14:tracePt t="73131" x="4511675" y="6380163"/>
          <p14:tracePt t="73139" x="4541838" y="6380163"/>
          <p14:tracePt t="73147" x="4557713" y="6364288"/>
          <p14:tracePt t="73155" x="4572000" y="6364288"/>
          <p14:tracePt t="73164" x="4586288" y="6364288"/>
          <p14:tracePt t="73171" x="4602163" y="6364288"/>
          <p14:tracePt t="73186" x="4616450" y="6364288"/>
          <p14:tracePt t="73227" x="4616450" y="6350000"/>
          <p14:tracePt t="73235" x="4632325" y="6350000"/>
          <p14:tracePt t="73267" x="4646613" y="6350000"/>
          <p14:tracePt t="73276" x="4660900" y="6350000"/>
          <p14:tracePt t="73291" x="4676775" y="6350000"/>
          <p14:tracePt t="73302" x="4691063" y="6350000"/>
          <p14:tracePt t="73324" x="4706938" y="6350000"/>
          <p14:tracePt t="73340" x="4721225" y="6350000"/>
          <p14:tracePt t="73372" x="4721225" y="6364288"/>
          <p14:tracePt t="73396" x="4721225" y="6380163"/>
          <p14:tracePt t="73404" x="4721225" y="6394450"/>
          <p14:tracePt t="73412" x="4721225" y="6410325"/>
          <p14:tracePt t="73428" x="4721225" y="6424613"/>
          <p14:tracePt t="73460" x="4721225" y="6438900"/>
          <p14:tracePt t="73532" x="4737100" y="6438900"/>
          <p14:tracePt t="73613" x="4751388" y="6438900"/>
          <p14:tracePt t="73637" x="4751388" y="6424613"/>
          <p14:tracePt t="73645" x="4765675" y="6424613"/>
          <p14:tracePt t="73990" x="4765675" y="6410325"/>
          <p14:tracePt t="73998" x="4781550" y="6394450"/>
          <p14:tracePt t="74005" x="4811713" y="6364288"/>
          <p14:tracePt t="74014" x="4840288" y="6319838"/>
          <p14:tracePt t="74024" x="4886325" y="6275388"/>
          <p14:tracePt t="74030" x="4914900" y="6230938"/>
          <p14:tracePt t="74038" x="4960938" y="6170613"/>
          <p14:tracePt t="74046" x="5035550" y="6081713"/>
          <p14:tracePt t="74054" x="5154613" y="5902325"/>
          <p14:tracePt t="74062" x="5259388" y="5767388"/>
          <p14:tracePt t="74070" x="5348288" y="5632450"/>
          <p14:tracePt t="74078" x="5468938" y="5483225"/>
          <p14:tracePt t="74086" x="5573713" y="5303838"/>
          <p14:tracePt t="74094" x="5692775" y="5124450"/>
          <p14:tracePt t="74102" x="5811838" y="4930775"/>
          <p14:tracePt t="74111" x="5946775" y="4737100"/>
          <p14:tracePt t="74118" x="6096000" y="4511675"/>
          <p14:tracePt t="74126" x="6245225" y="4287838"/>
          <p14:tracePt t="74135" x="6380163" y="4094163"/>
          <p14:tracePt t="74143" x="6529388" y="3870325"/>
          <p14:tracePt t="74151" x="6648450" y="3675063"/>
          <p14:tracePt t="74158" x="6797675" y="3481388"/>
          <p14:tracePt t="74168" x="6918325" y="3302000"/>
          <p14:tracePt t="74174" x="6977063" y="3227388"/>
          <p14:tracePt t="74185" x="7097713" y="3092450"/>
          <p14:tracePt t="74190" x="7200900" y="2959100"/>
          <p14:tracePt t="74200" x="7291388" y="2838450"/>
          <p14:tracePt t="74206" x="7380288" y="2719388"/>
          <p14:tracePt t="74217" x="7454900" y="2644775"/>
          <p14:tracePt t="74222" x="7531100" y="2554288"/>
          <p14:tracePt t="74233" x="7575550" y="2479675"/>
          <p14:tracePt t="74238" x="7634288" y="2405063"/>
          <p14:tracePt t="74250" x="7694613" y="2330450"/>
          <p14:tracePt t="74254" x="7754938" y="2271713"/>
          <p14:tracePt t="74266" x="7799388" y="2197100"/>
          <p14:tracePt t="74270" x="7859713" y="2106613"/>
          <p14:tracePt t="74283" x="7904163" y="2032000"/>
          <p14:tracePt t="74286" x="7962900" y="1943100"/>
          <p14:tracePt t="74300" x="8008938" y="1852613"/>
          <p14:tracePt t="74302" x="8067675" y="1763713"/>
          <p14:tracePt t="74317" x="8113713" y="1658938"/>
          <p14:tracePt t="74319" x="8172450" y="1554163"/>
          <p14:tracePt t="74333" x="8216900" y="1463675"/>
          <p14:tracePt t="74336" x="8247063" y="1358900"/>
          <p14:tracePt t="74350" x="8277225" y="1284288"/>
          <p14:tracePt t="74353" x="8307388" y="1195388"/>
          <p14:tracePt t="74367" x="8321675" y="1181100"/>
          <p14:tracePt t="74369" x="8337550" y="1104900"/>
          <p14:tracePt t="74383" x="8367713" y="1060450"/>
          <p14:tracePt t="74386" x="8367713" y="1016000"/>
          <p14:tracePt t="74400" x="8382000" y="985838"/>
          <p14:tracePt t="74401" x="8382000" y="955675"/>
          <p14:tracePt t="74407" x="8396288" y="941388"/>
          <p14:tracePt t="74417" x="8396288" y="927100"/>
          <p14:tracePt t="74800" x="8382000" y="941388"/>
          <p14:tracePt t="74819" x="8382000" y="955675"/>
          <p14:tracePt t="74824" x="8367713" y="971550"/>
          <p14:tracePt t="74849" x="8351838" y="985838"/>
          <p14:tracePt t="74864" x="8337550" y="1001713"/>
          <p14:tracePt t="74880" x="8321675" y="1016000"/>
          <p14:tracePt t="74896" x="8307388" y="1016000"/>
          <p14:tracePt t="74905" x="8307388" y="1030288"/>
          <p14:tracePt t="74920" x="8293100" y="1046163"/>
          <p14:tracePt t="74944" x="8277225" y="1046163"/>
          <p14:tracePt t="74953" x="8277225" y="1060450"/>
          <p14:tracePt t="74985" x="8262938" y="1076325"/>
          <p14:tracePt t="75050" x="8262938" y="1090613"/>
          <p14:tracePt t="75057" x="8247063" y="1090613"/>
          <p14:tracePt t="75723" x="8262938" y="1104900"/>
          <p14:tracePt t="75755" x="8277225" y="1104900"/>
          <p14:tracePt t="75772" x="8277225" y="1120775"/>
          <p14:tracePt t="75788" x="8293100" y="1120775"/>
          <p14:tracePt t="75835" x="8307388" y="1120775"/>
          <p14:tracePt t="75884" x="8321675" y="1120775"/>
          <p14:tracePt t="75924" x="8337550" y="1120775"/>
          <p14:tracePt t="75988" x="8351838" y="1120775"/>
          <p14:tracePt t="76638" x="8337550" y="1120775"/>
          <p14:tracePt t="76710" x="8337550" y="1135063"/>
          <p14:tracePt t="76718" x="8321675" y="1135063"/>
          <p14:tracePt t="76758" x="8307388" y="1135063"/>
          <p14:tracePt t="76770" x="8307388" y="1150938"/>
          <p14:tracePt t="76823" x="8293100" y="1150938"/>
          <p14:tracePt t="77176" x="8277225" y="1150938"/>
          <p14:tracePt t="77208" x="8262938" y="1150938"/>
          <p14:tracePt t="77224" x="8262938" y="1165225"/>
          <p14:tracePt t="77240" x="8247063" y="1165225"/>
          <p14:tracePt t="77336" x="8247063" y="1181100"/>
          <p14:tracePt t="77617" x="8232775" y="1181100"/>
          <p14:tracePt t="77636" x="8232775" y="1195388"/>
          <p14:tracePt t="77649" x="8216900" y="1195388"/>
          <p14:tracePt t="77657" x="8216900" y="1209675"/>
          <p14:tracePt t="77668" x="8202613" y="1209675"/>
          <p14:tracePt t="77681" x="8202613" y="1225550"/>
          <p14:tracePt t="77713" x="8188325" y="1225550"/>
          <p14:tracePt t="77787" x="8188325" y="1239838"/>
          <p14:tracePt t="77890" x="8172450" y="1239838"/>
          <p14:tracePt t="77902" x="8172450" y="1255713"/>
          <p14:tracePt t="77925" x="8158163" y="1270000"/>
          <p14:tracePt t="77946" x="8142288" y="1284288"/>
          <p14:tracePt t="77962" x="8128000" y="1300163"/>
          <p14:tracePt t="77986" x="8128000" y="1314450"/>
          <p14:tracePt t="77995" x="8113713" y="1314450"/>
          <p14:tracePt t="78018" x="8113713" y="1330325"/>
          <p14:tracePt t="78043" x="8097838" y="1330325"/>
          <p14:tracePt t="78052" x="8097838" y="1344613"/>
          <p14:tracePt t="78075" x="8097838" y="1358900"/>
          <p14:tracePt t="78086" x="8083550" y="1358900"/>
          <p14:tracePt t="78107" x="8083550" y="1374775"/>
          <p14:tracePt t="78131" x="8067675" y="1374775"/>
          <p14:tracePt t="78155" x="8067675" y="1389063"/>
          <p14:tracePt t="78187" x="8053388" y="1389063"/>
          <p14:tracePt t="78203" x="8053388" y="1404938"/>
          <p14:tracePt t="78251" x="8039100" y="1419225"/>
          <p14:tracePt t="78300" x="8039100" y="1435100"/>
          <p14:tracePt t="78331" x="8023225" y="1435100"/>
          <p14:tracePt t="78348" x="8023225" y="1449388"/>
          <p14:tracePt t="78396" x="8023225" y="1463675"/>
          <p14:tracePt t="78436" x="8008938" y="1463675"/>
          <p14:tracePt t="78453" x="8008938" y="1479550"/>
          <p14:tracePt t="78500" x="8008938" y="1493838"/>
          <p14:tracePt t="78532" x="7993063" y="1509713"/>
          <p14:tracePt t="78564" x="7993063" y="1524000"/>
          <p14:tracePt t="78597" x="7993063" y="1538288"/>
          <p14:tracePt t="78604" x="7978775" y="1538288"/>
          <p14:tracePt t="78629" x="7978775" y="1554163"/>
          <p14:tracePt t="78653" x="7978775" y="1568450"/>
          <p14:tracePt t="78676" x="7962900" y="1584325"/>
          <p14:tracePt t="78701" x="7962900" y="1598613"/>
          <p14:tracePt t="78719" x="7962900" y="1612900"/>
          <p14:tracePt t="78741" x="7948613" y="1628775"/>
          <p14:tracePt t="78757" x="7948613" y="1643063"/>
          <p14:tracePt t="78773" x="7948613" y="1658938"/>
          <p14:tracePt t="78781" x="7934325" y="1658938"/>
          <p14:tracePt t="78789" x="7934325" y="1673225"/>
          <p14:tracePt t="78805" x="7934325" y="1689100"/>
          <p14:tracePt t="78821" x="7934325" y="1703388"/>
          <p14:tracePt t="78837" x="7934325" y="1717675"/>
          <p14:tracePt t="78846" x="7918450" y="1717675"/>
          <p14:tracePt t="78853" x="7918450" y="1733550"/>
          <p14:tracePt t="78869" x="7918450" y="1747838"/>
          <p14:tracePt t="78886" x="7918450" y="1763713"/>
          <p14:tracePt t="78893" x="7918450" y="1778000"/>
          <p14:tracePt t="78902" x="7904163" y="1778000"/>
          <p14:tracePt t="78918" x="7904163" y="1792288"/>
          <p14:tracePt t="78936" x="7904163" y="1808163"/>
          <p14:tracePt t="78941" x="7888288" y="1808163"/>
          <p14:tracePt t="78952" x="7888288" y="1822450"/>
          <p14:tracePt t="78969" x="7888288" y="1838325"/>
          <p14:tracePt t="78973" x="7888288" y="1852613"/>
          <p14:tracePt t="78990" x="7888288" y="1866900"/>
          <p14:tracePt t="78998" x="7874000" y="1866900"/>
          <p14:tracePt t="79006" x="7874000" y="1882775"/>
          <p14:tracePt t="79021" x="7874000" y="1897063"/>
          <p14:tracePt t="79029" x="7874000" y="1912938"/>
          <p14:tracePt t="79038" x="7859713" y="1912938"/>
          <p14:tracePt t="79054" x="7859713" y="1927225"/>
          <p14:tracePt t="79070" x="7859713" y="1943100"/>
          <p14:tracePt t="79086" x="7843838" y="1957388"/>
          <p14:tracePt t="79094" x="7843838" y="1971675"/>
          <p14:tracePt t="79110" x="7829550" y="1987550"/>
          <p14:tracePt t="79118" x="7829550" y="2001838"/>
          <p14:tracePt t="79136" x="7829550" y="2017713"/>
          <p14:tracePt t="79142" x="7813675" y="2032000"/>
          <p14:tracePt t="79152" x="7813675" y="2046288"/>
          <p14:tracePt t="79169" x="7799388" y="2062163"/>
          <p14:tracePt t="79174" x="7799388" y="2076450"/>
          <p14:tracePt t="79190" x="7785100" y="2092325"/>
          <p14:tracePt t="79202" x="7785100" y="2106613"/>
          <p14:tracePt t="79214" x="7785100" y="2120900"/>
          <p14:tracePt t="79223" x="7769225" y="2136775"/>
          <p14:tracePt t="79230" x="7769225" y="2151063"/>
          <p14:tracePt t="79239" x="7754938" y="2151063"/>
          <p14:tracePt t="79246" x="7754938" y="2166938"/>
          <p14:tracePt t="79254" x="7754938" y="2181225"/>
          <p14:tracePt t="79263" x="7739063" y="2197100"/>
          <p14:tracePt t="79270" x="7739063" y="2211388"/>
          <p14:tracePt t="79278" x="7739063" y="2225675"/>
          <p14:tracePt t="79286" x="7724775" y="2225675"/>
          <p14:tracePt t="79294" x="7724775" y="2241550"/>
          <p14:tracePt t="79302" x="7724775" y="2255838"/>
          <p14:tracePt t="79311" x="7708900" y="2271713"/>
          <p14:tracePt t="79318" x="7708900" y="2286000"/>
          <p14:tracePt t="79327" x="7708900" y="2300288"/>
          <p14:tracePt t="79335" x="7694613" y="2300288"/>
          <p14:tracePt t="79343" x="7694613" y="2316163"/>
          <p14:tracePt t="79352" x="7694613" y="2330450"/>
          <p14:tracePt t="79359" x="7680325" y="2346325"/>
          <p14:tracePt t="79369" x="7680325" y="2360613"/>
          <p14:tracePt t="79385" x="7664450" y="2374900"/>
          <p14:tracePt t="79391" x="7664450" y="2390775"/>
          <p14:tracePt t="79401" x="7664450" y="2405063"/>
          <p14:tracePt t="79407" x="7650163" y="2405063"/>
          <p14:tracePt t="79414" x="7650163" y="2420938"/>
          <p14:tracePt t="79423" x="7650163" y="2435225"/>
          <p14:tracePt t="79431" x="7634288" y="2435225"/>
          <p14:tracePt t="79439" x="7634288" y="2451100"/>
          <p14:tracePt t="79447" x="7634288" y="2465388"/>
          <p14:tracePt t="79463" x="7620000" y="2479675"/>
          <p14:tracePt t="79479" x="7620000" y="2495550"/>
          <p14:tracePt t="79487" x="7620000" y="2509838"/>
          <p14:tracePt t="79495" x="7605713" y="2509838"/>
          <p14:tracePt t="79504" x="7605713" y="2525713"/>
          <p14:tracePt t="79511" x="7589838" y="2540000"/>
          <p14:tracePt t="79527" x="7589838" y="2554288"/>
          <p14:tracePt t="79535" x="7589838" y="2570163"/>
          <p14:tracePt t="79544" x="7575550" y="2570163"/>
          <p14:tracePt t="79552" x="7575550" y="2584450"/>
          <p14:tracePt t="79560" x="7559675" y="2584450"/>
          <p14:tracePt t="79569" x="7559675" y="2600325"/>
          <p14:tracePt t="79576" x="7559675" y="2614613"/>
          <p14:tracePt t="79585" x="7545388" y="2614613"/>
          <p14:tracePt t="79602" x="7545388" y="2628900"/>
          <p14:tracePt t="79607" x="7531100" y="2628900"/>
          <p14:tracePt t="79619" x="7531100" y="2644775"/>
          <p14:tracePt t="79623" x="7515225" y="2644775"/>
          <p14:tracePt t="79631" x="7515225" y="2659063"/>
          <p14:tracePt t="79640" x="7500938" y="2659063"/>
          <p14:tracePt t="79656" x="7485063" y="2659063"/>
          <p14:tracePt t="79663" x="7470775" y="2674938"/>
          <p14:tracePt t="79688" x="7454900" y="2674938"/>
          <p14:tracePt t="79704" x="7440613" y="2674938"/>
          <p14:tracePt t="80186" x="7426325" y="2689225"/>
          <p14:tracePt t="80194" x="7410450" y="2705100"/>
          <p14:tracePt t="80202" x="7396163" y="2719388"/>
          <p14:tracePt t="80217" x="7380288" y="2733675"/>
          <p14:tracePt t="80226" x="7366000" y="2749550"/>
          <p14:tracePt t="80240" x="7351713" y="2763838"/>
          <p14:tracePt t="80243" x="7335838" y="2763838"/>
          <p14:tracePt t="80253" x="7321550" y="2779713"/>
          <p14:tracePt t="80257" x="7305675" y="2794000"/>
          <p14:tracePt t="80274" x="7291388" y="2808288"/>
          <p14:tracePt t="80281" x="7277100" y="2808288"/>
          <p14:tracePt t="80289" x="7277100" y="2824163"/>
          <p14:tracePt t="80302" x="7261225" y="2838450"/>
          <p14:tracePt t="80306" x="7246938" y="2838450"/>
          <p14:tracePt t="80314" x="7231063" y="2854325"/>
          <p14:tracePt t="80322" x="7231063" y="2868613"/>
          <p14:tracePt t="80330" x="7216775" y="2868613"/>
          <p14:tracePt t="80338" x="7216775" y="2882900"/>
          <p14:tracePt t="80346" x="7200900" y="2882900"/>
          <p14:tracePt t="80354" x="7200900" y="2898775"/>
          <p14:tracePt t="80362" x="7186613" y="2913063"/>
          <p14:tracePt t="80370" x="7172325" y="2913063"/>
          <p14:tracePt t="80378" x="7172325" y="2928938"/>
          <p14:tracePt t="80386" x="7156450" y="2928938"/>
          <p14:tracePt t="80394" x="7156450" y="2943225"/>
          <p14:tracePt t="80410" x="7142163" y="2959100"/>
          <p14:tracePt t="80434" x="7126288" y="2973388"/>
          <p14:tracePt t="80453" x="7126288" y="2987675"/>
          <p14:tracePt t="80470" x="7112000" y="2987675"/>
          <p14:tracePt t="80474" x="7112000" y="3003550"/>
          <p14:tracePt t="80490" x="7097713" y="3017838"/>
          <p14:tracePt t="80507" x="7097713" y="3033713"/>
          <p14:tracePt t="80514" x="7081838" y="3033713"/>
          <p14:tracePt t="80530" x="7081838" y="3048000"/>
          <p14:tracePt t="80547" x="7067550" y="3048000"/>
          <p14:tracePt t="80555" x="7067550" y="3062288"/>
          <p14:tracePt t="80579" x="7067550" y="3078163"/>
          <p14:tracePt t="80587" x="7051675" y="3078163"/>
          <p14:tracePt t="80610" x="7051675" y="3092450"/>
          <p14:tracePt t="80643" x="7037388" y="3108325"/>
          <p14:tracePt t="80700" x="7037388" y="3122613"/>
          <p14:tracePt t="80868" x="7037388" y="3136900"/>
          <p14:tracePt t="80876" x="7023100" y="3136900"/>
          <p14:tracePt t="80908" x="7023100" y="3152775"/>
          <p14:tracePt t="80919" x="7023100" y="3167063"/>
          <p14:tracePt t="80932" x="7007225" y="3182938"/>
          <p14:tracePt t="80956" x="7007225" y="3197225"/>
          <p14:tracePt t="80972" x="6992938" y="3197225"/>
          <p14:tracePt t="80980" x="6992938" y="3213100"/>
          <p14:tracePt t="81036" x="6992938" y="3227388"/>
          <p14:tracePt t="81197" x="6992938" y="3241675"/>
          <p14:tracePt t="81221" x="6992938" y="3257550"/>
          <p14:tracePt t="81253" x="6992938" y="3271838"/>
          <p14:tracePt t="81301" x="6992938" y="3287713"/>
          <p14:tracePt t="81381" x="6992938" y="3302000"/>
          <p14:tracePt t="81413" x="6992938" y="3316288"/>
          <p14:tracePt t="81429" x="7007225" y="3316288"/>
          <p14:tracePt t="81446" x="7007225" y="3332163"/>
          <p14:tracePt t="81461" x="7007225" y="3346450"/>
          <p14:tracePt t="81485" x="7007225" y="3362325"/>
          <p14:tracePt t="81503" x="7023100" y="3362325"/>
          <p14:tracePt t="81519" x="7023100" y="3376613"/>
          <p14:tracePt t="81542" x="7023100" y="3390900"/>
          <p14:tracePt t="81552" x="7037388" y="3390900"/>
          <p14:tracePt t="81569" x="7037388" y="3406775"/>
          <p14:tracePt t="81585" x="7051675" y="3406775"/>
          <p14:tracePt t="81590" x="7051675" y="3421063"/>
          <p14:tracePt t="81614" x="7067550" y="3436938"/>
          <p14:tracePt t="81630" x="7067550" y="3451225"/>
          <p14:tracePt t="81639" x="7081838" y="3451225"/>
          <p14:tracePt t="81654" x="7081838" y="3467100"/>
          <p14:tracePt t="81670" x="7097713" y="3467100"/>
          <p14:tracePt t="81686" x="7097713" y="3481388"/>
          <p14:tracePt t="81702" x="7112000" y="3481388"/>
          <p14:tracePt t="81711" x="7112000" y="3495675"/>
          <p14:tracePt t="81727" x="7112000" y="3511550"/>
          <p14:tracePt t="81736" x="7126288" y="3511550"/>
          <p14:tracePt t="81752" x="7142163" y="3525838"/>
          <p14:tracePt t="81783" x="7156450" y="3541713"/>
          <p14:tracePt t="81807" x="7156450" y="3556000"/>
          <p14:tracePt t="81823" x="7172325" y="3556000"/>
          <p14:tracePt t="81831" x="7172325" y="3570288"/>
          <p14:tracePt t="81855" x="7186613" y="3586163"/>
          <p14:tracePt t="81878" x="7186613" y="3600450"/>
          <p14:tracePt t="81887" x="7200900" y="3600450"/>
          <p14:tracePt t="81895" x="7200900" y="3616325"/>
          <p14:tracePt t="81919" x="7200900" y="3630613"/>
          <p14:tracePt t="81936" x="7216775" y="3630613"/>
          <p14:tracePt t="81943" x="7216775" y="3644900"/>
          <p14:tracePt t="81959" x="7216775" y="3660775"/>
          <p14:tracePt t="81983" x="7216775" y="3675063"/>
          <p14:tracePt t="81992" x="7216775" y="3690938"/>
          <p14:tracePt t="82007" x="7231063" y="3705225"/>
          <p14:tracePt t="82018" x="7231063" y="3721100"/>
          <p14:tracePt t="82023" x="7231063" y="3735388"/>
          <p14:tracePt t="82040" x="7231063" y="3765550"/>
          <p14:tracePt t="82047" x="7231063" y="3779838"/>
          <p14:tracePt t="82056" x="7231063" y="3795713"/>
          <p14:tracePt t="82063" x="7231063" y="3810000"/>
          <p14:tracePt t="82071" x="7231063" y="3824288"/>
          <p14:tracePt t="82080" x="7231063" y="3840163"/>
          <p14:tracePt t="82088" x="7231063" y="3854450"/>
          <p14:tracePt t="82096" x="7231063" y="3870325"/>
          <p14:tracePt t="82103" x="7246938" y="3884613"/>
          <p14:tracePt t="82112" x="7246938" y="3898900"/>
          <p14:tracePt t="82128" x="7246938" y="3914775"/>
          <p14:tracePt t="82135" x="7246938" y="3929063"/>
          <p14:tracePt t="82152" x="7246938" y="3944938"/>
          <p14:tracePt t="82160" x="7246938" y="3959225"/>
          <p14:tracePt t="82175" x="7246938" y="3975100"/>
          <p14:tracePt t="82185" x="7246938" y="3989388"/>
          <p14:tracePt t="82202" x="7246938" y="4003675"/>
          <p14:tracePt t="82219" x="7246938" y="4019550"/>
          <p14:tracePt t="82240" x="7246938" y="4033838"/>
          <p14:tracePt t="82256" x="7231063" y="4033838"/>
          <p14:tracePt t="82272" x="7231063" y="4049713"/>
          <p14:tracePt t="82296" x="7216775" y="4049713"/>
          <p14:tracePt t="82305" x="7216775" y="4064000"/>
          <p14:tracePt t="82336" x="7200900" y="4078288"/>
          <p14:tracePt t="82353" x="7186613" y="4078288"/>
          <p14:tracePt t="82377" x="7172325" y="4078288"/>
          <p14:tracePt t="82386" x="7156450" y="4078288"/>
          <p14:tracePt t="82786" x="7142163" y="4078288"/>
          <p14:tracePt t="82794" x="7126288" y="4078288"/>
          <p14:tracePt t="82805" x="7112000" y="4094163"/>
          <p14:tracePt t="82810" x="7081838" y="4094163"/>
          <p14:tracePt t="82818" x="7067550" y="4108450"/>
          <p14:tracePt t="82826" x="7051675" y="4124325"/>
          <p14:tracePt t="82835" x="7037388" y="4124325"/>
          <p14:tracePt t="82842" x="7023100" y="4138613"/>
          <p14:tracePt t="82852" x="6992938" y="4152900"/>
          <p14:tracePt t="82858" x="6977063" y="4168775"/>
          <p14:tracePt t="82869" x="6946900" y="4183063"/>
          <p14:tracePt t="82874" x="6932613" y="4183063"/>
          <p14:tracePt t="82885" x="6902450" y="4198938"/>
          <p14:tracePt t="82890" x="6888163" y="4198938"/>
          <p14:tracePt t="82898" x="6858000" y="4213225"/>
          <p14:tracePt t="82906" x="6843713" y="4213225"/>
          <p14:tracePt t="82918" x="6827838" y="4213225"/>
          <p14:tracePt t="82922" x="6797675" y="4213225"/>
          <p14:tracePt t="82930" x="6783388" y="4229100"/>
          <p14:tracePt t="82939" x="6769100" y="4229100"/>
          <p14:tracePt t="82946" x="6738938" y="4229100"/>
          <p14:tracePt t="82955" x="6708775" y="4229100"/>
          <p14:tracePt t="82963" x="6692900" y="4229100"/>
          <p14:tracePt t="82970" x="6678613" y="4229100"/>
          <p14:tracePt t="82979" x="6664325" y="4229100"/>
          <p14:tracePt t="82986" x="6648450" y="4229100"/>
          <p14:tracePt t="82995" x="6618288" y="4229100"/>
          <p14:tracePt t="83002" x="6604000" y="4229100"/>
          <p14:tracePt t="83019" x="6589713" y="4229100"/>
          <p14:tracePt t="83027" x="6573838" y="4229100"/>
          <p14:tracePt t="83043" x="6559550" y="4229100"/>
          <p14:tracePt t="83059" x="6543675" y="4229100"/>
          <p14:tracePt t="83069" x="6529388" y="4229100"/>
          <p14:tracePt t="83086" x="6515100" y="4229100"/>
          <p14:tracePt t="83108" x="6499225" y="4229100"/>
          <p14:tracePt t="83123" x="6484938" y="4229100"/>
          <p14:tracePt t="83131" x="6484938" y="4213225"/>
          <p14:tracePt t="83187" x="6469063" y="4213225"/>
          <p14:tracePt t="83203" x="6469063" y="4198938"/>
          <p14:tracePt t="83251" x="6454775" y="4183063"/>
          <p14:tracePt t="83284" x="6438900" y="4168775"/>
          <p14:tracePt t="83323" x="6424613" y="4152900"/>
          <p14:tracePt t="83347" x="6410325" y="4152900"/>
          <p14:tracePt t="83363" x="6410325" y="4138613"/>
          <p14:tracePt t="83380" x="6394450" y="4138613"/>
          <p14:tracePt t="83404" x="6380163" y="4124325"/>
          <p14:tracePt t="83420" x="6364288" y="4124325"/>
          <p14:tracePt t="83428" x="6364288" y="4108450"/>
          <p14:tracePt t="83436" x="6350000" y="4108450"/>
          <p14:tracePt t="83444" x="6335713" y="4108450"/>
          <p14:tracePt t="83460" x="6319838" y="4094163"/>
          <p14:tracePt t="83468" x="6305550" y="4094163"/>
          <p14:tracePt t="83485" x="6305550" y="4078288"/>
          <p14:tracePt t="83492" x="6289675" y="4078288"/>
          <p14:tracePt t="83508" x="6275388" y="4078288"/>
          <p14:tracePt t="83532" x="6261100" y="4078288"/>
          <p14:tracePt t="83564" x="6245225" y="4078288"/>
          <p14:tracePt t="83580" x="6230938" y="4078288"/>
          <p14:tracePt t="83604" x="6215063" y="4078288"/>
          <p14:tracePt t="83620" x="6200775" y="4078288"/>
          <p14:tracePt t="83644" x="6184900" y="4078288"/>
          <p14:tracePt t="83668" x="6170613" y="4078288"/>
          <p14:tracePt t="83709" x="6156325" y="4078288"/>
          <p14:tracePt t="84472" x="6140450" y="4094163"/>
          <p14:tracePt t="84479" x="6140450" y="4108450"/>
          <p14:tracePt t="84487" x="6140450" y="4124325"/>
          <p14:tracePt t="84495" x="6126163" y="4138613"/>
          <p14:tracePt t="84511" x="6110288" y="4152900"/>
          <p14:tracePt t="84522" x="6110288" y="4168775"/>
          <p14:tracePt t="84536" x="6110288" y="4183063"/>
          <p14:tracePt t="84568" x="6096000" y="4198938"/>
          <p14:tracePt t="84600" x="6096000" y="4213225"/>
          <p14:tracePt t="84624" x="6096000" y="4229100"/>
          <p14:tracePt t="84640" x="6096000" y="4243388"/>
          <p14:tracePt t="84664" x="6096000" y="4257675"/>
          <p14:tracePt t="84688" x="6096000" y="4273550"/>
          <p14:tracePt t="84809" x="6110288" y="4273550"/>
          <p14:tracePt t="84824" x="6126163" y="4273550"/>
          <p14:tracePt t="84835" x="6140450" y="4287838"/>
          <p14:tracePt t="84840" x="6156325" y="4287838"/>
          <p14:tracePt t="84848" x="6170613" y="4287838"/>
          <p14:tracePt t="84856" x="6184900" y="4287838"/>
          <p14:tracePt t="84864" x="6200775" y="4287838"/>
          <p14:tracePt t="84873" x="6230938" y="4287838"/>
          <p14:tracePt t="84880" x="6245225" y="4287838"/>
          <p14:tracePt t="84889" x="6275388" y="4287838"/>
          <p14:tracePt t="84897" x="6289675" y="4287838"/>
          <p14:tracePt t="84905" x="6305550" y="4287838"/>
          <p14:tracePt t="84913" x="6335713" y="4287838"/>
          <p14:tracePt t="84921" x="6350000" y="4287838"/>
          <p14:tracePt t="84929" x="6380163" y="4287838"/>
          <p14:tracePt t="84937" x="6410325" y="4287838"/>
          <p14:tracePt t="84944" x="6424613" y="4287838"/>
          <p14:tracePt t="84952" x="6454775" y="4287838"/>
          <p14:tracePt t="84961" x="6469063" y="4287838"/>
          <p14:tracePt t="84968" x="6499225" y="4287838"/>
          <p14:tracePt t="84977" x="6515100" y="4287838"/>
          <p14:tracePt t="84985" x="6543675" y="4287838"/>
          <p14:tracePt t="84993" x="6559550" y="4287838"/>
          <p14:tracePt t="85002" x="6573838" y="4287838"/>
          <p14:tracePt t="85009" x="6589713" y="4287838"/>
          <p14:tracePt t="85018" x="6604000" y="4287838"/>
          <p14:tracePt t="85025" x="6618288" y="4287838"/>
          <p14:tracePt t="85036" x="6634163" y="4287838"/>
          <p14:tracePt t="85041" x="6648450" y="4287838"/>
          <p14:tracePt t="85051" x="6664325" y="4287838"/>
          <p14:tracePt t="85057" x="6678613" y="4287838"/>
          <p14:tracePt t="85067" x="6678613" y="4303713"/>
          <p14:tracePt t="85073" x="6692900" y="4303713"/>
          <p14:tracePt t="85084" x="6708775" y="4303713"/>
          <p14:tracePt t="85097" x="6723063" y="4303713"/>
          <p14:tracePt t="85105" x="6738938" y="4303713"/>
          <p14:tracePt t="85113" x="6738938" y="4318000"/>
          <p14:tracePt t="85121" x="6753225" y="4318000"/>
          <p14:tracePt t="85137" x="6769100" y="4318000"/>
          <p14:tracePt t="85153" x="6783388" y="4332288"/>
          <p14:tracePt t="85177" x="6797675" y="4332288"/>
          <p14:tracePt t="85194" x="6813550" y="4332288"/>
          <p14:tracePt t="85226" x="6827838" y="4332288"/>
          <p14:tracePt t="85236" x="6827838" y="4348163"/>
          <p14:tracePt t="85258" x="6843713" y="4348163"/>
          <p14:tracePt t="85274" x="6843713" y="4362450"/>
          <p14:tracePt t="85281" x="6858000" y="4362450"/>
          <p14:tracePt t="85298" x="6872288" y="4378325"/>
          <p14:tracePt t="85322" x="6888163" y="4378325"/>
          <p14:tracePt t="85330" x="6888163" y="4392613"/>
          <p14:tracePt t="85346" x="6902450" y="4392613"/>
          <p14:tracePt t="85354" x="6902450" y="4406900"/>
          <p14:tracePt t="85362" x="6902450" y="4422775"/>
          <p14:tracePt t="85370" x="6918325" y="4422775"/>
          <p14:tracePt t="85386" x="6918325" y="4437063"/>
          <p14:tracePt t="85394" x="6918325" y="4452938"/>
          <p14:tracePt t="85402" x="6932613" y="4452938"/>
          <p14:tracePt t="85410" x="6932613" y="4467225"/>
          <p14:tracePt t="85419" x="6932613" y="4483100"/>
          <p14:tracePt t="85427" x="6946900" y="4497388"/>
          <p14:tracePt t="85442" x="6946900" y="4511675"/>
          <p14:tracePt t="85452" x="6962775" y="4527550"/>
          <p14:tracePt t="85458" x="6962775" y="4541838"/>
          <p14:tracePt t="85469" x="6962775" y="4557713"/>
          <p14:tracePt t="85474" x="6962775" y="4572000"/>
          <p14:tracePt t="85485" x="6962775" y="4586288"/>
          <p14:tracePt t="85490" x="6962775" y="4602163"/>
          <p14:tracePt t="85498" x="6977063" y="4616450"/>
          <p14:tracePt t="85514" x="6977063" y="4632325"/>
          <p14:tracePt t="85523" x="6977063" y="4646613"/>
          <p14:tracePt t="85530" x="6977063" y="4660900"/>
          <p14:tracePt t="85539" x="6977063" y="4676775"/>
          <p14:tracePt t="85554" x="6977063" y="4691063"/>
          <p14:tracePt t="85563" x="6977063" y="4706938"/>
          <p14:tracePt t="85571" x="6977063" y="4721225"/>
          <p14:tracePt t="85578" x="6977063" y="4737100"/>
          <p14:tracePt t="85586" x="6977063" y="4751388"/>
          <p14:tracePt t="85603" x="6977063" y="4765675"/>
          <p14:tracePt t="85611" x="6977063" y="4781550"/>
          <p14:tracePt t="85619" x="6977063" y="4795838"/>
          <p14:tracePt t="85627" x="6977063" y="4811713"/>
          <p14:tracePt t="85643" x="6977063" y="4826000"/>
          <p14:tracePt t="85652" x="6977063" y="4840288"/>
          <p14:tracePt t="85669" x="6977063" y="4856163"/>
          <p14:tracePt t="85685" x="6977063" y="4870450"/>
          <p14:tracePt t="85691" x="6962775" y="4870450"/>
          <p14:tracePt t="85703" x="6962775" y="4886325"/>
          <p14:tracePt t="85706" x="6962775" y="4900613"/>
          <p14:tracePt t="85715" x="6946900" y="4900613"/>
          <p14:tracePt t="85724" x="6946900" y="4914900"/>
          <p14:tracePt t="85740" x="6932613" y="4930775"/>
          <p14:tracePt t="85747" x="6918325" y="4930775"/>
          <p14:tracePt t="85763" x="6902450" y="4945063"/>
          <p14:tracePt t="85779" x="6888163" y="4960938"/>
          <p14:tracePt t="85795" x="6872288" y="4975225"/>
          <p14:tracePt t="85803" x="6858000" y="4975225"/>
          <p14:tracePt t="85811" x="6858000" y="4991100"/>
          <p14:tracePt t="85819" x="6843713" y="4991100"/>
          <p14:tracePt t="85835" x="6827838" y="4991100"/>
          <p14:tracePt t="85844" x="6813550" y="5005388"/>
          <p14:tracePt t="85859" x="6797675" y="5019675"/>
          <p14:tracePt t="85869" x="6783388" y="5019675"/>
          <p14:tracePt t="85876" x="6769100" y="5019675"/>
          <p14:tracePt t="85891" x="6753225" y="5035550"/>
          <p14:tracePt t="85902" x="6738938" y="5035550"/>
          <p14:tracePt t="85907" x="6723063" y="5049838"/>
          <p14:tracePt t="85924" x="6708775" y="5049838"/>
          <p14:tracePt t="85931" x="6692900" y="5065713"/>
          <p14:tracePt t="85948" x="6678613" y="5065713"/>
          <p14:tracePt t="85964" x="6664325" y="5080000"/>
          <p14:tracePt t="85972" x="6648450" y="5080000"/>
          <p14:tracePt t="85988" x="6648450" y="5094288"/>
          <p14:tracePt t="85996" x="6634163" y="5094288"/>
          <p14:tracePt t="86012" x="6618288" y="5094288"/>
          <p14:tracePt t="86020" x="6604000" y="5110163"/>
          <p14:tracePt t="86028" x="6589713" y="5110163"/>
          <p14:tracePt t="86044" x="6573838" y="5110163"/>
          <p14:tracePt t="86052" x="6559550" y="5110163"/>
          <p14:tracePt t="86068" x="6543675" y="5124450"/>
          <p14:tracePt t="86076" x="6529388" y="5124450"/>
          <p14:tracePt t="86085" x="6515100" y="5124450"/>
          <p14:tracePt t="86102" x="6499225" y="5124450"/>
          <p14:tracePt t="86108" x="6484938" y="5140325"/>
          <p14:tracePt t="86125" x="6469063" y="5140325"/>
          <p14:tracePt t="86135" x="6454775" y="5140325"/>
          <p14:tracePt t="86148" x="6438900" y="5140325"/>
          <p14:tracePt t="86156" x="6424613" y="5140325"/>
          <p14:tracePt t="86164" x="6410325" y="5140325"/>
          <p14:tracePt t="86180" x="6394450" y="5140325"/>
          <p14:tracePt t="86196" x="6380163" y="5140325"/>
          <p14:tracePt t="86205" x="6364288" y="5154613"/>
          <p14:tracePt t="86221" x="6350000" y="5154613"/>
          <p14:tracePt t="86229" x="6335713" y="5154613"/>
          <p14:tracePt t="86245" x="6319838" y="5154613"/>
          <p14:tracePt t="86261" x="6305550" y="5154613"/>
          <p14:tracePt t="86277" x="6289675" y="5154613"/>
          <p14:tracePt t="86301" x="6275388" y="5154613"/>
          <p14:tracePt t="86309" x="6261100" y="5154613"/>
          <p14:tracePt t="86333" x="6245225" y="5154613"/>
          <p14:tracePt t="86341" x="6230938" y="5154613"/>
          <p14:tracePt t="86357" x="6215063" y="5154613"/>
          <p14:tracePt t="86373" x="6200775" y="5154613"/>
          <p14:tracePt t="86381" x="6184900" y="5154613"/>
          <p14:tracePt t="86397" x="6170613" y="5154613"/>
          <p14:tracePt t="86405" x="6156325" y="5154613"/>
          <p14:tracePt t="86421" x="6140450" y="5154613"/>
          <p14:tracePt t="86437" x="6126163" y="5154613"/>
          <p14:tracePt t="86461" x="6110288" y="5154613"/>
          <p14:tracePt t="86469" x="6096000" y="5154613"/>
          <p14:tracePt t="86494" x="6081713" y="5154613"/>
          <p14:tracePt t="86502" x="6065838" y="5154613"/>
          <p14:tracePt t="86519" x="6051550" y="5154613"/>
          <p14:tracePt t="86536" x="6035675" y="5154613"/>
          <p14:tracePt t="86553" x="6021388" y="5154613"/>
          <p14:tracePt t="86558" x="6007100" y="5154613"/>
          <p14:tracePt t="86569" x="5991225" y="5154613"/>
          <p14:tracePt t="86581" x="5976938" y="5154613"/>
          <p14:tracePt t="86590" x="5961063" y="5154613"/>
          <p14:tracePt t="86597" x="5946775" y="5154613"/>
          <p14:tracePt t="86606" x="5930900" y="5154613"/>
          <p14:tracePt t="86613" x="5916613" y="5140325"/>
          <p14:tracePt t="86622" x="5902325" y="5140325"/>
          <p14:tracePt t="86630" x="5886450" y="5140325"/>
          <p14:tracePt t="86638" x="5872163" y="5140325"/>
          <p14:tracePt t="86646" x="5856288" y="5140325"/>
          <p14:tracePt t="86654" x="5856288" y="5124450"/>
          <p14:tracePt t="86662" x="5842000" y="5124450"/>
          <p14:tracePt t="86670" x="5827713" y="5124450"/>
          <p14:tracePt t="86678" x="5811838" y="5124450"/>
          <p14:tracePt t="86686" x="5797550" y="5110163"/>
          <p14:tracePt t="86694" x="5781675" y="5110163"/>
          <p14:tracePt t="86702" x="5767388" y="5110163"/>
          <p14:tracePt t="86710" x="5753100" y="5110163"/>
          <p14:tracePt t="86718" x="5753100" y="5094288"/>
          <p14:tracePt t="86726" x="5737225" y="5094288"/>
          <p14:tracePt t="86735" x="5722938" y="5094288"/>
          <p14:tracePt t="86742" x="5707063" y="5094288"/>
          <p14:tracePt t="86758" x="5692775" y="5094288"/>
          <p14:tracePt t="86774" x="5676900" y="5080000"/>
          <p14:tracePt t="86785" x="5662613" y="5080000"/>
          <p14:tracePt t="86798" x="5648325" y="5080000"/>
          <p14:tracePt t="86814" x="5632450" y="5080000"/>
          <p14:tracePt t="86831" x="5618163" y="5080000"/>
          <p14:tracePt t="86839" x="5602288" y="5080000"/>
          <p14:tracePt t="86855" x="5588000" y="5065713"/>
          <p14:tracePt t="86871" x="5573713" y="5065713"/>
          <p14:tracePt t="86887" x="5557838" y="5065713"/>
          <p14:tracePt t="86895" x="5543550" y="5065713"/>
          <p14:tracePt t="86903" x="5527675" y="5065713"/>
          <p14:tracePt t="86911" x="5513388" y="5065713"/>
          <p14:tracePt t="86919" x="5499100" y="5065713"/>
          <p14:tracePt t="86927" x="5483225" y="5065713"/>
          <p14:tracePt t="86935" x="5468938" y="5065713"/>
          <p14:tracePt t="86943" x="5453063" y="5065713"/>
          <p14:tracePt t="86952" x="5438775" y="5065713"/>
          <p14:tracePt t="86959" x="5422900" y="5065713"/>
          <p14:tracePt t="86969" x="5408613" y="5049838"/>
          <p14:tracePt t="86975" x="5394325" y="5049838"/>
          <p14:tracePt t="86986" x="5364163" y="5049838"/>
          <p14:tracePt t="86991" x="5348288" y="5049838"/>
          <p14:tracePt t="87002" x="5334000" y="5049838"/>
          <p14:tracePt t="87015" x="5319713" y="5049838"/>
          <p14:tracePt t="87023" x="5303838" y="5049838"/>
          <p14:tracePt t="87035" x="5289550" y="5049838"/>
          <p14:tracePt t="87047" x="5273675" y="5049838"/>
          <p14:tracePt t="87056" x="5259388" y="5049838"/>
          <p14:tracePt t="87063" x="5245100" y="5049838"/>
          <p14:tracePt t="87079" x="5229225" y="5049838"/>
          <p14:tracePt t="87095" x="5214938" y="5049838"/>
          <p14:tracePt t="87111" x="5199063" y="5049838"/>
          <p14:tracePt t="87128" x="5184775" y="5049838"/>
          <p14:tracePt t="87144" x="5168900" y="5049838"/>
          <p14:tracePt t="87152" x="5154613" y="5049838"/>
          <p14:tracePt t="87176" x="5140325" y="5049838"/>
          <p14:tracePt t="87192" x="5124450" y="5049838"/>
          <p14:tracePt t="87208" x="5110163" y="5049838"/>
          <p14:tracePt t="87219" x="5094288" y="5049838"/>
          <p14:tracePt t="87232" x="5080000" y="5049838"/>
          <p14:tracePt t="87248" x="5065713" y="5035550"/>
          <p14:tracePt t="87264" x="5049838" y="5035550"/>
          <p14:tracePt t="87272" x="5035550" y="5035550"/>
          <p14:tracePt t="87296" x="5019675" y="5019675"/>
          <p14:tracePt t="87328" x="5005388" y="5019675"/>
          <p14:tracePt t="87336" x="5005388" y="5005388"/>
          <p14:tracePt t="87377" x="4991100" y="4991100"/>
          <p14:tracePt t="87400" x="4975225" y="4991100"/>
          <p14:tracePt t="87409" x="4975225" y="4975225"/>
          <p14:tracePt t="87433" x="4960938" y="4960938"/>
          <p14:tracePt t="87449" x="4960938" y="4945063"/>
          <p14:tracePt t="87465" x="4945063" y="4945063"/>
          <p14:tracePt t="87473" x="4945063" y="4930775"/>
          <p14:tracePt t="87489" x="4930775" y="4930775"/>
          <p14:tracePt t="87497" x="4930775" y="4914900"/>
          <p14:tracePt t="87521" x="4914900" y="4914900"/>
          <p14:tracePt t="87529" x="4914900" y="4900613"/>
          <p14:tracePt t="87545" x="4900613" y="4900613"/>
          <p14:tracePt t="87569" x="4886325" y="4886325"/>
          <p14:tracePt t="87585" x="4870450" y="4886325"/>
          <p14:tracePt t="87609" x="4856163" y="4886325"/>
          <p14:tracePt t="87625" x="4840288" y="4886325"/>
          <p14:tracePt t="87636" x="4840288" y="4870450"/>
          <p14:tracePt t="87652" x="4826000" y="4870450"/>
          <p14:tracePt t="87681" x="4811713" y="4870450"/>
          <p14:tracePt t="87850" x="4826000" y="4870450"/>
          <p14:tracePt t="87858" x="4840288" y="4870450"/>
          <p14:tracePt t="87871" x="4856163" y="4870450"/>
          <p14:tracePt t="87874" x="4870450" y="4870450"/>
          <p14:tracePt t="87882" x="4914900" y="4870450"/>
          <p14:tracePt t="87892" x="4960938" y="4870450"/>
          <p14:tracePt t="87898" x="4991100" y="4886325"/>
          <p14:tracePt t="87906" x="5035550" y="4886325"/>
          <p14:tracePt t="87914" x="5080000" y="4886325"/>
          <p14:tracePt t="87922" x="5140325" y="4900613"/>
          <p14:tracePt t="87931" x="5184775" y="4914900"/>
          <p14:tracePt t="87938" x="5229225" y="4930775"/>
          <p14:tracePt t="87947" x="5259388" y="4930775"/>
          <p14:tracePt t="87954" x="5303838" y="4945063"/>
          <p14:tracePt t="87962" x="5348288" y="4960938"/>
          <p14:tracePt t="87970" x="5394325" y="4975225"/>
          <p14:tracePt t="87979" x="5422900" y="4991100"/>
          <p14:tracePt t="87986" x="5453063" y="4991100"/>
          <p14:tracePt t="87994" x="5499100" y="5005388"/>
          <p14:tracePt t="88002" x="5527675" y="5019675"/>
          <p14:tracePt t="88011" x="5543550" y="5019675"/>
          <p14:tracePt t="88018" x="5573713" y="5035550"/>
          <p14:tracePt t="88027" x="5588000" y="5035550"/>
          <p14:tracePt t="88035" x="5602288" y="5049838"/>
          <p14:tracePt t="88042" x="5618163" y="5049838"/>
          <p14:tracePt t="88052" x="5648325" y="5065713"/>
          <p14:tracePt t="88058" x="5662613" y="5065713"/>
          <p14:tracePt t="88068" x="5676900" y="5080000"/>
          <p14:tracePt t="88075" x="5692775" y="5080000"/>
          <p14:tracePt t="88084" x="5707063" y="5094288"/>
          <p14:tracePt t="88090" x="5722938" y="5110163"/>
          <p14:tracePt t="88100" x="5737225" y="5110163"/>
          <p14:tracePt t="88107" x="5753100" y="5124450"/>
          <p14:tracePt t="88117" x="5767388" y="5124450"/>
          <p14:tracePt t="88123" x="5781675" y="5140325"/>
          <p14:tracePt t="88134" x="5797550" y="5154613"/>
          <p14:tracePt t="88139" x="5827713" y="5168900"/>
          <p14:tracePt t="88151" x="5842000" y="5184775"/>
          <p14:tracePt t="88155" x="5872163" y="5184775"/>
          <p14:tracePt t="88167" x="5886450" y="5199063"/>
          <p14:tracePt t="88171" x="5902325" y="5214938"/>
          <p14:tracePt t="88184" x="5930900" y="5229225"/>
          <p14:tracePt t="88187" x="5946775" y="5229225"/>
          <p14:tracePt t="88200" x="5961063" y="5245100"/>
          <p14:tracePt t="88203" x="5976938" y="5245100"/>
          <p14:tracePt t="88217" x="6007100" y="5259388"/>
          <p14:tracePt t="88219" x="6021388" y="5273675"/>
          <p14:tracePt t="88234" x="6035675" y="5273675"/>
          <p14:tracePt t="88236" x="6051550" y="5273675"/>
          <p14:tracePt t="88250" x="6051550" y="5289550"/>
          <p14:tracePt t="88267" x="6065838" y="5289550"/>
          <p14:tracePt t="88270" x="6065838" y="5303838"/>
          <p14:tracePt t="88284" x="6081713" y="5303838"/>
          <p14:tracePt t="88420" x="6081713" y="5319713"/>
          <p14:tracePt t="88452" x="6065838" y="5319713"/>
          <p14:tracePt t="88460" x="6051550" y="5334000"/>
          <p14:tracePt t="88476" x="6035675" y="5348288"/>
          <p14:tracePt t="88487" x="6021388" y="5348288"/>
          <p14:tracePt t="88492" x="6007100" y="5364163"/>
          <p14:tracePt t="88503" x="5991225" y="5364163"/>
          <p14:tracePt t="88508" x="5976938" y="5378450"/>
          <p14:tracePt t="88519" x="5961063" y="5378450"/>
          <p14:tracePt t="88524" x="5946775" y="5394325"/>
          <p14:tracePt t="88532" x="5930900" y="5394325"/>
          <p14:tracePt t="88540" x="5916613" y="5408613"/>
          <p14:tracePt t="88556" x="5902325" y="5422900"/>
          <p14:tracePt t="88564" x="5886450" y="5422900"/>
          <p14:tracePt t="88580" x="5872163" y="5438775"/>
          <p14:tracePt t="88588" x="5856288" y="5438775"/>
          <p14:tracePt t="88596" x="5842000" y="5438775"/>
          <p14:tracePt t="88604" x="5842000" y="5453063"/>
          <p14:tracePt t="88613" x="5827713" y="5453063"/>
          <p14:tracePt t="88621" x="5811838" y="5453063"/>
          <p14:tracePt t="88629" x="5797550" y="5453063"/>
          <p14:tracePt t="88644" x="5781675" y="5468938"/>
          <p14:tracePt t="88652" x="5767388" y="5468938"/>
          <p14:tracePt t="88661" x="5753100" y="5468938"/>
          <p14:tracePt t="88669" x="5737225" y="5468938"/>
          <p14:tracePt t="88686" x="5722938" y="5483225"/>
          <p14:tracePt t="88693" x="5707063" y="5483225"/>
          <p14:tracePt t="88702" x="5692775" y="5483225"/>
          <p14:tracePt t="88709" x="5676900" y="5483225"/>
          <p14:tracePt t="88719" x="5662613" y="5483225"/>
          <p14:tracePt t="88735" x="5648325" y="5499100"/>
          <p14:tracePt t="88740" x="5632450" y="5499100"/>
          <p14:tracePt t="88749" x="5618163" y="5499100"/>
          <p14:tracePt t="88765" x="5602288" y="5499100"/>
          <p14:tracePt t="88773" x="5588000" y="5499100"/>
          <p14:tracePt t="88789" x="5573713" y="5499100"/>
          <p14:tracePt t="88797" x="5557838" y="5513388"/>
          <p14:tracePt t="88813" x="5543550" y="5513388"/>
          <p14:tracePt t="88829" x="5527675" y="5513388"/>
          <p14:tracePt t="88845" x="5513388" y="5527675"/>
          <p14:tracePt t="88861" x="5499100" y="5527675"/>
          <p14:tracePt t="88877" x="5483225" y="5527675"/>
          <p14:tracePt t="88894" x="5468938" y="5527675"/>
          <p14:tracePt t="88902" x="5468938" y="5543550"/>
          <p14:tracePt t="88919" x="5453063" y="5543550"/>
          <p14:tracePt t="88958" x="5438775" y="5543550"/>
          <p14:tracePt t="89038" x="5438775" y="5557838"/>
          <p14:tracePt t="92397" x="5453063" y="5557838"/>
          <p14:tracePt t="92404" x="5468938" y="5557838"/>
          <p14:tracePt t="92413" x="5483225" y="5573713"/>
          <p14:tracePt t="92420" x="5499100" y="5588000"/>
          <p14:tracePt t="92428" x="5513388" y="5602288"/>
          <p14:tracePt t="92439" x="5527675" y="5602288"/>
          <p14:tracePt t="92444" x="5543550" y="5618163"/>
          <p14:tracePt t="92461" x="5557838" y="5618163"/>
          <p14:tracePt t="92469" x="5557838" y="5632450"/>
          <p14:tracePt t="92486" x="5573713" y="5632450"/>
          <p14:tracePt t="92508" x="5588000" y="5632450"/>
          <p14:tracePt t="95885" x="5573713" y="5632450"/>
          <p14:tracePt t="95892" x="5573713" y="5648325"/>
          <p14:tracePt t="95903" x="5557838" y="5662613"/>
          <p14:tracePt t="95908" x="5543550" y="5676900"/>
          <p14:tracePt t="95929" x="5527675" y="5676900"/>
          <p14:tracePt t="95932" x="5513388" y="5692775"/>
          <p14:tracePt t="95957" x="5499100" y="5692775"/>
          <p14:tracePt t="96214" x="5499100" y="5707063"/>
          <p14:tracePt t="96238" x="5513388" y="5722938"/>
          <p14:tracePt t="96246" x="5527675" y="5722938"/>
          <p14:tracePt t="96259" x="5543550" y="5737225"/>
          <p14:tracePt t="96270" x="5557838" y="5753100"/>
          <p14:tracePt t="96278" x="5573713" y="5767388"/>
          <p14:tracePt t="96294" x="5588000" y="5767388"/>
          <p14:tracePt t="96302" x="5602288" y="5767388"/>
          <p14:tracePt t="96310" x="5602288" y="5781675"/>
          <p14:tracePt t="96326" x="5618163" y="5781675"/>
          <p14:tracePt t="96367" x="5632450" y="5781675"/>
          <p14:tracePt t="96399" x="5648325" y="5767388"/>
          <p14:tracePt t="96414" x="5662613" y="5753100"/>
          <p14:tracePt t="96430" x="5676900" y="5737225"/>
          <p14:tracePt t="96446" x="5692775" y="5722938"/>
          <p14:tracePt t="96454" x="5692775" y="5707063"/>
          <p14:tracePt t="96462" x="5707063" y="5707063"/>
          <p14:tracePt t="96478" x="5707063" y="5692775"/>
          <p14:tracePt t="96486" x="5722938" y="5692775"/>
          <p14:tracePt t="96494" x="5722938" y="5676900"/>
          <p14:tracePt t="96535" x="5722938" y="5662613"/>
          <p14:tracePt t="96559" x="5722938" y="5648325"/>
          <p14:tracePt t="96569" x="5722938" y="5632450"/>
          <p14:tracePt t="96586" x="5737225" y="5618163"/>
          <p14:tracePt t="96591" x="5737225" y="5602288"/>
          <p14:tracePt t="96598" x="5737225" y="5588000"/>
          <p14:tracePt t="96618" x="5737225" y="5573713"/>
          <p14:tracePt t="96623" x="5737225" y="5557838"/>
          <p14:tracePt t="96631" x="5737225" y="5543550"/>
          <p14:tracePt t="96639" x="5737225" y="5527675"/>
          <p14:tracePt t="96655" x="5737225" y="5513388"/>
          <p14:tracePt t="96663" x="5737225" y="5499100"/>
          <p14:tracePt t="96679" x="5722938" y="5483225"/>
          <p14:tracePt t="96703" x="5707063" y="5468938"/>
          <p14:tracePt t="96719" x="5692775" y="5468938"/>
          <p14:tracePt t="96736" x="5676900" y="5468938"/>
          <p14:tracePt t="96744" x="5662613" y="5468938"/>
          <p14:tracePt t="96752" x="5648325" y="5468938"/>
          <p14:tracePt t="96769" x="5632450" y="5468938"/>
          <p14:tracePt t="96775" x="5618163" y="5468938"/>
          <p14:tracePt t="96791" x="5602288" y="5468938"/>
          <p14:tracePt t="96803" x="5588000" y="5468938"/>
          <p14:tracePt t="96807" x="5573713" y="5483225"/>
          <p14:tracePt t="96816" x="5573713" y="5499100"/>
          <p14:tracePt t="96824" x="5557838" y="5513388"/>
          <p14:tracePt t="96831" x="5543550" y="5527675"/>
          <p14:tracePt t="96840" x="5527675" y="5543550"/>
          <p14:tracePt t="96848" x="5527675" y="5557838"/>
          <p14:tracePt t="96856" x="5513388" y="5573713"/>
          <p14:tracePt t="96864" x="5513388" y="5588000"/>
          <p14:tracePt t="96872" x="5499100" y="5602288"/>
          <p14:tracePt t="96888" x="5499100" y="5618163"/>
          <p14:tracePt t="96904" x="5499100" y="5632450"/>
          <p14:tracePt t="97329" x="5499100" y="5618163"/>
          <p14:tracePt t="97337" x="5483225" y="5588000"/>
          <p14:tracePt t="97346" x="5483225" y="5557838"/>
          <p14:tracePt t="97356" x="5468938" y="5513388"/>
          <p14:tracePt t="97361" x="5453063" y="5468938"/>
          <p14:tracePt t="97371" x="5438775" y="5453063"/>
          <p14:tracePt t="97377" x="5422900" y="5408613"/>
          <p14:tracePt t="97386" x="5408613" y="5378450"/>
          <p14:tracePt t="97394" x="5394325" y="5334000"/>
          <p14:tracePt t="97402" x="5378450" y="5303838"/>
          <p14:tracePt t="97409" x="5364163" y="5273675"/>
          <p14:tracePt t="97419" x="5348288" y="5259388"/>
          <p14:tracePt t="97426" x="5348288" y="5229225"/>
          <p14:tracePt t="97436" x="5334000" y="5214938"/>
          <p14:tracePt t="97441" x="5319713" y="5199063"/>
          <p14:tracePt t="97452" x="5319713" y="5184775"/>
          <p14:tracePt t="97457" x="5303838" y="5168900"/>
          <p14:tracePt t="97465" x="5289550" y="5168900"/>
          <p14:tracePt t="97474" x="5273675" y="5154613"/>
          <p14:tracePt t="97482" x="5259388" y="5140325"/>
          <p14:tracePt t="97490" x="5245100" y="5124450"/>
          <p14:tracePt t="97497" x="5214938" y="5110163"/>
          <p14:tracePt t="97506" x="5184775" y="5094288"/>
          <p14:tracePt t="97514" x="5140325" y="5065713"/>
          <p14:tracePt t="97522" x="5110163" y="5035550"/>
          <p14:tracePt t="97530" x="5065713" y="5019675"/>
          <p14:tracePt t="97538" x="5035550" y="4991100"/>
          <p14:tracePt t="97546" x="4991100" y="4960938"/>
          <p14:tracePt t="97554" x="4960938" y="4930775"/>
          <p14:tracePt t="97562" x="4930775" y="4914900"/>
          <p14:tracePt t="97570" x="4900613" y="4886325"/>
          <p14:tracePt t="97578" x="4870450" y="4870450"/>
          <p14:tracePt t="97586" x="4856163" y="4856163"/>
          <p14:tracePt t="97594" x="4840288" y="4840288"/>
          <p14:tracePt t="97602" x="4826000" y="4826000"/>
          <p14:tracePt t="97610" x="4811713" y="4826000"/>
          <p14:tracePt t="97618" x="4795838" y="4811713"/>
          <p14:tracePt t="97658" x="4781550" y="4811713"/>
          <p14:tracePt t="97715" x="4765675" y="4826000"/>
          <p14:tracePt t="97730" x="4765675" y="4840288"/>
          <p14:tracePt t="97746" x="4765675" y="4856163"/>
          <p14:tracePt t="97757" x="4751388" y="4856163"/>
          <p14:tracePt t="97763" x="4751388" y="4870450"/>
          <p14:tracePt t="97787" x="4751388" y="4886325"/>
          <p14:tracePt t="97795" x="4751388" y="4900613"/>
          <p14:tracePt t="97811" x="4751388" y="4914900"/>
          <p14:tracePt t="97827" x="4751388" y="4930775"/>
          <p14:tracePt t="97836" x="4751388" y="4945063"/>
          <p14:tracePt t="97843" x="4751388" y="4960938"/>
          <p14:tracePt t="97852" x="4765675" y="4975225"/>
          <p14:tracePt t="97859" x="4781550" y="4991100"/>
          <p14:tracePt t="97870" x="4795838" y="5005388"/>
          <p14:tracePt t="97875" x="4811713" y="5019675"/>
          <p14:tracePt t="97887" x="4826000" y="5035550"/>
          <p14:tracePt t="97891" x="4840288" y="5049838"/>
          <p14:tracePt t="97902" x="4840288" y="5065713"/>
          <p14:tracePt t="97907" x="4856163" y="5065713"/>
          <p14:tracePt t="97915" x="4870450" y="5080000"/>
          <p14:tracePt t="97931" x="4886325" y="5080000"/>
          <p14:tracePt t="97939" x="4900613" y="5094288"/>
          <p14:tracePt t="97963" x="4914900" y="5094288"/>
          <p14:tracePt t="97987" x="4930775" y="5094288"/>
          <p14:tracePt t="98004" x="4945063" y="5080000"/>
          <p14:tracePt t="98011" x="4945063" y="5065713"/>
          <p14:tracePt t="98027" x="4960938" y="5049838"/>
          <p14:tracePt t="98035" x="4960938" y="5035550"/>
          <p14:tracePt t="98043" x="4960938" y="5019675"/>
          <p14:tracePt t="98053" x="4975225" y="5005388"/>
          <p14:tracePt t="98069" x="4975225" y="4991100"/>
          <p14:tracePt t="98086" x="4975225" y="4975225"/>
          <p14:tracePt t="98108" x="4975225" y="4960938"/>
          <p14:tracePt t="98124" x="4975225" y="4945063"/>
          <p14:tracePt t="98148" x="4975225" y="4930775"/>
          <p14:tracePt t="98156" x="4960938" y="4930775"/>
          <p14:tracePt t="98164" x="4945063" y="4930775"/>
          <p14:tracePt t="98172" x="4930775" y="4914900"/>
          <p14:tracePt t="98180" x="4914900" y="4914900"/>
          <p14:tracePt t="98188" x="4900613" y="4914900"/>
          <p14:tracePt t="98196" x="4886325" y="4900613"/>
          <p14:tracePt t="98204" x="4870450" y="4900613"/>
          <p14:tracePt t="98220" x="4856163" y="4900613"/>
          <p14:tracePt t="98228" x="4856163" y="4886325"/>
          <p14:tracePt t="98236" x="4840288" y="4886325"/>
          <p14:tracePt t="98260" x="4826000" y="4886325"/>
          <p14:tracePt t="98284" x="4811713" y="4886325"/>
          <p14:tracePt t="98304" x="4795838" y="4900613"/>
          <p14:tracePt t="98319" x="4795838" y="4914900"/>
          <p14:tracePt t="98324" x="4781550" y="4914900"/>
          <p14:tracePt t="98332" x="4781550" y="4930775"/>
          <p14:tracePt t="98341" x="4765675" y="4945063"/>
          <p14:tracePt t="98372" x="4765675" y="4960938"/>
          <p14:tracePt t="99865" x="4781550" y="4945063"/>
          <p14:tracePt t="99873" x="4811713" y="4930775"/>
          <p14:tracePt t="99881" x="4856163" y="4900613"/>
          <p14:tracePt t="99890" x="4886325" y="4870450"/>
          <p14:tracePt t="99897" x="4945063" y="4840288"/>
          <p14:tracePt t="99911" x="5005388" y="4781550"/>
          <p14:tracePt t="99913" x="5080000" y="4751388"/>
          <p14:tracePt t="99921" x="5140325" y="4706938"/>
          <p14:tracePt t="99929" x="5199063" y="4660900"/>
          <p14:tracePt t="99937" x="5273675" y="4616450"/>
          <p14:tracePt t="99945" x="5334000" y="4572000"/>
          <p14:tracePt t="99953" x="5408613" y="4527550"/>
          <p14:tracePt t="99962" x="5468938" y="4483100"/>
          <p14:tracePt t="99969" x="5557838" y="4437063"/>
          <p14:tracePt t="99978" x="5618163" y="4392613"/>
          <p14:tracePt t="99985" x="5707063" y="4332288"/>
          <p14:tracePt t="99994" x="5797550" y="4273550"/>
          <p14:tracePt t="100002" x="5946775" y="4168775"/>
          <p14:tracePt t="100010" x="6035675" y="4094163"/>
          <p14:tracePt t="100019" x="6170613" y="3989388"/>
          <p14:tracePt t="100026" x="6319838" y="3854450"/>
          <p14:tracePt t="100035" x="6484938" y="3705225"/>
          <p14:tracePt t="100042" x="6664325" y="3525838"/>
          <p14:tracePt t="100052" x="6992938" y="3197225"/>
          <p14:tracePt t="100058" x="7231063" y="2973388"/>
          <p14:tracePt t="100068" x="7335838" y="2838450"/>
          <p14:tracePt t="100074" x="7575550" y="2600325"/>
          <p14:tracePt t="100084" x="7785100" y="2330450"/>
          <p14:tracePt t="100090" x="7993063" y="2076450"/>
          <p14:tracePt t="100101" x="8232775" y="1822450"/>
          <p14:tracePt t="100106" x="8456613" y="1554163"/>
          <p14:tracePt t="100117" x="8650288" y="1330325"/>
          <p14:tracePt t="100122" x="8829675" y="1104900"/>
          <p14:tracePt t="100134" x="9009063" y="911225"/>
          <p14:tracePt t="100138" x="9083675" y="836613"/>
          <p14:tracePt t="100151" x="9232900" y="687388"/>
          <p14:tracePt t="100154" x="9353550" y="552450"/>
          <p14:tracePt t="100167" x="9472613" y="463550"/>
          <p14:tracePt t="100170" x="9563100" y="373063"/>
          <p14:tracePt t="100184" x="9591675" y="342900"/>
          <p14:tracePt t="100186" x="9652000" y="284163"/>
          <p14:tracePt t="100201" x="9696450" y="239713"/>
          <p14:tracePt t="100204" x="9726613" y="209550"/>
          <p14:tracePt t="100218" x="9756775" y="193675"/>
          <p14:tracePt t="100220" x="9771063" y="165100"/>
          <p14:tracePt t="100234" x="9786938" y="149225"/>
          <p14:tracePt t="100236" x="9801225" y="134938"/>
          <p14:tracePt t="100251" x="9801225" y="119063"/>
          <p14:tracePt t="100267" x="9801225" y="104775"/>
          <p14:tracePt t="100270" x="9801225" y="88900"/>
          <p14:tracePt t="100284" x="9801225" y="74613"/>
          <p14:tracePt t="100285" x="9801225" y="60325"/>
          <p14:tracePt t="100290" x="9801225" y="44450"/>
          <p14:tracePt t="100301" x="9786938" y="14288"/>
        </p14:tracePtLst>
      </p14:laserTrace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89D36-7247-18C7-1C83-0DBED9D68AA8}"/>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8452EE56-4FF5-78DC-0468-31CB47DD7F30}"/>
              </a:ext>
            </a:extLst>
          </p:cNvPr>
          <p:cNvPicPr>
            <a:picLocks noGrp="1" noChangeAspect="1"/>
          </p:cNvPicPr>
          <p:nvPr>
            <p:ph idx="1"/>
          </p:nvPr>
        </p:nvPicPr>
        <p:blipFill>
          <a:blip r:embed="rId4"/>
          <a:stretch>
            <a:fillRect/>
          </a:stretch>
        </p:blipFill>
        <p:spPr>
          <a:xfrm>
            <a:off x="2103120" y="1859612"/>
            <a:ext cx="7456516" cy="4610612"/>
          </a:xfrm>
          <a:prstGeom prst="rect">
            <a:avLst/>
          </a:prstGeom>
        </p:spPr>
      </p:pic>
      <p:pic>
        <p:nvPicPr>
          <p:cNvPr id="3" name="Audio 2">
            <a:hlinkClick r:id="" action="ppaction://media"/>
            <a:extLst>
              <a:ext uri="{FF2B5EF4-FFF2-40B4-BE49-F238E27FC236}">
                <a16:creationId xmlns:a16="http://schemas.microsoft.com/office/drawing/2014/main" id="{108FF78A-D037-4C4A-A730-C279B1A3A6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2252314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32725">
        <p159:morph option="byObject"/>
      </p:transition>
    </mc:Choice>
    <mc:Fallback>
      <p:transition spd="slow" advTm="327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74" x="7261225" y="3495675"/>
          <p14:tracePt t="82" x="7261225" y="3451225"/>
          <p14:tracePt t="90" x="7261225" y="3436938"/>
          <p14:tracePt t="99" x="7246938" y="3390900"/>
          <p14:tracePt t="106" x="7231063" y="3346450"/>
          <p14:tracePt t="115" x="7200900" y="3287713"/>
          <p14:tracePt t="122" x="7186613" y="3241675"/>
          <p14:tracePt t="132" x="7172325" y="3167063"/>
          <p14:tracePt t="138" x="7142163" y="3092450"/>
          <p14:tracePt t="150" x="7112000" y="3017838"/>
          <p14:tracePt t="154" x="7081838" y="2943225"/>
          <p14:tracePt t="165" x="7051675" y="2854325"/>
          <p14:tracePt t="170" x="7023100" y="2794000"/>
          <p14:tracePt t="178" x="6992938" y="2719388"/>
          <p14:tracePt t="187" x="6977063" y="2689225"/>
          <p14:tracePt t="194" x="6946900" y="2628900"/>
          <p14:tracePt t="203" x="6932613" y="2584450"/>
          <p14:tracePt t="210" x="6918325" y="2554288"/>
          <p14:tracePt t="219" x="6918325" y="2525713"/>
          <p14:tracePt t="226" x="6902450" y="2509838"/>
          <p14:tracePt t="235" x="6888163" y="2495550"/>
          <p14:tracePt t="243" x="6888163" y="2479675"/>
          <p14:tracePt t="251" x="6872288" y="2465388"/>
          <p14:tracePt t="267" x="6858000" y="2451100"/>
          <p14:tracePt t="283" x="6843713" y="2435225"/>
          <p14:tracePt t="291" x="6827838" y="2435225"/>
          <p14:tracePt t="299" x="6813550" y="2435225"/>
          <p14:tracePt t="307" x="6797675" y="2420938"/>
          <p14:tracePt t="315" x="6769100" y="2405063"/>
          <p14:tracePt t="323" x="6738938" y="2390775"/>
          <p14:tracePt t="333" x="6692900" y="2390775"/>
          <p14:tracePt t="339" x="6634163" y="2374900"/>
          <p14:tracePt t="349" x="6589713" y="2360613"/>
          <p14:tracePt t="355" x="6515100" y="2346325"/>
          <p14:tracePt t="366" x="6438900" y="2316163"/>
          <p14:tracePt t="370" x="6350000" y="2300288"/>
          <p14:tracePt t="382" x="6261100" y="2271713"/>
          <p14:tracePt t="387" x="6140450" y="2255838"/>
          <p14:tracePt t="395" x="6035675" y="2225675"/>
          <p14:tracePt t="403" x="5930900" y="2211388"/>
          <p14:tracePt t="415" x="5811838" y="2197100"/>
          <p14:tracePt t="419" x="5692775" y="2166938"/>
          <p14:tracePt t="427" x="5588000" y="2151063"/>
          <p14:tracePt t="436" x="5499100" y="2136775"/>
          <p14:tracePt t="443" x="5394325" y="2120900"/>
          <p14:tracePt t="451" x="5319713" y="2106613"/>
          <p14:tracePt t="459" x="5273675" y="2106613"/>
          <p14:tracePt t="467" x="5199063" y="2106613"/>
          <p14:tracePt t="475" x="5154613" y="2106613"/>
          <p14:tracePt t="483" x="5110163" y="2106613"/>
          <p14:tracePt t="491" x="5065713" y="2106613"/>
          <p14:tracePt t="499" x="5035550" y="2106613"/>
          <p14:tracePt t="507" x="4991100" y="2106613"/>
          <p14:tracePt t="515" x="4960938" y="2106613"/>
          <p14:tracePt t="524" x="4930775" y="2106613"/>
          <p14:tracePt t="532" x="4914900" y="2106613"/>
          <p14:tracePt t="540" x="4886325" y="2106613"/>
          <p14:tracePt t="548" x="4856163" y="2120900"/>
          <p14:tracePt t="555" x="4826000" y="2120900"/>
          <p14:tracePt t="565" x="4795838" y="2120900"/>
          <p14:tracePt t="572" x="4751388" y="2136775"/>
          <p14:tracePt t="582" x="4721225" y="2136775"/>
          <p14:tracePt t="588" x="4691063" y="2136775"/>
          <p14:tracePt t="598" x="4660900" y="2151063"/>
          <p14:tracePt t="604" x="4632325" y="2151063"/>
          <p14:tracePt t="613" x="4616450" y="2151063"/>
          <p14:tracePt t="620" x="4586288" y="2166938"/>
          <p14:tracePt t="631" x="4557713" y="2166938"/>
          <p14:tracePt t="636" x="4527550" y="2181225"/>
          <p14:tracePt t="647" x="4511675" y="2181225"/>
          <p14:tracePt t="652" x="4497388" y="2197100"/>
          <p14:tracePt t="664" x="4467225" y="2211388"/>
          <p14:tracePt t="668" x="4452938" y="2225675"/>
          <p14:tracePt t="680" x="4422775" y="2241550"/>
          <p14:tracePt t="684" x="4406900" y="2255838"/>
          <p14:tracePt t="697" x="4392613" y="2271713"/>
          <p14:tracePt t="700" x="4362450" y="2300288"/>
          <p14:tracePt t="714" x="4348163" y="2316163"/>
          <p14:tracePt t="716" x="4332288" y="2346325"/>
          <p14:tracePt t="730" x="4318000" y="2360613"/>
          <p14:tracePt t="733" x="4303713" y="2390775"/>
          <p14:tracePt t="747" x="4287838" y="2420938"/>
          <p14:tracePt t="750" x="4273550" y="2435225"/>
          <p14:tracePt t="764" x="4257675" y="2465388"/>
          <p14:tracePt t="2522" x="4257675" y="2435225"/>
          <p14:tracePt t="2532" x="4257675" y="2420938"/>
          <p14:tracePt t="2538" x="4257675" y="2390775"/>
          <p14:tracePt t="2546" x="4257675" y="2360613"/>
          <p14:tracePt t="2553" x="4243388" y="2330450"/>
          <p14:tracePt t="2561" x="4229100" y="2300288"/>
          <p14:tracePt t="2570" x="4213225" y="2271713"/>
          <p14:tracePt t="2588" x="4198938" y="2241550"/>
          <p14:tracePt t="2588" x="4168775" y="2211388"/>
          <p14:tracePt t="2593" x="4152900" y="2197100"/>
          <p14:tracePt t="2602" x="4138613" y="2166938"/>
          <p14:tracePt t="2610" x="4124325" y="2151063"/>
          <p14:tracePt t="2625" x="4108450" y="2136775"/>
          <p14:tracePt t="2634" x="4094163" y="2136775"/>
          <p14:tracePt t="2642" x="4078288" y="2120900"/>
          <p14:tracePt t="2650" x="4064000" y="2120900"/>
          <p14:tracePt t="2658" x="4049713" y="2120900"/>
          <p14:tracePt t="2666" x="4033838" y="2120900"/>
          <p14:tracePt t="2674" x="4019550" y="2120900"/>
          <p14:tracePt t="2682" x="4003675" y="2120900"/>
          <p14:tracePt t="2691" x="3989388" y="2120900"/>
          <p14:tracePt t="2699" x="3975100" y="2136775"/>
          <p14:tracePt t="2706" x="3929063" y="2151063"/>
          <p14:tracePt t="2715" x="3898900" y="2166938"/>
          <p14:tracePt t="2722" x="3870325" y="2197100"/>
          <p14:tracePt t="2732" x="3840163" y="2225675"/>
          <p14:tracePt t="2738" x="3795713" y="2255838"/>
          <p14:tracePt t="2749" x="3735388" y="2300288"/>
          <p14:tracePt t="2754" x="3690938" y="2346325"/>
          <p14:tracePt t="2765" x="3630613" y="2390775"/>
          <p14:tracePt t="2770" x="3600450" y="2435225"/>
          <p14:tracePt t="2778" x="3541713" y="2509838"/>
          <p14:tracePt t="2787" x="3495675" y="2570163"/>
          <p14:tracePt t="2794" x="3451225" y="2628900"/>
          <p14:tracePt t="2803" x="3421063" y="2705100"/>
          <p14:tracePt t="2811" x="3376613" y="2779713"/>
          <p14:tracePt t="2819" x="3362325" y="2854325"/>
          <p14:tracePt t="2826" x="3332163" y="2943225"/>
          <p14:tracePt t="2835" x="3332163" y="3033713"/>
          <p14:tracePt t="2843" x="3316288" y="3122613"/>
          <p14:tracePt t="2851" x="3316288" y="3197225"/>
          <p14:tracePt t="2858" x="3316288" y="3287713"/>
          <p14:tracePt t="2867" x="3316288" y="3376613"/>
          <p14:tracePt t="2875" x="3316288" y="3467100"/>
          <p14:tracePt t="2883" x="3316288" y="3556000"/>
          <p14:tracePt t="2892" x="3332163" y="3630613"/>
          <p14:tracePt t="2899" x="3362325" y="3705225"/>
          <p14:tracePt t="2907" x="3376613" y="3779838"/>
          <p14:tracePt t="2915" x="3406775" y="3854450"/>
          <p14:tracePt t="2923" x="3421063" y="3898900"/>
          <p14:tracePt t="2932" x="3436938" y="3929063"/>
          <p14:tracePt t="2939" x="3467100" y="3989388"/>
          <p14:tracePt t="2948" x="3481388" y="4033838"/>
          <p14:tracePt t="2955" x="3495675" y="4078288"/>
          <p14:tracePt t="2965" x="3511550" y="4108450"/>
          <p14:tracePt t="2971" x="3525838" y="4138613"/>
          <p14:tracePt t="2981" x="3556000" y="4168775"/>
          <p14:tracePt t="2987" x="3556000" y="4213225"/>
          <p14:tracePt t="2997" x="3570288" y="4229100"/>
          <p14:tracePt t="3003" x="3600450" y="4257675"/>
          <p14:tracePt t="3014" x="3616325" y="4287838"/>
          <p14:tracePt t="3019" x="3616325" y="4318000"/>
          <p14:tracePt t="3030" x="3630613" y="4348163"/>
          <p14:tracePt t="3035" x="3644900" y="4362450"/>
          <p14:tracePt t="3047" x="3660775" y="4392613"/>
          <p14:tracePt t="3051" x="3675063" y="4422775"/>
          <p14:tracePt t="3064" x="3690938" y="4437063"/>
          <p14:tracePt t="3067" x="3690938" y="4467225"/>
          <p14:tracePt t="3080" x="3705225" y="4497388"/>
          <p14:tracePt t="3083" x="3721100" y="4511675"/>
          <p14:tracePt t="3097" x="3735388" y="4541838"/>
          <p14:tracePt t="3100" x="3749675" y="4572000"/>
          <p14:tracePt t="3114" x="3749675" y="4586288"/>
          <p14:tracePt t="3115" x="3765550" y="4602163"/>
          <p14:tracePt t="3131" x="3779838" y="4632325"/>
          <p14:tracePt t="3132" x="3795713" y="4646613"/>
          <p14:tracePt t="3147" x="3810000" y="4676775"/>
          <p14:tracePt t="3150" x="3824288" y="4706938"/>
          <p14:tracePt t="3164" x="3840163" y="4737100"/>
          <p14:tracePt t="3166" x="3840163" y="4751388"/>
          <p14:tracePt t="3180" x="3854450" y="4765675"/>
          <p14:tracePt t="3183" x="3870325" y="4795838"/>
          <p14:tracePt t="3197" x="3870325" y="4811713"/>
          <p14:tracePt t="3199" x="3884613" y="4826000"/>
          <p14:tracePt t="3214" x="3898900" y="4840288"/>
          <p14:tracePt t="3252" x="3898900" y="4856163"/>
          <p14:tracePt t="3349" x="3898900" y="4870450"/>
          <p14:tracePt t="3437" x="3884613" y="4870450"/>
          <p14:tracePt t="3445" x="3870325" y="4870450"/>
          <p14:tracePt t="3453" x="3840163" y="4870450"/>
          <p14:tracePt t="3461" x="3824288" y="4870450"/>
          <p14:tracePt t="3471" x="3779838" y="4870450"/>
          <p14:tracePt t="3477" x="3735388" y="4870450"/>
          <p14:tracePt t="3485" x="3705225" y="4870450"/>
          <p14:tracePt t="3493" x="3675063" y="4870450"/>
          <p14:tracePt t="3501" x="3644900" y="4856163"/>
          <p14:tracePt t="3509" x="3616325" y="4840288"/>
          <p14:tracePt t="3517" x="3586163" y="4840288"/>
          <p14:tracePt t="3525" x="3570288" y="4826000"/>
          <p14:tracePt t="3533" x="3541713" y="4811713"/>
          <p14:tracePt t="3541" x="3525838" y="4811713"/>
          <p14:tracePt t="3549" x="3525838" y="4795838"/>
          <p14:tracePt t="3557" x="3511550" y="4795838"/>
          <p14:tracePt t="3566" x="3511550" y="4781550"/>
          <p14:tracePt t="3597" x="3511550" y="4765675"/>
          <p14:tracePt t="3605" x="3495675" y="4751388"/>
          <p14:tracePt t="3616" x="3495675" y="4737100"/>
          <p14:tracePt t="3621" x="3495675" y="4721225"/>
          <p14:tracePt t="3632" x="3495675" y="4706938"/>
          <p14:tracePt t="3637" x="3481388" y="4676775"/>
          <p14:tracePt t="3648" x="3481388" y="4646613"/>
          <p14:tracePt t="3653" x="3481388" y="4632325"/>
          <p14:tracePt t="3661" x="3481388" y="4602163"/>
          <p14:tracePt t="3669" x="3467100" y="4586288"/>
          <p14:tracePt t="3677" x="3467100" y="4557713"/>
          <p14:tracePt t="3686" x="3467100" y="4541838"/>
          <p14:tracePt t="3693" x="3451225" y="4511675"/>
          <p14:tracePt t="3702" x="3451225" y="4497388"/>
          <p14:tracePt t="3709" x="3436938" y="4483100"/>
          <p14:tracePt t="3718" x="3421063" y="4467225"/>
          <p14:tracePt t="3727" x="3406775" y="4452938"/>
          <p14:tracePt t="3733" x="3406775" y="4437063"/>
          <p14:tracePt t="3742" x="3390900" y="4422775"/>
          <p14:tracePt t="3749" x="3376613" y="4422775"/>
          <p14:tracePt t="3758" x="3376613" y="4406900"/>
          <p14:tracePt t="3765" x="3362325" y="4392613"/>
          <p14:tracePt t="3774" x="3346450" y="4392613"/>
          <p14:tracePt t="3782" x="3332163" y="4378325"/>
          <p14:tracePt t="3790" x="3316288" y="4362450"/>
          <p14:tracePt t="3798" x="3316288" y="4348163"/>
          <p14:tracePt t="3806" x="3302000" y="4348163"/>
          <p14:tracePt t="3815" x="3302000" y="4332288"/>
          <p14:tracePt t="3822" x="3302000" y="4318000"/>
          <p14:tracePt t="3831" x="3287713" y="4303713"/>
          <p14:tracePt t="3848" x="3287713" y="4287838"/>
          <p14:tracePt t="3854" x="3287713" y="4273550"/>
          <p14:tracePt t="3861" x="3287713" y="4257675"/>
          <p14:tracePt t="3870" x="3287713" y="4229100"/>
          <p14:tracePt t="3878" x="3287713" y="4213225"/>
          <p14:tracePt t="3886" x="3302000" y="4198938"/>
          <p14:tracePt t="3894" x="3302000" y="4168775"/>
          <p14:tracePt t="3902" x="3316288" y="4152900"/>
          <p14:tracePt t="3910" x="3332163" y="4138613"/>
          <p14:tracePt t="3918" x="3346450" y="4124325"/>
          <p14:tracePt t="3942" x="3362325" y="4108450"/>
          <p14:tracePt t="3966" x="3376613" y="4108450"/>
          <p14:tracePt t="4007" x="3376613" y="4124325"/>
          <p14:tracePt t="4015" x="3376613" y="4138613"/>
          <p14:tracePt t="4023" x="3376613" y="4152900"/>
          <p14:tracePt t="4032" x="3390900" y="4168775"/>
          <p14:tracePt t="4038" x="3390900" y="4183063"/>
          <p14:tracePt t="4049" x="3390900" y="4198938"/>
          <p14:tracePt t="4055" x="3406775" y="4213225"/>
          <p14:tracePt t="4066" x="3406775" y="4229100"/>
          <p14:tracePt t="4070" x="3406775" y="4243388"/>
          <p14:tracePt t="4087" x="3421063" y="4257675"/>
          <p14:tracePt t="4094" x="3421063" y="4273550"/>
          <p14:tracePt t="4111" x="3436938" y="4273550"/>
          <p14:tracePt t="4119" x="3436938" y="4287838"/>
          <p14:tracePt t="4143" x="3436938" y="4303713"/>
          <p14:tracePt t="4159" x="3451225" y="4318000"/>
          <p14:tracePt t="4175" x="3451225" y="4332288"/>
          <p14:tracePt t="4183" x="3467100" y="4348163"/>
          <p14:tracePt t="4191" x="3467100" y="4362450"/>
          <p14:tracePt t="4199" x="3467100" y="4378325"/>
          <p14:tracePt t="4207" x="3481388" y="4392613"/>
          <p14:tracePt t="4215" x="3481388" y="4406900"/>
          <p14:tracePt t="4223" x="3481388" y="4437063"/>
          <p14:tracePt t="4233" x="3495675" y="4437063"/>
          <p14:tracePt t="4240" x="3495675" y="4467225"/>
          <p14:tracePt t="4249" x="3495675" y="4483100"/>
          <p14:tracePt t="4256" x="3511550" y="4497388"/>
          <p14:tracePt t="4265" x="3511550" y="4511675"/>
          <p14:tracePt t="4271" x="3511550" y="4527550"/>
          <p14:tracePt t="4282" x="3525838" y="4541838"/>
          <p14:tracePt t="4287" x="3525838" y="4557713"/>
          <p14:tracePt t="4295" x="3541713" y="4557713"/>
          <p14:tracePt t="4303" x="3541713" y="4572000"/>
          <p14:tracePt t="4311" x="3541713" y="4586288"/>
          <p14:tracePt t="4320" x="3556000" y="4586288"/>
          <p14:tracePt t="4328" x="3556000" y="4602163"/>
          <p14:tracePt t="4343" x="3570288" y="4616450"/>
          <p14:tracePt t="4376" x="3570288" y="4632325"/>
          <p14:tracePt t="4392" x="3586163" y="4632325"/>
          <p14:tracePt t="4432" x="3586163" y="4646613"/>
          <p14:tracePt t="4440" x="3600450" y="4646613"/>
          <p14:tracePt t="4464" x="3600450" y="4660900"/>
          <p14:tracePt t="4472" x="3616325" y="4660900"/>
          <p14:tracePt t="4488" x="3630613" y="4676775"/>
          <p14:tracePt t="4499" x="3630613" y="4691063"/>
          <p14:tracePt t="4504" x="3644900" y="4706938"/>
          <p14:tracePt t="4512" x="3644900" y="4721225"/>
          <p14:tracePt t="4520" x="3644900" y="4737100"/>
          <p14:tracePt t="4528" x="3660775" y="4751388"/>
          <p14:tracePt t="4537" x="3660775" y="4765675"/>
          <p14:tracePt t="4544" x="3675063" y="4781550"/>
          <p14:tracePt t="4560" x="3690938" y="4795838"/>
          <p14:tracePt t="4569" x="3690938" y="4811713"/>
          <p14:tracePt t="4577" x="3705225" y="4811713"/>
          <p14:tracePt t="4584" x="3705225" y="4826000"/>
          <p14:tracePt t="4600" x="3705225" y="4840288"/>
          <p14:tracePt t="4608" x="3721100" y="4856163"/>
          <p14:tracePt t="4624" x="3721100" y="4870450"/>
          <p14:tracePt t="4640" x="3735388" y="4886325"/>
          <p14:tracePt t="4656" x="3735388" y="4900613"/>
          <p14:tracePt t="4666" x="3749675" y="4914900"/>
          <p14:tracePt t="4683" x="3749675" y="4930775"/>
          <p14:tracePt t="4689" x="3765550" y="4930775"/>
          <p14:tracePt t="4699" x="3765550" y="4945063"/>
          <p14:tracePt t="4715" x="3779838" y="4960938"/>
          <p14:tracePt t="4737" x="3779838" y="4975225"/>
          <p14:tracePt t="4744" x="3795713" y="4975225"/>
          <p14:tracePt t="4768" x="3795713" y="4991100"/>
          <p14:tracePt t="4777" x="3810000" y="4991100"/>
          <p14:tracePt t="4801" x="3824288" y="5005388"/>
          <p14:tracePt t="4817" x="3840163" y="5005388"/>
          <p14:tracePt t="4833" x="3854450" y="5005388"/>
          <p14:tracePt t="4841" x="3870325" y="5019675"/>
          <p14:tracePt t="4857" x="3884613" y="5019675"/>
          <p14:tracePt t="4866" x="3884613" y="5035550"/>
          <p14:tracePt t="4873" x="3898900" y="5035550"/>
          <p14:tracePt t="4882" x="3914775" y="5049838"/>
          <p14:tracePt t="4889" x="3914775" y="5065713"/>
          <p14:tracePt t="4899" x="3929063" y="5065713"/>
          <p14:tracePt t="4906" x="3944938" y="5080000"/>
          <p14:tracePt t="4915" x="3944938" y="5094288"/>
          <p14:tracePt t="4921" x="3959225" y="5110163"/>
          <p14:tracePt t="4932" x="3975100" y="5124450"/>
          <p14:tracePt t="4937" x="3975100" y="5140325"/>
          <p14:tracePt t="4945" x="3989388" y="5154613"/>
          <p14:tracePt t="4953" x="4003675" y="5168900"/>
          <p14:tracePt t="4961" x="4003675" y="5184775"/>
          <p14:tracePt t="4970" x="4019550" y="5214938"/>
          <p14:tracePt t="4978" x="4019550" y="5229225"/>
          <p14:tracePt t="4986" x="4019550" y="5245100"/>
          <p14:tracePt t="4993" x="4019550" y="5259388"/>
          <p14:tracePt t="5002" x="4033838" y="5273675"/>
          <p14:tracePt t="5010" x="4033838" y="5303838"/>
          <p14:tracePt t="5018" x="4033838" y="5319713"/>
          <p14:tracePt t="5033" x="4049713" y="5348288"/>
          <p14:tracePt t="5042" x="4049713" y="5364163"/>
          <p14:tracePt t="5049" x="4049713" y="5378450"/>
          <p14:tracePt t="5057" x="4049713" y="5394325"/>
          <p14:tracePt t="5066" x="4049713" y="5422900"/>
          <p14:tracePt t="5074" x="4049713" y="5453063"/>
          <p14:tracePt t="5082" x="4049713" y="5468938"/>
          <p14:tracePt t="5090" x="4049713" y="5499100"/>
          <p14:tracePt t="5099" x="4049713" y="5513388"/>
          <p14:tracePt t="5106" x="4049713" y="5543550"/>
          <p14:tracePt t="5116" x="4064000" y="5573713"/>
          <p14:tracePt t="5122" x="4064000" y="5602288"/>
          <p14:tracePt t="5132" x="4064000" y="5618163"/>
          <p14:tracePt t="5138" x="4064000" y="5648325"/>
          <p14:tracePt t="5148" x="4078288" y="5662613"/>
          <p14:tracePt t="5154" x="4078288" y="5692775"/>
          <p14:tracePt t="5162" x="4078288" y="5722938"/>
          <p14:tracePt t="5170" x="4094163" y="5737225"/>
          <p14:tracePt t="5182" x="4094163" y="5753100"/>
          <p14:tracePt t="5186" x="4108450" y="5767388"/>
          <p14:tracePt t="5194" x="4124325" y="5781675"/>
          <p14:tracePt t="5202" x="4124325" y="5797550"/>
          <p14:tracePt t="5210" x="4138613" y="5811838"/>
          <p14:tracePt t="5226" x="4152900" y="5827713"/>
          <p14:tracePt t="5234" x="4168775" y="5827713"/>
          <p14:tracePt t="5242" x="4168775" y="5842000"/>
          <p14:tracePt t="5250" x="4183063" y="5842000"/>
          <p14:tracePt t="5259" x="4198938" y="5842000"/>
          <p14:tracePt t="5266" x="4213225" y="5856288"/>
          <p14:tracePt t="5274" x="4229100" y="5856288"/>
          <p14:tracePt t="5283" x="4243388" y="5856288"/>
          <p14:tracePt t="5290" x="4257675" y="5872163"/>
          <p14:tracePt t="5299" x="4287838" y="5872163"/>
          <p14:tracePt t="5306" x="4303713" y="5872163"/>
          <p14:tracePt t="5316" x="4318000" y="5886450"/>
          <p14:tracePt t="5322" x="4332288" y="5886450"/>
          <p14:tracePt t="5332" x="4348163" y="5886450"/>
          <p14:tracePt t="5338" x="4362450" y="5886450"/>
          <p14:tracePt t="5354" x="4378325" y="5886450"/>
          <p14:tracePt t="5365" x="4392613" y="5886450"/>
          <p14:tracePt t="5395" x="4406900" y="5886450"/>
          <p14:tracePt t="5427" x="4422775" y="5886450"/>
          <p14:tracePt t="5459" x="4437063" y="5902325"/>
          <p14:tracePt t="5467" x="4452938" y="5902325"/>
          <p14:tracePt t="5476" x="4467225" y="5902325"/>
          <p14:tracePt t="5491" x="4483100" y="5902325"/>
          <p14:tracePt t="5499" x="4497388" y="5902325"/>
          <p14:tracePt t="5508" x="4527550" y="5902325"/>
          <p14:tracePt t="5515" x="4541838" y="5902325"/>
          <p14:tracePt t="5523" x="4557713" y="5902325"/>
          <p14:tracePt t="5532" x="4586288" y="5902325"/>
          <p14:tracePt t="5539" x="4616450" y="5902325"/>
          <p14:tracePt t="5549" x="4632325" y="5902325"/>
          <p14:tracePt t="5555" x="4660900" y="5902325"/>
          <p14:tracePt t="5566" x="4691063" y="5902325"/>
          <p14:tracePt t="5571" x="4721225" y="5902325"/>
          <p14:tracePt t="5582" x="4737100" y="5902325"/>
          <p14:tracePt t="5587" x="4751388" y="5902325"/>
          <p14:tracePt t="5595" x="4781550" y="5902325"/>
          <p14:tracePt t="5603" x="4795838" y="5902325"/>
          <p14:tracePt t="5620" x="4811713" y="5902325"/>
          <p14:tracePt t="5997" x="4826000" y="5902325"/>
          <p14:tracePt t="6006" x="4840288" y="5902325"/>
          <p14:tracePt t="6017" x="4856163" y="5916613"/>
          <p14:tracePt t="6021" x="4870450" y="5930900"/>
          <p14:tracePt t="6029" x="4886325" y="5930900"/>
          <p14:tracePt t="6039" x="4900613" y="5946775"/>
          <p14:tracePt t="6045" x="4914900" y="5946775"/>
          <p14:tracePt t="6053" x="4930775" y="5961063"/>
          <p14:tracePt t="6066" x="4945063" y="5961063"/>
          <p14:tracePt t="6069" x="4975225" y="5976938"/>
          <p14:tracePt t="6077" x="4991100" y="5991225"/>
          <p14:tracePt t="6085" x="5005388" y="5991225"/>
          <p14:tracePt t="6093" x="5035550" y="6007100"/>
          <p14:tracePt t="6101" x="5049838" y="6007100"/>
          <p14:tracePt t="6109" x="5065713" y="6021388"/>
          <p14:tracePt t="6117" x="5080000" y="6021388"/>
          <p14:tracePt t="6125" x="5094288" y="6035675"/>
          <p14:tracePt t="6133" x="5110163" y="6035675"/>
          <p14:tracePt t="6141" x="5140325" y="6051550"/>
          <p14:tracePt t="6149" x="5154613" y="6051550"/>
          <p14:tracePt t="6157" x="5168900" y="6051550"/>
          <p14:tracePt t="6165" x="5184775" y="6065838"/>
          <p14:tracePt t="6173" x="5214938" y="6065838"/>
          <p14:tracePt t="6182" x="5245100" y="6065838"/>
          <p14:tracePt t="6189" x="5273675" y="6065838"/>
          <p14:tracePt t="6198" x="5319713" y="6065838"/>
          <p14:tracePt t="6205" x="5364163" y="6065838"/>
          <p14:tracePt t="6215" x="5408613" y="6065838"/>
          <p14:tracePt t="6222" x="5483225" y="6065838"/>
          <p14:tracePt t="6231" x="5557838" y="6065838"/>
          <p14:tracePt t="6238" x="5648325" y="6065838"/>
          <p14:tracePt t="6248" x="5811838" y="6065838"/>
          <p14:tracePt t="6254" x="5886450" y="6065838"/>
          <p14:tracePt t="6264" x="5991225" y="6065838"/>
          <p14:tracePt t="6270" x="6110288" y="6065838"/>
          <p14:tracePt t="6280" x="6230938" y="6065838"/>
          <p14:tracePt t="6286" x="6335713" y="6065838"/>
          <p14:tracePt t="6297" x="6454775" y="6065838"/>
          <p14:tracePt t="6302" x="6543675" y="6065838"/>
          <p14:tracePt t="6314" x="6573838" y="6065838"/>
          <p14:tracePt t="6317" x="6648450" y="6065838"/>
          <p14:tracePt t="6331" x="6692900" y="6065838"/>
          <p14:tracePt t="6333" x="6723063" y="6065838"/>
          <p14:tracePt t="6347" x="6738938" y="6065838"/>
          <p14:tracePt t="6350" x="6753225" y="6065838"/>
          <p14:tracePt t="6365" x="6769100" y="6065838"/>
          <p14:tracePt t="6390" x="6769100" y="6051550"/>
          <p14:tracePt t="6406" x="6783388" y="6035675"/>
          <p14:tracePt t="6416" x="6783388" y="6021388"/>
          <p14:tracePt t="6422" x="6797675" y="6007100"/>
          <p14:tracePt t="6432" x="6813550" y="5976938"/>
          <p14:tracePt t="6438" x="6843713" y="5946775"/>
          <p14:tracePt t="6449" x="6872288" y="5916613"/>
          <p14:tracePt t="6454" x="6902450" y="5886450"/>
          <p14:tracePt t="6465" x="6946900" y="5842000"/>
          <p14:tracePt t="6470" x="6992938" y="5811838"/>
          <p14:tracePt t="6478" x="7037388" y="5767388"/>
          <p14:tracePt t="6486" x="7081838" y="5737225"/>
          <p14:tracePt t="6494" x="7112000" y="5722938"/>
          <p14:tracePt t="6502" x="7142163" y="5692775"/>
          <p14:tracePt t="6510" x="7186613" y="5662613"/>
          <p14:tracePt t="6518" x="7216775" y="5648325"/>
          <p14:tracePt t="6526" x="7246938" y="5632450"/>
          <p14:tracePt t="6535" x="7261225" y="5618163"/>
          <p14:tracePt t="6542" x="7291388" y="5602288"/>
          <p14:tracePt t="6551" x="7305675" y="5588000"/>
          <p14:tracePt t="6566" x="7321550" y="5573713"/>
          <p14:tracePt t="6583" x="7335838" y="5557838"/>
          <p14:tracePt t="6599" x="7335838" y="5543550"/>
          <p14:tracePt t="6607" x="7351713" y="5543550"/>
          <p14:tracePt t="6622" x="7351713" y="5527675"/>
          <p14:tracePt t="6632" x="7351713" y="5513388"/>
          <p14:tracePt t="6639" x="7366000" y="5513388"/>
          <p14:tracePt t="6649" x="7366000" y="5499100"/>
          <p14:tracePt t="6655" x="7380288" y="5483225"/>
          <p14:tracePt t="6666" x="7380288" y="5468938"/>
          <p14:tracePt t="6671" x="7396163" y="5453063"/>
          <p14:tracePt t="6682" x="7396163" y="5422900"/>
          <p14:tracePt t="6687" x="7410450" y="5408613"/>
          <p14:tracePt t="6695" x="7426325" y="5394325"/>
          <p14:tracePt t="6703" x="7426325" y="5364163"/>
          <p14:tracePt t="6715" x="7440613" y="5319713"/>
          <p14:tracePt t="6719" x="7454900" y="5273675"/>
          <p14:tracePt t="6727" x="7454900" y="5245100"/>
          <p14:tracePt t="6735" x="7470775" y="5199063"/>
          <p14:tracePt t="6743" x="7470775" y="5154613"/>
          <p14:tracePt t="6751" x="7485063" y="5124450"/>
          <p14:tracePt t="6759" x="7500938" y="5049838"/>
          <p14:tracePt t="6767" x="7500938" y="4991100"/>
          <p14:tracePt t="6775" x="7515225" y="4975225"/>
          <p14:tracePt t="6783" x="7515225" y="4900613"/>
          <p14:tracePt t="6791" x="7531100" y="4840288"/>
          <p14:tracePt t="6799" x="7531100" y="4781550"/>
          <p14:tracePt t="6807" x="7531100" y="4737100"/>
          <p14:tracePt t="6816" x="7545388" y="4676775"/>
          <p14:tracePt t="6824" x="7545388" y="4616450"/>
          <p14:tracePt t="6832" x="7559675" y="4557713"/>
          <p14:tracePt t="6839" x="7559675" y="4497388"/>
          <p14:tracePt t="6848" x="7575550" y="4452938"/>
          <p14:tracePt t="6856" x="7575550" y="4406900"/>
          <p14:tracePt t="6865" x="7575550" y="4362450"/>
          <p14:tracePt t="6871" x="7589838" y="4318000"/>
          <p14:tracePt t="6881" x="7589838" y="4273550"/>
          <p14:tracePt t="6888" x="7589838" y="4229100"/>
          <p14:tracePt t="6898" x="7589838" y="4198938"/>
          <p14:tracePt t="6903" x="7589838" y="4152900"/>
          <p14:tracePt t="6914" x="7589838" y="4108450"/>
          <p14:tracePt t="6920" x="7589838" y="4049713"/>
          <p14:tracePt t="6931" x="7589838" y="4003675"/>
          <p14:tracePt t="6935" x="7575550" y="3959225"/>
          <p14:tracePt t="6947" x="7545388" y="3914775"/>
          <p14:tracePt t="6952" x="7515225" y="3854450"/>
          <p14:tracePt t="6964" x="7500938" y="3795713"/>
          <p14:tracePt t="6968" x="7454900" y="3721100"/>
          <p14:tracePt t="6980" x="7426325" y="3675063"/>
          <p14:tracePt t="6983" x="7396163" y="3600450"/>
          <p14:tracePt t="6997" x="7380288" y="3541713"/>
          <p14:tracePt t="7000" x="7366000" y="3511550"/>
          <p14:tracePt t="7014" x="7321550" y="3421063"/>
          <p14:tracePt t="7016" x="7321550" y="3390900"/>
          <p14:tracePt t="7030" x="7291388" y="3346450"/>
          <p14:tracePt t="7033" x="7277100" y="3302000"/>
          <p14:tracePt t="7048" x="7261225" y="3227388"/>
          <p14:tracePt t="7050" x="7261225" y="3213100"/>
          <p14:tracePt t="7064" x="7246938" y="3167063"/>
          <p14:tracePt t="7066" x="7231063" y="3136900"/>
          <p14:tracePt t="7080" x="7216775" y="3092450"/>
          <p14:tracePt t="7083" x="7200900" y="3062288"/>
          <p14:tracePt t="7097" x="7186613" y="3033713"/>
          <p14:tracePt t="7099" x="7172325" y="3003550"/>
          <p14:tracePt t="7114" x="7156450" y="2987675"/>
          <p14:tracePt t="7115" x="7142163" y="2959100"/>
          <p14:tracePt t="7120" x="7112000" y="2943225"/>
          <p14:tracePt t="7130" x="7097713" y="2913063"/>
          <p14:tracePt t="7136" x="7051675" y="2882900"/>
          <p14:tracePt t="7147" x="7037388" y="2868613"/>
          <p14:tracePt t="7152" x="6992938" y="2838450"/>
          <p14:tracePt t="7164" x="6962775" y="2808288"/>
          <p14:tracePt t="7168" x="6932613" y="2779713"/>
          <p14:tracePt t="7181" x="6888163" y="2733675"/>
          <p14:tracePt t="7184" x="6858000" y="2705100"/>
          <p14:tracePt t="7197" x="6843713" y="2689225"/>
          <p14:tracePt t="7200" x="6813550" y="2659063"/>
          <p14:tracePt t="7214" x="6783388" y="2644775"/>
          <p14:tracePt t="7216" x="6753225" y="2614613"/>
          <p14:tracePt t="7230" x="6723063" y="2584450"/>
          <p14:tracePt t="7232" x="6708775" y="2570163"/>
          <p14:tracePt t="7247" x="6692900" y="2554288"/>
          <p14:tracePt t="7250" x="6678613" y="2554288"/>
          <p14:tracePt t="7264" x="6664325" y="2540000"/>
          <p14:tracePt t="7268" x="6648450" y="2525713"/>
          <p14:tracePt t="7281" x="6634163" y="2509838"/>
          <p14:tracePt t="7283" x="6618288" y="2509838"/>
          <p14:tracePt t="7297" x="6604000" y="2495550"/>
          <p14:tracePt t="7300" x="6589713" y="2495550"/>
          <p14:tracePt t="7314" x="6559550" y="2479675"/>
          <p14:tracePt t="7316" x="6529388" y="2465388"/>
          <p14:tracePt t="7330" x="6499225" y="2451100"/>
          <p14:tracePt t="7331" x="6484938" y="2451100"/>
          <p14:tracePt t="7337" x="6438900" y="2420938"/>
          <p14:tracePt t="7347" x="6394450" y="2405063"/>
          <p14:tracePt t="7353" x="6364288" y="2405063"/>
          <p14:tracePt t="7364" x="6319838" y="2374900"/>
          <p14:tracePt t="7369" x="6261100" y="2360613"/>
          <p14:tracePt t="7380" x="6215063" y="2360613"/>
          <p14:tracePt t="7385" x="6170613" y="2346325"/>
          <p14:tracePt t="7397" x="6140450" y="2346325"/>
          <p14:tracePt t="7401" x="6096000" y="2330450"/>
          <p14:tracePt t="7414" x="6051550" y="2330450"/>
          <p14:tracePt t="7417" x="6007100" y="2330450"/>
          <p14:tracePt t="7430" x="5961063" y="2316163"/>
          <p14:tracePt t="7433" x="5930900" y="2316163"/>
          <p14:tracePt t="7447" x="5902325" y="2316163"/>
          <p14:tracePt t="7449" x="5872163" y="2316163"/>
          <p14:tracePt t="7464" x="5827713" y="2316163"/>
          <p14:tracePt t="7466" x="5811838" y="2316163"/>
          <p14:tracePt t="7480" x="5767388" y="2316163"/>
          <p14:tracePt t="7482" x="5737225" y="2316163"/>
          <p14:tracePt t="7497" x="5707063" y="2316163"/>
          <p14:tracePt t="7499" x="5676900" y="2316163"/>
          <p14:tracePt t="7514" x="5648325" y="2316163"/>
          <p14:tracePt t="7516" x="5618163" y="2316163"/>
          <p14:tracePt t="7530" x="5573713" y="2316163"/>
          <p14:tracePt t="7533" x="5543550" y="2316163"/>
          <p14:tracePt t="7547" x="5483225" y="2330450"/>
          <p14:tracePt t="7548" x="5438775" y="2346325"/>
          <p14:tracePt t="7553" x="5394325" y="2360613"/>
          <p14:tracePt t="7564" x="5348288" y="2374900"/>
          <p14:tracePt t="7570" x="5303838" y="2390775"/>
          <p14:tracePt t="7581" x="5259388" y="2420938"/>
          <p14:tracePt t="7585" x="5199063" y="2451100"/>
          <p14:tracePt t="7597" x="5154613" y="2479675"/>
          <p14:tracePt t="7602" x="5110163" y="2495550"/>
          <p14:tracePt t="7614" x="5065713" y="2540000"/>
          <p14:tracePt t="7617" x="5019675" y="2554288"/>
          <p14:tracePt t="7630" x="4960938" y="2600325"/>
          <p14:tracePt t="7634" x="4930775" y="2628900"/>
          <p14:tracePt t="7647" x="4870450" y="2674938"/>
          <p14:tracePt t="7650" x="4840288" y="2705100"/>
          <p14:tracePt t="7664" x="4795838" y="2749550"/>
          <p14:tracePt t="7666" x="4751388" y="2794000"/>
          <p14:tracePt t="7681" x="4706938" y="2838450"/>
          <p14:tracePt t="7684" x="4676775" y="2898775"/>
          <p14:tracePt t="7697" x="4616450" y="2943225"/>
          <p14:tracePt t="7699" x="4572000" y="3003550"/>
          <p14:tracePt t="7714" x="4527550" y="3048000"/>
          <p14:tracePt t="7716" x="4483100" y="3108325"/>
          <p14:tracePt t="7730" x="4437063" y="3167063"/>
          <p14:tracePt t="7732" x="4406900" y="3227388"/>
          <p14:tracePt t="7738" x="4362450" y="3271838"/>
          <p14:tracePt t="7748" x="4348163" y="3332163"/>
          <p14:tracePt t="7754" x="4318000" y="3376613"/>
          <p14:tracePt t="7765" x="4287838" y="3421063"/>
          <p14:tracePt t="7770" x="4273550" y="3481388"/>
          <p14:tracePt t="7780" x="4243388" y="3541713"/>
          <p14:tracePt t="7786" x="4229100" y="3586163"/>
          <p14:tracePt t="7797" x="4213225" y="3644900"/>
          <p14:tracePt t="7802" x="4213225" y="3705225"/>
          <p14:tracePt t="7814" x="4213225" y="3765550"/>
          <p14:tracePt t="7818" x="4198938" y="3810000"/>
          <p14:tracePt t="7831" x="4198938" y="3884613"/>
          <p14:tracePt t="7834" x="4198938" y="3929063"/>
          <p14:tracePt t="7847" x="4198938" y="4003675"/>
          <p14:tracePt t="7850" x="4198938" y="4049713"/>
          <p14:tracePt t="7864" x="4198938" y="4124325"/>
          <p14:tracePt t="7866" x="4198938" y="4168775"/>
          <p14:tracePt t="7880" x="4198938" y="4243388"/>
          <p14:tracePt t="7882" x="4229100" y="4303713"/>
          <p14:tracePt t="7897" x="4243388" y="4378325"/>
          <p14:tracePt t="7900" x="4257675" y="4437063"/>
          <p14:tracePt t="7914" x="4287838" y="4511675"/>
          <p14:tracePt t="7917" x="4303713" y="4572000"/>
          <p14:tracePt t="7931" x="4332288" y="4632325"/>
          <p14:tracePt t="7933" x="4362450" y="4706938"/>
          <p14:tracePt t="7947" x="4406900" y="4765675"/>
          <p14:tracePt t="7950" x="4437063" y="4840288"/>
          <p14:tracePt t="7964" x="4467225" y="4900613"/>
          <p14:tracePt t="7966" x="4511675" y="4960938"/>
          <p14:tracePt t="7980" x="4557713" y="5019675"/>
          <p14:tracePt t="7982" x="4602163" y="5080000"/>
          <p14:tracePt t="7987" x="4660900" y="5140325"/>
          <p14:tracePt t="7997" x="4721225" y="5184775"/>
          <p14:tracePt t="8003" x="4765675" y="5245100"/>
          <p14:tracePt t="8014" x="4826000" y="5289550"/>
          <p14:tracePt t="8019" x="4900613" y="5334000"/>
          <p14:tracePt t="8031" x="4975225" y="5378450"/>
          <p14:tracePt t="8035" x="5049838" y="5422900"/>
          <p14:tracePt t="8047" x="5140325" y="5453063"/>
          <p14:tracePt t="8051" x="5214938" y="5483225"/>
          <p14:tracePt t="8064" x="5303838" y="5513388"/>
          <p14:tracePt t="8067" x="5378450" y="5543550"/>
          <p14:tracePt t="8081" x="5453063" y="5573713"/>
          <p14:tracePt t="8084" x="5513388" y="5588000"/>
          <p14:tracePt t="8098" x="5588000" y="5602288"/>
          <p14:tracePt t="8100" x="5662613" y="5602288"/>
          <p14:tracePt t="8114" x="5722938" y="5602288"/>
          <p14:tracePt t="8116" x="5781675" y="5618163"/>
          <p14:tracePt t="8131" x="5842000" y="5618163"/>
          <p14:tracePt t="8132" x="5872163" y="5618163"/>
          <p14:tracePt t="8147" x="5961063" y="5618163"/>
          <p14:tracePt t="8150" x="6007100" y="5618163"/>
          <p14:tracePt t="8164" x="6051550" y="5618163"/>
          <p14:tracePt t="8166" x="6096000" y="5618163"/>
          <p14:tracePt t="8180" x="6156325" y="5602288"/>
          <p14:tracePt t="8183" x="6215063" y="5588000"/>
          <p14:tracePt t="8197" x="6275388" y="5557838"/>
          <p14:tracePt t="8198" x="6335713" y="5527675"/>
          <p14:tracePt t="8203" x="6410325" y="5499100"/>
          <p14:tracePt t="8214" x="6469063" y="5468938"/>
          <p14:tracePt t="8220" x="6543675" y="5422900"/>
          <p14:tracePt t="8230" x="6604000" y="5378450"/>
          <p14:tracePt t="8236" x="6678613" y="5348288"/>
          <p14:tracePt t="8247" x="6738938" y="5303838"/>
          <p14:tracePt t="8251" x="6813550" y="5259388"/>
          <p14:tracePt t="8264" x="6872288" y="5214938"/>
          <p14:tracePt t="8267" x="6932613" y="5154613"/>
          <p14:tracePt t="8280" x="6977063" y="5110163"/>
          <p14:tracePt t="8284" x="7023100" y="5065713"/>
          <p14:tracePt t="8297" x="7067550" y="5005388"/>
          <p14:tracePt t="8300" x="7112000" y="4945063"/>
          <p14:tracePt t="8314" x="7142163" y="4870450"/>
          <p14:tracePt t="8316" x="7172325" y="4826000"/>
          <p14:tracePt t="8331" x="7200900" y="4751388"/>
          <p14:tracePt t="8333" x="7216775" y="4691063"/>
          <p14:tracePt t="8347" x="7231063" y="4632325"/>
          <p14:tracePt t="8349" x="7246938" y="4557713"/>
          <p14:tracePt t="8364" x="7261225" y="4497388"/>
          <p14:tracePt t="8366" x="7261225" y="4422775"/>
          <p14:tracePt t="8380" x="7277100" y="4332288"/>
          <p14:tracePt t="8383" x="7277100" y="4257675"/>
          <p14:tracePt t="8397" x="7277100" y="4168775"/>
          <p14:tracePt t="8400" x="7277100" y="4078288"/>
          <p14:tracePt t="8414" x="7277100" y="4003675"/>
          <p14:tracePt t="8415" x="7277100" y="3914775"/>
          <p14:tracePt t="8420" x="7277100" y="3840163"/>
          <p14:tracePt t="8431" x="7261225" y="3749675"/>
          <p14:tracePt t="8436" x="7246938" y="3675063"/>
          <p14:tracePt t="8447" x="7216775" y="3616325"/>
          <p14:tracePt t="8452" x="7186613" y="3541713"/>
          <p14:tracePt t="8464" x="7156450" y="3467100"/>
          <p14:tracePt t="8468" x="7126288" y="3390900"/>
          <p14:tracePt t="8480" x="7097713" y="3346450"/>
          <p14:tracePt t="8484" x="7051675" y="3271838"/>
          <p14:tracePt t="8497" x="7007225" y="3213100"/>
          <p14:tracePt t="8500" x="6962775" y="3152775"/>
          <p14:tracePt t="8514" x="6902450" y="3092450"/>
          <p14:tracePt t="8517" x="6858000" y="3048000"/>
          <p14:tracePt t="8531" x="6813550" y="3003550"/>
          <p14:tracePt t="8533" x="6783388" y="2973388"/>
          <p14:tracePt t="8547" x="6738938" y="2928938"/>
          <p14:tracePt t="8550" x="6708775" y="2898775"/>
          <p14:tracePt t="8564" x="6664325" y="2868613"/>
          <p14:tracePt t="8566" x="6634163" y="2838450"/>
          <p14:tracePt t="8581" x="6604000" y="2808288"/>
          <p14:tracePt t="8583" x="6573838" y="2779713"/>
          <p14:tracePt t="8597" x="6543675" y="2763838"/>
          <p14:tracePt t="8599" x="6499225" y="2733675"/>
          <p14:tracePt t="8614" x="6484938" y="2719388"/>
          <p14:tracePt t="8616" x="6454775" y="2705100"/>
          <p14:tracePt t="8631" x="6410325" y="2674938"/>
          <p14:tracePt t="8632" x="6380163" y="2659063"/>
          <p14:tracePt t="8637" x="6319838" y="2628900"/>
          <p14:tracePt t="8647" x="6305550" y="2614613"/>
          <p14:tracePt t="8653" x="6275388" y="2600325"/>
          <p14:tracePt t="8664" x="6230938" y="2584450"/>
          <p14:tracePt t="8669" x="6184900" y="2554288"/>
          <p14:tracePt t="8681" x="6140450" y="2554288"/>
          <p14:tracePt t="8685" x="6081713" y="2540000"/>
          <p14:tracePt t="8697" x="6021388" y="2540000"/>
          <p14:tracePt t="8701" x="5976938" y="2540000"/>
          <p14:tracePt t="8714" x="5916613" y="2540000"/>
          <p14:tracePt t="8717" x="5842000" y="2540000"/>
          <p14:tracePt t="8730" x="5797550" y="2540000"/>
          <p14:tracePt t="8733" x="5722938" y="2540000"/>
          <p14:tracePt t="8747" x="5662613" y="2540000"/>
          <p14:tracePt t="8749" x="5602288" y="2554288"/>
          <p14:tracePt t="8764" x="5527675" y="2570163"/>
          <p14:tracePt t="8767" x="5483225" y="2584450"/>
          <p14:tracePt t="8781" x="5422900" y="2600325"/>
          <p14:tracePt t="8783" x="5364163" y="2614613"/>
          <p14:tracePt t="8797" x="5348288" y="2628900"/>
          <p14:tracePt t="8800" x="5303838" y="2644775"/>
          <p14:tracePt t="8814" x="5259388" y="2659063"/>
          <p14:tracePt t="8815" x="5214938" y="2674938"/>
          <p14:tracePt t="8831" x="5168900" y="2689225"/>
          <p14:tracePt t="8833" x="5124450" y="2705100"/>
          <p14:tracePt t="8847" x="5094288" y="2719388"/>
          <p14:tracePt t="8848" x="5065713" y="2733675"/>
          <p14:tracePt t="8853" x="5019675" y="2749550"/>
          <p14:tracePt t="8864" x="4991100" y="2749550"/>
          <p14:tracePt t="8870" x="4960938" y="2763838"/>
          <p14:tracePt t="8880" x="4930775" y="2779713"/>
          <p14:tracePt t="8886" x="4914900" y="2794000"/>
          <p14:tracePt t="8897" x="4886325" y="2808288"/>
          <p14:tracePt t="8902" x="4870450" y="2824163"/>
          <p14:tracePt t="8914" x="4840288" y="2838450"/>
          <p14:tracePt t="8918" x="4826000" y="2854325"/>
          <p14:tracePt t="8930" x="4826000" y="2868613"/>
          <p14:tracePt t="8933" x="4811713" y="2882900"/>
          <p14:tracePt t="8947" x="4795838" y="2898775"/>
          <p14:tracePt t="8950" x="4781550" y="2928938"/>
          <p14:tracePt t="8964" x="4781550" y="2943225"/>
          <p14:tracePt t="8966" x="4765675" y="2959100"/>
          <p14:tracePt t="8980" x="4765675" y="2987675"/>
          <p14:tracePt t="8983" x="4751388" y="3017838"/>
          <p14:tracePt t="8997" x="4751388" y="3033713"/>
          <p14:tracePt t="8999" x="4751388" y="3062288"/>
          <p14:tracePt t="9014" x="4737100" y="3092450"/>
          <p14:tracePt t="9017" x="4737100" y="3122613"/>
          <p14:tracePt t="9031" x="4737100" y="3152775"/>
          <p14:tracePt t="9032" x="4737100" y="3197225"/>
          <p14:tracePt t="9047" x="4737100" y="3227388"/>
          <p14:tracePt t="9049" x="4737100" y="3287713"/>
          <p14:tracePt t="9064" x="4737100" y="3302000"/>
          <p14:tracePt t="9065" x="4737100" y="3346450"/>
          <p14:tracePt t="9071" x="4737100" y="3376613"/>
          <p14:tracePt t="9081" x="4737100" y="3421063"/>
          <p14:tracePt t="9087" x="4737100" y="3451225"/>
          <p14:tracePt t="9097" x="4737100" y="3495675"/>
          <p14:tracePt t="9102" x="4751388" y="3525838"/>
          <p14:tracePt t="9114" x="4751388" y="3556000"/>
          <p14:tracePt t="9118" x="4781550" y="3600450"/>
          <p14:tracePt t="9131" x="4781550" y="3630613"/>
          <p14:tracePt t="9134" x="4795838" y="3660775"/>
          <p14:tracePt t="9148" x="4826000" y="3690938"/>
          <p14:tracePt t="9151" x="4840288" y="3721100"/>
          <p14:tracePt t="9164" x="4856163" y="3749675"/>
          <p14:tracePt t="9167" x="4886325" y="3779838"/>
          <p14:tracePt t="9181" x="4900613" y="3810000"/>
          <p14:tracePt t="9183" x="4930775" y="3824288"/>
          <p14:tracePt t="9197" x="4945063" y="3854450"/>
          <p14:tracePt t="9200" x="4975225" y="3884613"/>
          <p14:tracePt t="9214" x="4991100" y="3898900"/>
          <p14:tracePt t="9216" x="5019675" y="3929063"/>
          <p14:tracePt t="9231" x="5049838" y="3944938"/>
          <p14:tracePt t="9233" x="5065713" y="3959225"/>
          <p14:tracePt t="9247" x="5094288" y="3989388"/>
          <p14:tracePt t="9250" x="5110163" y="4003675"/>
          <p14:tracePt t="9264" x="5140325" y="4019550"/>
          <p14:tracePt t="9266" x="5154613" y="4033838"/>
          <p14:tracePt t="9281" x="5184775" y="4049713"/>
          <p14:tracePt t="9282" x="5199063" y="4064000"/>
          <p14:tracePt t="9287" x="5229225" y="4064000"/>
          <p14:tracePt t="9297" x="5259388" y="4078288"/>
          <p14:tracePt t="9303" x="5289550" y="4078288"/>
          <p14:tracePt t="9314" x="5303838" y="4078288"/>
          <p14:tracePt t="9319" x="5334000" y="4094163"/>
          <p14:tracePt t="9330" x="5364163" y="4094163"/>
          <p14:tracePt t="9335" x="5378450" y="4094163"/>
          <p14:tracePt t="9347" x="5408613" y="4094163"/>
          <p14:tracePt t="9351" x="5422900" y="4094163"/>
          <p14:tracePt t="9364" x="5453063" y="4094163"/>
          <p14:tracePt t="9367" x="5468938" y="4094163"/>
          <p14:tracePt t="9381" x="5483225" y="4094163"/>
          <p14:tracePt t="9383" x="5513388" y="4094163"/>
          <p14:tracePt t="9397" x="5527675" y="4094163"/>
          <p14:tracePt t="9400" x="5543550" y="4094163"/>
          <p14:tracePt t="9414" x="5557838" y="4094163"/>
          <p14:tracePt t="9417" x="5573713" y="4078288"/>
          <p14:tracePt t="9431" x="5588000" y="4064000"/>
          <p14:tracePt t="9433" x="5602288" y="4064000"/>
          <p14:tracePt t="9447" x="5618163" y="4049713"/>
          <p14:tracePt t="9450" x="5632450" y="4033838"/>
          <p14:tracePt t="9464" x="5648325" y="4019550"/>
          <p14:tracePt t="9467" x="5648325" y="4003675"/>
          <p14:tracePt t="9481" x="5662613" y="3989388"/>
          <p14:tracePt t="9483" x="5662613" y="3975100"/>
          <p14:tracePt t="9497" x="5662613" y="3959225"/>
          <p14:tracePt t="11253" x="5648325" y="3959225"/>
          <p14:tracePt t="11261" x="5602288" y="3959225"/>
          <p14:tracePt t="11270" x="5557838" y="3959225"/>
          <p14:tracePt t="11277" x="5513388" y="3959225"/>
          <p14:tracePt t="11286" x="5468938" y="3959225"/>
          <p14:tracePt t="11294" x="5394325" y="3959225"/>
          <p14:tracePt t="11301" x="5289550" y="3959225"/>
          <p14:tracePt t="11310" x="5168900" y="3959225"/>
          <p14:tracePt t="11318" x="5049838" y="3959225"/>
          <p14:tracePt t="11326" x="4991100" y="3959225"/>
          <p14:tracePt t="11334" x="4856163" y="3959225"/>
          <p14:tracePt t="11342" x="4632325" y="3959225"/>
          <p14:tracePt t="11349" x="4541838" y="3944938"/>
          <p14:tracePt t="11358" x="4422775" y="3929063"/>
          <p14:tracePt t="11365" x="4287838" y="3914775"/>
          <p14:tracePt t="11373" x="4183063" y="3898900"/>
          <p14:tracePt t="11382" x="4138613" y="3898900"/>
          <p14:tracePt t="11390" x="4049713" y="3884613"/>
          <p14:tracePt t="11399" x="3989388" y="3884613"/>
          <p14:tracePt t="11406" x="3929063" y="3870325"/>
          <p14:tracePt t="11415" x="3884613" y="3870325"/>
          <p14:tracePt t="11422" x="3840163" y="3870325"/>
          <p14:tracePt t="11432" x="3810000" y="3854450"/>
          <p14:tracePt t="11438" x="3779838" y="3854450"/>
          <p14:tracePt t="11448" x="3749675" y="3854450"/>
          <p14:tracePt t="11454" x="3721100" y="3854450"/>
          <p14:tracePt t="11464" x="3705225" y="3854450"/>
          <p14:tracePt t="11470" x="3675063" y="3854450"/>
          <p14:tracePt t="11481" x="3660775" y="3854450"/>
          <p14:tracePt t="11486" x="3644900" y="3854450"/>
          <p14:tracePt t="11497" x="3630613" y="3840163"/>
          <p14:tracePt t="11502" x="3616325" y="3840163"/>
          <p14:tracePt t="11514" x="3600450" y="3840163"/>
          <p14:tracePt t="11518" x="3586163" y="3840163"/>
          <p14:tracePt t="11531" x="3556000" y="3840163"/>
          <p14:tracePt t="11534" x="3541713" y="3840163"/>
          <p14:tracePt t="11547" x="3525838" y="3840163"/>
          <p14:tracePt t="11550" x="3511550" y="3840163"/>
          <p14:tracePt t="11564" x="3495675" y="3824288"/>
          <p14:tracePt t="11568" x="3467100" y="3824288"/>
          <p14:tracePt t="11581" x="3451225" y="3810000"/>
          <p14:tracePt t="11583" x="3406775" y="3810000"/>
          <p14:tracePt t="11597" x="3390900" y="3810000"/>
          <p14:tracePt t="11599" x="3346450" y="3795713"/>
          <p14:tracePt t="11614" x="3332163" y="3795713"/>
          <p14:tracePt t="11616" x="3287713" y="3779838"/>
          <p14:tracePt t="11631" x="3257550" y="3779838"/>
          <p14:tracePt t="11633" x="3241675" y="3765550"/>
          <p14:tracePt t="11647" x="3213100" y="3765550"/>
          <p14:tracePt t="11649" x="3197225" y="3765550"/>
          <p14:tracePt t="11664" x="3182938" y="3749675"/>
          <p14:tracePt t="11665" x="3167063" y="3749675"/>
          <p14:tracePt t="11678" x="3152775" y="3749675"/>
          <p14:tracePt t="11711" x="3136900" y="3749675"/>
          <p14:tracePt t="11743" x="3136900" y="3735388"/>
          <p14:tracePt t="11775" x="3136900" y="3721100"/>
          <p14:tracePt t="11791" x="3136900" y="3705225"/>
          <p14:tracePt t="11807" x="3136900" y="3690938"/>
          <p14:tracePt t="11816" x="3122613" y="3675063"/>
          <p14:tracePt t="11823" x="3122613" y="3660775"/>
          <p14:tracePt t="11839" x="3122613" y="3644900"/>
          <p14:tracePt t="11849" x="3122613" y="3630613"/>
          <p14:tracePt t="11855" x="3122613" y="3616325"/>
          <p14:tracePt t="11866" x="3122613" y="3600450"/>
          <p14:tracePt t="11879" x="3122613" y="3586163"/>
          <p14:tracePt t="11888" x="3122613" y="3570288"/>
          <p14:tracePt t="11898" x="3122613" y="3556000"/>
          <p14:tracePt t="11911" x="3122613" y="3541713"/>
          <p14:tracePt t="11920" x="3122613" y="3525838"/>
          <p14:tracePt t="11927" x="3122613" y="3511550"/>
          <p14:tracePt t="11936" x="3122613" y="3495675"/>
          <p14:tracePt t="11952" x="3122613" y="3481388"/>
          <p14:tracePt t="11992" x="3122613" y="3467100"/>
          <p14:tracePt t="12128" x="3122613" y="3481388"/>
          <p14:tracePt t="12144" x="3122613" y="3511550"/>
          <p14:tracePt t="12152" x="3122613" y="3525838"/>
          <p14:tracePt t="12160" x="3122613" y="3556000"/>
          <p14:tracePt t="12172" x="3122613" y="3570288"/>
          <p14:tracePt t="12176" x="3122613" y="3600450"/>
          <p14:tracePt t="12184" x="3122613" y="3630613"/>
          <p14:tracePt t="12192" x="3108325" y="3660775"/>
          <p14:tracePt t="12200" x="3108325" y="3690938"/>
          <p14:tracePt t="12209" x="3092450" y="3721100"/>
          <p14:tracePt t="12216" x="3092450" y="3735388"/>
          <p14:tracePt t="12224" x="3092450" y="3749675"/>
          <p14:tracePt t="12232" x="3092450" y="3779838"/>
          <p14:tracePt t="12240" x="3078163" y="3795713"/>
          <p14:tracePt t="12256" x="3078163" y="3810000"/>
          <p14:tracePt t="12272" x="3078163" y="3824288"/>
          <p14:tracePt t="12298" x="3078163" y="3840163"/>
          <p14:tracePt t="12305" x="3078163" y="3854450"/>
          <p14:tracePt t="12317" x="3078163" y="3870325"/>
          <p14:tracePt t="12320" x="3078163" y="3884613"/>
          <p14:tracePt t="12329" x="3078163" y="3898900"/>
          <p14:tracePt t="12337" x="3078163" y="3914775"/>
          <p14:tracePt t="12345" x="3078163" y="3929063"/>
          <p14:tracePt t="12353" x="3078163" y="3959225"/>
          <p14:tracePt t="12369" x="3092450" y="3975100"/>
          <p14:tracePt t="12377" x="3092450" y="3989388"/>
          <p14:tracePt t="12385" x="3092450" y="4003675"/>
          <p14:tracePt t="12393" x="3108325" y="4003675"/>
          <p14:tracePt t="12401" x="3108325" y="4019550"/>
          <p14:tracePt t="12425" x="3122613" y="4033838"/>
          <p14:tracePt t="12449" x="3122613" y="4049713"/>
          <p14:tracePt t="12466" x="3136900" y="4064000"/>
          <p14:tracePt t="12482" x="3136900" y="4078288"/>
          <p14:tracePt t="12489" x="3152775" y="4078288"/>
          <p14:tracePt t="12499" x="3152775" y="4094163"/>
          <p14:tracePt t="12505" x="3167063" y="4108450"/>
          <p14:tracePt t="12516" x="3167063" y="4124325"/>
          <p14:tracePt t="12521" x="3167063" y="4138613"/>
          <p14:tracePt t="12532" x="3182938" y="4152900"/>
          <p14:tracePt t="12537" x="3182938" y="4168775"/>
          <p14:tracePt t="12545" x="3182938" y="4183063"/>
          <p14:tracePt t="12553" x="3197225" y="4198938"/>
          <p14:tracePt t="12561" x="3197225" y="4213225"/>
          <p14:tracePt t="12577" x="3197225" y="4229100"/>
          <p14:tracePt t="12586" x="3197225" y="4243388"/>
          <p14:tracePt t="12594" x="3197225" y="4257675"/>
          <p14:tracePt t="12601" x="3197225" y="4273550"/>
          <p14:tracePt t="12609" x="3197225" y="4287838"/>
          <p14:tracePt t="12617" x="3197225" y="4303713"/>
          <p14:tracePt t="12625" x="3197225" y="4318000"/>
          <p14:tracePt t="12633" x="3197225" y="4332288"/>
          <p14:tracePt t="12641" x="3197225" y="4348163"/>
          <p14:tracePt t="12657" x="3197225" y="4362450"/>
          <p14:tracePt t="12674" x="3197225" y="4378325"/>
          <p14:tracePt t="12690" x="3197225" y="4392613"/>
          <p14:tracePt t="12699" x="3197225" y="4406900"/>
          <p14:tracePt t="12716" x="3197225" y="4422775"/>
          <p14:tracePt t="12722" x="3197225" y="4437063"/>
          <p14:tracePt t="12733" x="3197225" y="4452938"/>
          <p14:tracePt t="12749" x="3197225" y="4467225"/>
          <p14:tracePt t="12754" x="3182938" y="4483100"/>
          <p14:tracePt t="12761" x="3182938" y="4497388"/>
          <p14:tracePt t="12770" x="3182938" y="4511675"/>
          <p14:tracePt t="12778" x="3182938" y="4527550"/>
          <p14:tracePt t="12794" x="3182938" y="4541838"/>
          <p14:tracePt t="12802" x="3182938" y="4557713"/>
          <p14:tracePt t="12819" x="3182938" y="4572000"/>
          <p14:tracePt t="12851" x="3182938" y="4586288"/>
          <p14:tracePt t="13131" x="3197225" y="4586288"/>
          <p14:tracePt t="13139" x="3197225" y="4602163"/>
          <p14:tracePt t="13152" x="3213100" y="4616450"/>
          <p14:tracePt t="13156" x="3227388" y="4632325"/>
          <p14:tracePt t="13166" x="3257550" y="4660900"/>
          <p14:tracePt t="13171" x="3271838" y="4676775"/>
          <p14:tracePt t="13182" x="3302000" y="4706938"/>
          <p14:tracePt t="13187" x="3316288" y="4721225"/>
          <p14:tracePt t="13195" x="3346450" y="4751388"/>
          <p14:tracePt t="13203" x="3362325" y="4781550"/>
          <p14:tracePt t="13212" x="3390900" y="4795838"/>
          <p14:tracePt t="13220" x="3406775" y="4811713"/>
          <p14:tracePt t="13233" x="3421063" y="4840288"/>
          <p14:tracePt t="13235" x="3436938" y="4856163"/>
          <p14:tracePt t="13243" x="3451225" y="4870450"/>
          <p14:tracePt t="13252" x="3467100" y="4886325"/>
          <p14:tracePt t="13259" x="3481388" y="4900613"/>
          <p14:tracePt t="13267" x="3481388" y="4914900"/>
          <p14:tracePt t="13275" x="3495675" y="4930775"/>
          <p14:tracePt t="13284" x="3511550" y="4960938"/>
          <p14:tracePt t="13291" x="3525838" y="4975225"/>
          <p14:tracePt t="13299" x="3541713" y="4991100"/>
          <p14:tracePt t="13308" x="3556000" y="5019675"/>
          <p14:tracePt t="13315" x="3570288" y="5035550"/>
          <p14:tracePt t="13323" x="3586163" y="5065713"/>
          <p14:tracePt t="13332" x="3600450" y="5080000"/>
          <p14:tracePt t="13340" x="3630613" y="5110163"/>
          <p14:tracePt t="13349" x="3644900" y="5124450"/>
          <p14:tracePt t="13356" x="3660775" y="5154613"/>
          <p14:tracePt t="13366" x="3690938" y="5168900"/>
          <p14:tracePt t="13372" x="3705225" y="5199063"/>
          <p14:tracePt t="13382" x="3721100" y="5214938"/>
          <p14:tracePt t="13388" x="3735388" y="5245100"/>
          <p14:tracePt t="13399" x="3765550" y="5259388"/>
          <p14:tracePt t="13404" x="3779838" y="5289550"/>
          <p14:tracePt t="13414" x="3795713" y="5303838"/>
          <p14:tracePt t="13420" x="3810000" y="5334000"/>
          <p14:tracePt t="13431" x="3824288" y="5348288"/>
          <p14:tracePt t="13436" x="3840163" y="5364163"/>
          <p14:tracePt t="13447" x="3854450" y="5378450"/>
          <p14:tracePt t="13452" x="3870325" y="5394325"/>
          <p14:tracePt t="13464" x="3870325" y="5408613"/>
          <p14:tracePt t="13468" x="3884613" y="5438775"/>
          <p14:tracePt t="13481" x="3898900" y="5453063"/>
          <p14:tracePt t="13484" x="3914775" y="5468938"/>
          <p14:tracePt t="13497" x="3914775" y="5483225"/>
          <p14:tracePt t="13500" x="3929063" y="5499100"/>
          <p14:tracePt t="13514" x="3944938" y="5513388"/>
          <p14:tracePt t="13517" x="3944938" y="5527675"/>
          <p14:tracePt t="13531" x="3959225" y="5527675"/>
          <p14:tracePt t="13533" x="3975100" y="5543550"/>
          <p14:tracePt t="13564" x="3975100" y="5557838"/>
          <p14:tracePt t="13566" x="3989388" y="5557838"/>
          <p14:tracePt t="13669" x="4003675" y="5573713"/>
          <p14:tracePt t="13693" x="4019550" y="5573713"/>
          <p14:tracePt t="13707" x="4033838" y="5573713"/>
          <p14:tracePt t="13709" x="4049713" y="5588000"/>
          <p14:tracePt t="13717" x="4078288" y="5588000"/>
          <p14:tracePt t="13727" x="4094163" y="5588000"/>
          <p14:tracePt t="13733" x="4108450" y="5602288"/>
          <p14:tracePt t="13741" x="4138613" y="5602288"/>
          <p14:tracePt t="13750" x="4168775" y="5602288"/>
          <p14:tracePt t="13757" x="4183063" y="5618163"/>
          <p14:tracePt t="13766" x="4213225" y="5618163"/>
          <p14:tracePt t="13773" x="4229100" y="5632450"/>
          <p14:tracePt t="13783" x="4243388" y="5632450"/>
          <p14:tracePt t="13789" x="4273550" y="5648325"/>
          <p14:tracePt t="13799" x="4287838" y="5648325"/>
          <p14:tracePt t="13805" x="4303713" y="5648325"/>
          <p14:tracePt t="13816" x="4318000" y="5648325"/>
          <p14:tracePt t="13821" x="4332288" y="5662613"/>
          <p14:tracePt t="13829" x="4348163" y="5662613"/>
          <p14:tracePt t="13838" x="4362450" y="5662613"/>
          <p14:tracePt t="13845" x="4378325" y="5676900"/>
          <p14:tracePt t="13854" x="4392613" y="5676900"/>
          <p14:tracePt t="13861" x="4406900" y="5676900"/>
          <p14:tracePt t="13870" x="4422775" y="5692775"/>
          <p14:tracePt t="13877" x="4437063" y="5692775"/>
          <p14:tracePt t="13886" x="4452938" y="5692775"/>
          <p14:tracePt t="13893" x="4467225" y="5692775"/>
          <p14:tracePt t="13901" x="4483100" y="5707063"/>
          <p14:tracePt t="13910" x="4511675" y="5707063"/>
          <p14:tracePt t="13918" x="4527550" y="5707063"/>
          <p14:tracePt t="13934" x="4541838" y="5707063"/>
          <p14:tracePt t="13942" x="4557713" y="5722938"/>
          <p14:tracePt t="13957" x="4572000" y="5722938"/>
          <p14:tracePt t="14287" x="4586288" y="5722938"/>
          <p14:tracePt t="14295" x="4616450" y="5722938"/>
          <p14:tracePt t="14303" x="4646613" y="5722938"/>
          <p14:tracePt t="14311" x="4706938" y="5722938"/>
          <p14:tracePt t="14319" x="4765675" y="5722938"/>
          <p14:tracePt t="14327" x="4811713" y="5722938"/>
          <p14:tracePt t="14335" x="4870450" y="5722938"/>
          <p14:tracePt t="14343" x="4975225" y="5722938"/>
          <p14:tracePt t="14351" x="5080000" y="5722938"/>
          <p14:tracePt t="14359" x="5214938" y="5737225"/>
          <p14:tracePt t="14367" x="5334000" y="5737225"/>
          <p14:tracePt t="14375" x="5422900" y="5753100"/>
          <p14:tracePt t="14383" x="5527675" y="5753100"/>
          <p14:tracePt t="14391" x="5618163" y="5767388"/>
          <p14:tracePt t="14399" x="5648325" y="5767388"/>
          <p14:tracePt t="14407" x="5722938" y="5781675"/>
          <p14:tracePt t="14416" x="5781675" y="5781675"/>
          <p14:tracePt t="14423" x="5872163" y="5781675"/>
          <p14:tracePt t="14432" x="5902325" y="5781675"/>
          <p14:tracePt t="14440" x="5930900" y="5781675"/>
          <p14:tracePt t="14449" x="5976938" y="5781675"/>
          <p14:tracePt t="14456" x="6007100" y="5781675"/>
          <p14:tracePt t="14466" x="6035675" y="5781675"/>
          <p14:tracePt t="14471" x="6081713" y="5767388"/>
          <p14:tracePt t="14483" x="6110288" y="5767388"/>
          <p14:tracePt t="14487" x="6126163" y="5753100"/>
          <p14:tracePt t="14498" x="6140450" y="5753100"/>
          <p14:tracePt t="14504" x="6170613" y="5753100"/>
          <p14:tracePt t="14514" x="6184900" y="5737225"/>
          <p14:tracePt t="14519" x="6200775" y="5737225"/>
          <p14:tracePt t="14531" x="6215063" y="5737225"/>
          <p14:tracePt t="14535" x="6230938" y="5722938"/>
          <p14:tracePt t="14548" x="6245225" y="5722938"/>
          <p14:tracePt t="14559" x="6261100" y="5722938"/>
          <p14:tracePt t="14568" x="6275388" y="5722938"/>
          <p14:tracePt t="14584" x="6289675" y="5722938"/>
          <p14:tracePt t="14600" x="6305550" y="5722938"/>
          <p14:tracePt t="14617" x="6319838" y="5722938"/>
          <p14:tracePt t="14624" x="6335713" y="5722938"/>
          <p14:tracePt t="14633" x="6350000" y="5722938"/>
          <p14:tracePt t="14640" x="6380163" y="5722938"/>
          <p14:tracePt t="14649" x="6424613" y="5722938"/>
          <p14:tracePt t="14656" x="6454775" y="5722938"/>
          <p14:tracePt t="14666" x="6499225" y="5722938"/>
          <p14:tracePt t="14672" x="6559550" y="5722938"/>
          <p14:tracePt t="14683" x="6604000" y="5737225"/>
          <p14:tracePt t="14688" x="6664325" y="5753100"/>
          <p14:tracePt t="14700" x="6738938" y="5767388"/>
          <p14:tracePt t="14703" x="6813550" y="5781675"/>
          <p14:tracePt t="14712" x="6888163" y="5811838"/>
          <p14:tracePt t="14720" x="6918325" y="5827713"/>
          <p14:tracePt t="14732" x="6962775" y="5842000"/>
          <p14:tracePt t="14736" x="7007225" y="5856288"/>
          <p14:tracePt t="14744" x="7051675" y="5872163"/>
          <p14:tracePt t="15138" x="7067550" y="5872163"/>
          <p14:tracePt t="15146" x="7097713" y="5872163"/>
          <p14:tracePt t="15154" x="7142163" y="5872163"/>
          <p14:tracePt t="15162" x="7186613" y="5872163"/>
          <p14:tracePt t="15171" x="7231063" y="5856288"/>
          <p14:tracePt t="15178" x="7305675" y="5842000"/>
          <p14:tracePt t="15185" x="7380288" y="5842000"/>
          <p14:tracePt t="15194" x="7454900" y="5827713"/>
          <p14:tracePt t="15202" x="7515225" y="5827713"/>
          <p14:tracePt t="15210" x="7575550" y="5811838"/>
          <p14:tracePt t="15218" x="7620000" y="5797550"/>
          <p14:tracePt t="15226" x="7664450" y="5797550"/>
          <p14:tracePt t="15234" x="7708900" y="5781675"/>
          <p14:tracePt t="15242" x="7754938" y="5781675"/>
          <p14:tracePt t="15250" x="7799388" y="5781675"/>
          <p14:tracePt t="15258" x="7829550" y="5767388"/>
          <p14:tracePt t="15265" x="7843838" y="5767388"/>
          <p14:tracePt t="15274" x="7874000" y="5767388"/>
          <p14:tracePt t="15282" x="7904163" y="5753100"/>
          <p14:tracePt t="15290" x="7918450" y="5753100"/>
          <p14:tracePt t="15299" x="7934325" y="5753100"/>
          <p14:tracePt t="15306" x="7962900" y="5737225"/>
          <p14:tracePt t="15316" x="7993063" y="5737225"/>
          <p14:tracePt t="15322" x="8008938" y="5737225"/>
          <p14:tracePt t="15332" x="8039100" y="5722938"/>
          <p14:tracePt t="15338" x="8053388" y="5722938"/>
          <p14:tracePt t="15349" x="8083550" y="5722938"/>
          <p14:tracePt t="15354" x="8113713" y="5722938"/>
          <p14:tracePt t="15364" x="8142288" y="5707063"/>
          <p14:tracePt t="15370" x="8158163" y="5707063"/>
          <p14:tracePt t="15381" x="8188325" y="5707063"/>
          <p14:tracePt t="15386" x="8202613" y="5707063"/>
          <p14:tracePt t="15397" x="8232775" y="5707063"/>
          <p14:tracePt t="15402" x="8247063" y="5692775"/>
          <p14:tracePt t="15418" x="8262938" y="5692775"/>
          <p14:tracePt t="15451" x="8277225" y="5692775"/>
          <p14:tracePt t="15515" x="8277225" y="5676900"/>
          <p14:tracePt t="16494" x="8277225" y="5662613"/>
          <p14:tracePt t="16502" x="8277225" y="5648325"/>
          <p14:tracePt t="16510" x="8277225" y="5618163"/>
          <p14:tracePt t="16518" x="8277225" y="5602288"/>
          <p14:tracePt t="16526" x="8277225" y="5573713"/>
          <p14:tracePt t="16539" x="8277225" y="5543550"/>
          <p14:tracePt t="16541" x="8277225" y="5499100"/>
          <p14:tracePt t="16550" x="8277225" y="5483225"/>
          <p14:tracePt t="16558" x="8277225" y="5438775"/>
          <p14:tracePt t="16566" x="8277225" y="5408613"/>
          <p14:tracePt t="16574" x="8277225" y="5378450"/>
          <p14:tracePt t="16583" x="8262938" y="5364163"/>
          <p14:tracePt t="16590" x="8262938" y="5334000"/>
          <p14:tracePt t="16599" x="8262938" y="5319713"/>
          <p14:tracePt t="16606" x="8262938" y="5303838"/>
          <p14:tracePt t="16630" x="8262938" y="5289550"/>
          <p14:tracePt t="16678" x="8247063" y="5289550"/>
          <p14:tracePt t="16702" x="8232775" y="5289550"/>
          <p14:tracePt t="16719" x="8216900" y="5289550"/>
          <p14:tracePt t="16727" x="8202613" y="5289550"/>
          <p14:tracePt t="16735" x="8188325" y="5289550"/>
          <p14:tracePt t="16742" x="8172450" y="5289550"/>
          <p14:tracePt t="16751" x="8142288" y="5289550"/>
          <p14:tracePt t="16759" x="8113713" y="5289550"/>
          <p14:tracePt t="16767" x="8067675" y="5303838"/>
          <p14:tracePt t="16774" x="8023225" y="5319713"/>
          <p14:tracePt t="16782" x="7978775" y="5334000"/>
          <p14:tracePt t="16791" x="7918450" y="5348288"/>
          <p14:tracePt t="16799" x="7859713" y="5378450"/>
          <p14:tracePt t="16807" x="7799388" y="5408613"/>
          <p14:tracePt t="16815" x="7739063" y="5422900"/>
          <p14:tracePt t="16823" x="7680325" y="5453063"/>
          <p14:tracePt t="16833" x="7634288" y="5468938"/>
          <p14:tracePt t="16839" x="7575550" y="5499100"/>
          <p14:tracePt t="16849" x="7515225" y="5513388"/>
          <p14:tracePt t="16855" x="7470775" y="5527675"/>
          <p14:tracePt t="16866" x="7410450" y="5543550"/>
          <p14:tracePt t="16871" x="7335838" y="5557838"/>
          <p14:tracePt t="16879" x="7277100" y="5573713"/>
          <p14:tracePt t="16887" x="7200900" y="5573713"/>
          <p14:tracePt t="16895" x="7112000" y="5588000"/>
          <p14:tracePt t="16903" x="6962775" y="5588000"/>
          <p14:tracePt t="16911" x="6843713" y="5602288"/>
          <p14:tracePt t="16919" x="6769100" y="5602288"/>
          <p14:tracePt t="16927" x="6559550" y="5602288"/>
          <p14:tracePt t="16935" x="6410325" y="5602288"/>
          <p14:tracePt t="16944" x="6245225" y="5588000"/>
          <p14:tracePt t="16951" x="6051550" y="5543550"/>
          <p14:tracePt t="16959" x="5872163" y="5499100"/>
          <p14:tracePt t="16968" x="5662613" y="5422900"/>
          <p14:tracePt t="16975" x="5483225" y="5334000"/>
          <p14:tracePt t="16983" x="5273675" y="5229225"/>
          <p14:tracePt t="16992" x="5065713" y="5094288"/>
          <p14:tracePt t="16999" x="4886325" y="4975225"/>
          <p14:tracePt t="17008" x="4737100" y="4840288"/>
          <p14:tracePt t="17015" x="4676775" y="4765675"/>
          <p14:tracePt t="17023" x="4557713" y="4646613"/>
          <p14:tracePt t="17032" x="4467225" y="4511675"/>
          <p14:tracePt t="17040" x="4378325" y="4392613"/>
          <p14:tracePt t="17049" x="4318000" y="4303713"/>
          <p14:tracePt t="17056" x="4257675" y="4213225"/>
          <p14:tracePt t="17066" x="4257675" y="4183063"/>
          <p14:tracePt t="17072" x="4229100" y="4108450"/>
          <p14:tracePt t="17082" x="4213225" y="4049713"/>
          <p14:tracePt t="17087" x="4198938" y="4003675"/>
          <p14:tracePt t="17098" x="4198938" y="3959225"/>
          <p14:tracePt t="17104" x="4183063" y="3914775"/>
          <p14:tracePt t="17114" x="4183063" y="3870325"/>
          <p14:tracePt t="17120" x="4183063" y="3824288"/>
          <p14:tracePt t="17130" x="4183063" y="3779838"/>
          <p14:tracePt t="17136" x="4183063" y="3749675"/>
          <p14:tracePt t="17147" x="4183063" y="3721100"/>
          <p14:tracePt t="17152" x="4183063" y="3675063"/>
          <p14:tracePt t="17164" x="4183063" y="3644900"/>
          <p14:tracePt t="17168" x="4183063" y="3630613"/>
          <p14:tracePt t="17181" x="4152900" y="3600450"/>
          <p14:tracePt t="17184" x="4152900" y="3586163"/>
          <p14:tracePt t="17198" x="4138613" y="3570288"/>
          <p14:tracePt t="17201" x="4108450" y="3556000"/>
          <p14:tracePt t="17214" x="4094163" y="3556000"/>
          <p14:tracePt t="17217" x="4078288" y="3541713"/>
          <p14:tracePt t="17231" x="4049713" y="3525838"/>
          <p14:tracePt t="17234" x="4033838" y="3525838"/>
          <p14:tracePt t="17248" x="4019550" y="3525838"/>
          <p14:tracePt t="17249" x="3989388" y="3511550"/>
          <p14:tracePt t="17264" x="3959225" y="3511550"/>
          <p14:tracePt t="17267" x="3944938" y="3495675"/>
          <p14:tracePt t="17281" x="3914775" y="3481388"/>
          <p14:tracePt t="17283" x="3884613" y="3467100"/>
          <p14:tracePt t="17298" x="3854450" y="3451225"/>
          <p14:tracePt t="17299" x="3840163" y="3436938"/>
          <p14:tracePt t="17314" x="3810000" y="3421063"/>
          <p14:tracePt t="17315" x="3779838" y="3406775"/>
          <p14:tracePt t="17320" x="3749675" y="3390900"/>
          <p14:tracePt t="17331" x="3735388" y="3376613"/>
          <p14:tracePt t="17337" x="3705225" y="3362325"/>
          <p14:tracePt t="17347" x="3675063" y="3346450"/>
          <p14:tracePt t="17352" x="3660775" y="3332163"/>
          <p14:tracePt t="17364" x="3630613" y="3332163"/>
          <p14:tracePt t="17369" x="3616325" y="3316288"/>
          <p14:tracePt t="17381" x="3586163" y="3316288"/>
          <p14:tracePt t="17384" x="3570288" y="3302000"/>
          <p14:tracePt t="17397" x="3556000" y="3302000"/>
          <p14:tracePt t="17400" x="3541713" y="3302000"/>
          <p14:tracePt t="17414" x="3511550" y="3302000"/>
          <p14:tracePt t="17417" x="3495675" y="3302000"/>
          <p14:tracePt t="17431" x="3481388" y="3302000"/>
          <p14:tracePt t="17447" x="3467100" y="3302000"/>
          <p14:tracePt t="17450" x="3451225" y="3302000"/>
          <p14:tracePt t="17481" x="3436938" y="3316288"/>
          <p14:tracePt t="19118" x="3421063" y="3316288"/>
          <p14:tracePt t="19126" x="3390900" y="3332163"/>
          <p14:tracePt t="19142" x="3346450" y="3362325"/>
          <p14:tracePt t="19150" x="3332163" y="3376613"/>
          <p14:tracePt t="19158" x="3302000" y="3390900"/>
          <p14:tracePt t="19166" x="3287713" y="3406775"/>
          <p14:tracePt t="19175" x="3257550" y="3421063"/>
          <p14:tracePt t="19182" x="3227388" y="3421063"/>
          <p14:tracePt t="19190" x="3213100" y="3436938"/>
          <p14:tracePt t="19200" x="3197225" y="3451225"/>
          <p14:tracePt t="19206" x="3167063" y="3451225"/>
          <p14:tracePt t="19216" x="3152775" y="3467100"/>
          <p14:tracePt t="19232" x="3136900" y="3467100"/>
          <p14:tracePt t="19239" x="3136900" y="3481388"/>
          <p14:tracePt t="19249" x="3122613" y="3481388"/>
          <p14:tracePt t="19278" x="3108325" y="3481388"/>
          <p14:tracePt t="19303" x="3092450" y="3481388"/>
          <p14:tracePt t="19319" x="3078163" y="3481388"/>
          <p14:tracePt t="19335" x="3062288" y="3481388"/>
          <p14:tracePt t="19343" x="3048000" y="3481388"/>
          <p14:tracePt t="19358" x="3033713" y="3481388"/>
          <p14:tracePt t="19375" x="3017838" y="3481388"/>
          <p14:tracePt t="19439" x="3017838" y="3495675"/>
          <p14:tracePt t="19471" x="3017838" y="3511550"/>
          <p14:tracePt t="19483" x="3033713" y="3511550"/>
          <p14:tracePt t="19487" x="3048000" y="3525838"/>
          <p14:tracePt t="19495" x="3062288" y="3525838"/>
          <p14:tracePt t="19503" x="3062288" y="3541713"/>
          <p14:tracePt t="19511" x="3078163" y="3556000"/>
          <p14:tracePt t="19519" x="3092450" y="3556000"/>
          <p14:tracePt t="19527" x="3108325" y="3570288"/>
          <p14:tracePt t="19536" x="3122613" y="3570288"/>
          <p14:tracePt t="19544" x="3152775" y="3586163"/>
          <p14:tracePt t="19552" x="3167063" y="3586163"/>
          <p14:tracePt t="19560" x="3182938" y="3600450"/>
          <p14:tracePt t="19568" x="3197225" y="3600450"/>
          <p14:tracePt t="19575" x="3227388" y="3600450"/>
          <p14:tracePt t="19583" x="3241675" y="3600450"/>
          <p14:tracePt t="19591" x="3257550" y="3600450"/>
          <p14:tracePt t="19599" x="3271838" y="3600450"/>
          <p14:tracePt t="19607" x="3302000" y="3600450"/>
          <p14:tracePt t="19616" x="3316288" y="3600450"/>
          <p14:tracePt t="19624" x="3332163" y="3600450"/>
          <p14:tracePt t="19632" x="3346450" y="3586163"/>
          <p14:tracePt t="19640" x="3362325" y="3570288"/>
          <p14:tracePt t="19649" x="3376613" y="3556000"/>
          <p14:tracePt t="19656" x="3390900" y="3541713"/>
          <p14:tracePt t="19666" x="3390900" y="3511550"/>
          <p14:tracePt t="19672" x="3406775" y="3495675"/>
          <p14:tracePt t="19682" x="3406775" y="3467100"/>
          <p14:tracePt t="19688" x="3421063" y="3421063"/>
          <p14:tracePt t="19698" x="3421063" y="3406775"/>
          <p14:tracePt t="19704" x="3436938" y="3346450"/>
          <p14:tracePt t="19714" x="3436938" y="3316288"/>
          <p14:tracePt t="19720" x="3436938" y="3257550"/>
          <p14:tracePt t="19731" x="3436938" y="3213100"/>
          <p14:tracePt t="19736" x="3436938" y="3167063"/>
          <p14:tracePt t="19747" x="3421063" y="3122613"/>
          <p14:tracePt t="19752" x="3390900" y="3078163"/>
          <p14:tracePt t="19765" x="3376613" y="3017838"/>
          <p14:tracePt t="19768" x="3362325" y="3003550"/>
          <p14:tracePt t="19781" x="3346450" y="2943225"/>
          <p14:tracePt t="19784" x="3316288" y="2913063"/>
          <p14:tracePt t="19798" x="3302000" y="2882900"/>
          <p14:tracePt t="19800" x="3271838" y="2854325"/>
          <p14:tracePt t="19814" x="3257550" y="2824163"/>
          <p14:tracePt t="19816" x="3227388" y="2808288"/>
          <p14:tracePt t="19831" x="3197225" y="2794000"/>
          <p14:tracePt t="19834" x="3167063" y="2779713"/>
          <p14:tracePt t="19848" x="3136900" y="2779713"/>
          <p14:tracePt t="19849" x="3108325" y="2763838"/>
          <p14:tracePt t="19864" x="3062288" y="2763838"/>
          <p14:tracePt t="19866" x="3017838" y="2763838"/>
          <p14:tracePt t="19881" x="2987675" y="2763838"/>
          <p14:tracePt t="19883" x="2943225" y="2763838"/>
          <p14:tracePt t="19898" x="2898775" y="2794000"/>
          <p14:tracePt t="19900" x="2868613" y="2824163"/>
          <p14:tracePt t="19914" x="2838450" y="2854325"/>
          <p14:tracePt t="19915" x="2794000" y="2882900"/>
          <p14:tracePt t="19920" x="2763838" y="2913063"/>
          <p14:tracePt t="19931" x="2733675" y="2959100"/>
          <p14:tracePt t="19937" x="2705100" y="3003550"/>
          <p14:tracePt t="19947" x="2674938" y="3033713"/>
          <p14:tracePt t="19953" x="2644775" y="3078163"/>
          <p14:tracePt t="19964" x="2628900" y="3108325"/>
          <p14:tracePt t="19968" x="2600325" y="3182938"/>
          <p14:tracePt t="19981" x="2570163" y="3227388"/>
          <p14:tracePt t="19984" x="2554288" y="3271838"/>
          <p14:tracePt t="19998" x="2554288" y="3302000"/>
          <p14:tracePt t="20001" x="2540000" y="3332163"/>
          <p14:tracePt t="20014" x="2540000" y="3376613"/>
          <p14:tracePt t="20017" x="2540000" y="3421063"/>
          <p14:tracePt t="20031" x="2540000" y="3451225"/>
          <p14:tracePt t="20034" x="2540000" y="3481388"/>
          <p14:tracePt t="20048" x="2540000" y="3511550"/>
          <p14:tracePt t="20049" x="2540000" y="3541713"/>
          <p14:tracePt t="20064" x="2554288" y="3556000"/>
          <p14:tracePt t="20067" x="2570163" y="3586163"/>
          <p14:tracePt t="20081" x="2584450" y="3600450"/>
          <p14:tracePt t="20083" x="2614613" y="3616325"/>
          <p14:tracePt t="20098" x="2628900" y="3644900"/>
          <p14:tracePt t="20100" x="2644775" y="3660775"/>
          <p14:tracePt t="20114" x="2659063" y="3660775"/>
          <p14:tracePt t="20116" x="2674938" y="3675063"/>
          <p14:tracePt t="20132" x="2689225" y="3690938"/>
          <p14:tracePt t="20137" x="2705100" y="3690938"/>
          <p14:tracePt t="20147" x="2719388" y="3705225"/>
          <p14:tracePt t="20161" x="2733675" y="3721100"/>
          <p14:tracePt t="20170" x="2749550" y="3735388"/>
          <p14:tracePt t="20186" x="2779713" y="3749675"/>
          <p14:tracePt t="20194" x="2794000" y="3765550"/>
          <p14:tracePt t="20202" x="2808288" y="3779838"/>
          <p14:tracePt t="20209" x="2824163" y="3779838"/>
          <p14:tracePt t="20218" x="2854325" y="3795713"/>
          <p14:tracePt t="20225" x="2868613" y="3795713"/>
          <p14:tracePt t="20233" x="2882900" y="3810000"/>
          <p14:tracePt t="20241" x="2898775" y="3810000"/>
          <p14:tracePt t="20249" x="2928938" y="3824288"/>
          <p14:tracePt t="20257" x="2943225" y="3824288"/>
          <p14:tracePt t="20273" x="2959100" y="3824288"/>
          <p14:tracePt t="20298" x="2973388" y="3824288"/>
          <p14:tracePt t="20932" x="2987675" y="3824288"/>
          <p14:tracePt t="20940" x="3003550" y="3824288"/>
          <p14:tracePt t="20956" x="3033713" y="3824288"/>
          <p14:tracePt t="20967" x="3048000" y="3824288"/>
          <p14:tracePt t="20972" x="3062288" y="3824288"/>
          <p14:tracePt t="20988" x="3078163" y="3840163"/>
          <p14:tracePt t="21000" x="3092450" y="3840163"/>
          <p14:tracePt t="21004" x="3108325" y="3840163"/>
          <p14:tracePt t="21020" x="3122613" y="3854450"/>
          <p14:tracePt t="21036" x="3136900" y="3854450"/>
          <p14:tracePt t="21044" x="3152775" y="3870325"/>
          <p14:tracePt t="21052" x="3167063" y="3870325"/>
          <p14:tracePt t="21068" x="3182938" y="3884613"/>
          <p14:tracePt t="21077" x="3197225" y="3898900"/>
          <p14:tracePt t="21092" x="3213100" y="3914775"/>
          <p14:tracePt t="21100" x="3227388" y="3914775"/>
          <p14:tracePt t="21108" x="3241675" y="3929063"/>
          <p14:tracePt t="21116" x="3241675" y="3944938"/>
          <p14:tracePt t="21124" x="3257550" y="3959225"/>
          <p14:tracePt t="21132" x="3271838" y="3959225"/>
          <p14:tracePt t="21140" x="3271838" y="3975100"/>
          <p14:tracePt t="21149" x="3287713" y="3989388"/>
          <p14:tracePt t="21156" x="3302000" y="4003675"/>
          <p14:tracePt t="21166" x="3302000" y="4019550"/>
          <p14:tracePt t="21172" x="3316288" y="4019550"/>
          <p14:tracePt t="21183" x="3316288" y="4033838"/>
          <p14:tracePt t="21189" x="3332163" y="4049713"/>
          <p14:tracePt t="21200" x="3332163" y="4064000"/>
          <p14:tracePt t="21212" x="3346450" y="4064000"/>
          <p14:tracePt t="21220" x="3346450" y="4078288"/>
          <p14:tracePt t="21325" x="3332163" y="4078288"/>
          <p14:tracePt t="21438" x="3332163" y="4064000"/>
          <p14:tracePt t="21446" x="3332163" y="4049713"/>
          <p14:tracePt t="21461" x="3332163" y="4033838"/>
          <p14:tracePt t="21472" x="3332163" y="4019550"/>
          <p14:tracePt t="21485" x="3332163" y="4003675"/>
          <p14:tracePt t="21494" x="3332163" y="3989388"/>
          <p14:tracePt t="21502" x="3332163" y="3975100"/>
          <p14:tracePt t="21510" x="3332163" y="3959225"/>
          <p14:tracePt t="21525" x="3332163" y="3944938"/>
          <p14:tracePt t="21534" x="3332163" y="3929063"/>
          <p14:tracePt t="21542" x="3332163" y="3914775"/>
          <p14:tracePt t="21550" x="3346450" y="3898900"/>
          <p14:tracePt t="21558" x="3346450" y="3884613"/>
          <p14:tracePt t="21574" x="3346450" y="3870325"/>
          <p14:tracePt t="21583" x="3362325" y="3854450"/>
          <p14:tracePt t="21590" x="3362325" y="3840163"/>
          <p14:tracePt t="21601" x="3362325" y="3824288"/>
          <p14:tracePt t="21616" x="3362325" y="3810000"/>
          <p14:tracePt t="21622" x="3362325" y="3795713"/>
          <p14:tracePt t="21633" x="3362325" y="3779838"/>
          <p14:tracePt t="21638" x="3376613" y="3779838"/>
          <p14:tracePt t="21649" x="3376613" y="3765550"/>
          <p14:tracePt t="21654" x="3376613" y="3749675"/>
          <p14:tracePt t="21662" x="3376613" y="3735388"/>
          <p14:tracePt t="21670" x="3376613" y="3721100"/>
          <p14:tracePt t="21678" x="3376613" y="3705225"/>
          <p14:tracePt t="21686" x="3390900" y="3705225"/>
          <p14:tracePt t="21694" x="3390900" y="3690938"/>
          <p14:tracePt t="21703" x="3406775" y="3675063"/>
          <p14:tracePt t="21711" x="3406775" y="3660775"/>
          <p14:tracePt t="21719" x="3421063" y="3660775"/>
          <p14:tracePt t="21727" x="3421063" y="3644900"/>
          <p14:tracePt t="21734" x="3436938" y="3630613"/>
          <p14:tracePt t="21742" x="3451225" y="3630613"/>
          <p14:tracePt t="21750" x="3467100" y="3616325"/>
          <p14:tracePt t="21759" x="3495675" y="3600450"/>
          <p14:tracePt t="21766" x="3511550" y="3600450"/>
          <p14:tracePt t="21774" x="3525838" y="3586163"/>
          <p14:tracePt t="21782" x="3556000" y="3570288"/>
          <p14:tracePt t="21791" x="3586163" y="3570288"/>
          <p14:tracePt t="21799" x="3600450" y="3556000"/>
          <p14:tracePt t="21806" x="3616325" y="3556000"/>
          <p14:tracePt t="21816" x="3644900" y="3541713"/>
          <p14:tracePt t="21823" x="3660775" y="3541713"/>
          <p14:tracePt t="21832" x="3675063" y="3525838"/>
          <p14:tracePt t="21839" x="3705225" y="3511550"/>
          <p14:tracePt t="21848" x="3721100" y="3511550"/>
          <p14:tracePt t="21855" x="3735388" y="3511550"/>
          <p14:tracePt t="21864" x="3749675" y="3511550"/>
          <p14:tracePt t="21871" x="3765550" y="3495675"/>
          <p14:tracePt t="21881" x="3779838" y="3495675"/>
          <p14:tracePt t="21887" x="3795713" y="3495675"/>
          <p14:tracePt t="21898" x="3810000" y="3495675"/>
          <p14:tracePt t="21903" x="3824288" y="3495675"/>
          <p14:tracePt t="21914" x="3840163" y="3495675"/>
          <p14:tracePt t="21927" x="3854450" y="3495675"/>
          <p14:tracePt t="21951" x="3870325" y="3495675"/>
          <p14:tracePt t="22224" x="3884613" y="3495675"/>
          <p14:tracePt t="22240" x="3898900" y="3495675"/>
          <p14:tracePt t="22248" x="3914775" y="3495675"/>
          <p14:tracePt t="22256" x="3929063" y="3495675"/>
          <p14:tracePt t="22272" x="3944938" y="3495675"/>
          <p14:tracePt t="22283" x="3959225" y="3495675"/>
          <p14:tracePt t="22288" x="3975100" y="3495675"/>
          <p14:tracePt t="22304" x="3989388" y="3495675"/>
          <p14:tracePt t="22320" x="4003675" y="3495675"/>
          <p14:tracePt t="22352" x="4019550" y="3495675"/>
          <p14:tracePt t="22449" x="4019550" y="3511550"/>
          <p14:tracePt t="22467" x="4019550" y="3525838"/>
          <p14:tracePt t="22480" x="3989388" y="3541713"/>
          <p14:tracePt t="22489" x="3959225" y="3556000"/>
          <p14:tracePt t="22501" x="3929063" y="3586163"/>
          <p14:tracePt t="22504" x="3884613" y="3616325"/>
          <p14:tracePt t="22513" x="3824288" y="3644900"/>
          <p14:tracePt t="22521" x="3765550" y="3690938"/>
          <p14:tracePt t="22528" x="3690938" y="3735388"/>
          <p14:tracePt t="22537" x="3600450" y="3779838"/>
          <p14:tracePt t="22545" x="3525838" y="3824288"/>
          <p14:tracePt t="22553" x="3421063" y="3884613"/>
          <p14:tracePt t="22561" x="3316288" y="3944938"/>
          <p14:tracePt t="22569" x="3227388" y="3989388"/>
          <p14:tracePt t="22576" x="3152775" y="4033838"/>
          <p14:tracePt t="22585" x="3108325" y="4049713"/>
          <p14:tracePt t="22593" x="3048000" y="4094163"/>
          <p14:tracePt t="22601" x="3003550" y="4108450"/>
          <p14:tracePt t="22609" x="2959100" y="4138613"/>
          <p14:tracePt t="22617" x="2928938" y="4138613"/>
          <p14:tracePt t="22625" x="2913063" y="4152900"/>
          <p14:tracePt t="22633" x="2882900" y="4168775"/>
          <p14:tracePt t="22650" x="2868613" y="4168775"/>
          <p14:tracePt t="22657" x="2868613" y="4183063"/>
          <p14:tracePt t="22673" x="2854325" y="4183063"/>
          <p14:tracePt t="22714" x="2838450" y="4183063"/>
          <p14:tracePt t="22729" x="2824163" y="4183063"/>
          <p14:tracePt t="22745" x="2808288" y="4183063"/>
          <p14:tracePt t="22754" x="2794000" y="4183063"/>
          <p14:tracePt t="22766" x="2779713" y="4183063"/>
          <p14:tracePt t="22769" x="2749550" y="4168775"/>
          <p14:tracePt t="22777" x="2733675" y="4168775"/>
          <p14:tracePt t="22786" x="2719388" y="4168775"/>
          <p14:tracePt t="22793" x="2705100" y="4152900"/>
          <p14:tracePt t="22802" x="2689225" y="4152900"/>
          <p14:tracePt t="22810" x="2674938" y="4152900"/>
          <p14:tracePt t="22817" x="2659063" y="4138613"/>
          <p14:tracePt t="22826" x="2644775" y="4138613"/>
          <p14:tracePt t="22833" x="2628900" y="4138613"/>
          <p14:tracePt t="22842" x="2614613" y="4138613"/>
          <p14:tracePt t="22849" x="2600325" y="4124325"/>
          <p14:tracePt t="22858" x="2584450" y="4124325"/>
          <p14:tracePt t="22866" x="2584450" y="4108450"/>
          <p14:tracePt t="22874" x="2570163" y="4108450"/>
          <p14:tracePt t="22883" x="2554288" y="4108450"/>
          <p14:tracePt t="22900" x="2540000" y="4108450"/>
          <p14:tracePt t="22906" x="2540000" y="4094163"/>
          <p14:tracePt t="22917" x="2525713" y="4094163"/>
          <p14:tracePt t="22970" x="2509838" y="4094163"/>
          <p14:tracePt t="23107" x="2525713" y="4094163"/>
          <p14:tracePt t="23131" x="2540000" y="4094163"/>
          <p14:tracePt t="23139" x="2554288" y="4094163"/>
          <p14:tracePt t="23150" x="2570163" y="4094163"/>
          <p14:tracePt t="23162" x="2584450" y="4094163"/>
          <p14:tracePt t="23171" x="2600325" y="4094163"/>
          <p14:tracePt t="23178" x="2614613" y="4094163"/>
          <p14:tracePt t="23187" x="2614613" y="4078288"/>
          <p14:tracePt t="23195" x="2628900" y="4078288"/>
          <p14:tracePt t="23203" x="2644775" y="4078288"/>
          <p14:tracePt t="23210" x="2659063" y="4064000"/>
          <p14:tracePt t="23227" x="2659063" y="4049713"/>
          <p14:tracePt t="23235" x="2674938" y="4049713"/>
          <p14:tracePt t="23251" x="2689225" y="4033838"/>
          <p14:tracePt t="23259" x="2689225" y="4019550"/>
          <p14:tracePt t="23275" x="2689225" y="4003675"/>
          <p14:tracePt t="23283" x="2689225" y="3989388"/>
          <p14:tracePt t="23291" x="2705100" y="3975100"/>
          <p14:tracePt t="23300" x="2705100" y="3959225"/>
          <p14:tracePt t="23307" x="2705100" y="3944938"/>
          <p14:tracePt t="23316" x="2705100" y="3929063"/>
          <p14:tracePt t="23323" x="2705100" y="3914775"/>
          <p14:tracePt t="23333" x="2705100" y="3898900"/>
          <p14:tracePt t="23340" x="2705100" y="3884613"/>
          <p14:tracePt t="23351" x="2705100" y="3870325"/>
          <p14:tracePt t="23355" x="2705100" y="3854450"/>
          <p14:tracePt t="23371" x="2705100" y="3840163"/>
          <p14:tracePt t="23379" x="2689225" y="3824288"/>
          <p14:tracePt t="23387" x="2689225" y="3810000"/>
          <p14:tracePt t="23399" x="2674938" y="3810000"/>
          <p14:tracePt t="23403" x="2659063" y="3795713"/>
          <p14:tracePt t="23411" x="2644775" y="3779838"/>
          <p14:tracePt t="23420" x="2628900" y="3765550"/>
          <p14:tracePt t="23428" x="2614613" y="3749675"/>
          <p14:tracePt t="23435" x="2600325" y="3735388"/>
          <p14:tracePt t="23443" x="2584450" y="3721100"/>
          <p14:tracePt t="23451" x="2570163" y="3690938"/>
          <p14:tracePt t="23460" x="2554288" y="3675063"/>
          <p14:tracePt t="23468" x="2540000" y="3660775"/>
          <p14:tracePt t="23476" x="2525713" y="3644900"/>
          <p14:tracePt t="23483" x="2495550" y="3630613"/>
          <p14:tracePt t="23492" x="2479675" y="3616325"/>
          <p14:tracePt t="23500" x="2465388" y="3600450"/>
          <p14:tracePt t="23508" x="2451100" y="3600450"/>
          <p14:tracePt t="23516" x="2435225" y="3586163"/>
          <p14:tracePt t="23524" x="2420938" y="3586163"/>
          <p14:tracePt t="23533" x="2405063" y="3570288"/>
          <p14:tracePt t="23540" x="2374900" y="3570288"/>
          <p14:tracePt t="23549" x="2360613" y="3570288"/>
          <p14:tracePt t="23556" x="2346325" y="3570288"/>
          <p14:tracePt t="23566" x="2316163" y="3570288"/>
          <p14:tracePt t="23572" x="2300288" y="3570288"/>
          <p14:tracePt t="23582" x="2286000" y="3570288"/>
          <p14:tracePt t="23588" x="2255838" y="3570288"/>
          <p14:tracePt t="23598" x="2241550" y="3570288"/>
          <p14:tracePt t="23604" x="2225675" y="3570288"/>
          <p14:tracePt t="23614" x="2211388" y="3570288"/>
          <p14:tracePt t="23620" x="2197100" y="3570288"/>
          <p14:tracePt t="23631" x="2181225" y="3570288"/>
          <p14:tracePt t="23636" x="2166938" y="3586163"/>
          <p14:tracePt t="23648" x="2151063" y="3586163"/>
          <p14:tracePt t="23652" x="2136775" y="3586163"/>
          <p14:tracePt t="23665" x="2120900" y="3586163"/>
          <p14:tracePt t="23668" x="2106613" y="3600450"/>
          <p14:tracePt t="23681" x="2092325" y="3616325"/>
          <p14:tracePt t="23698" x="2076450" y="3630613"/>
          <p14:tracePt t="23701" x="2062163" y="3630613"/>
          <p14:tracePt t="23715" x="2062163" y="3644900"/>
          <p14:tracePt t="23717" x="2046288" y="3644900"/>
          <p14:tracePt t="23731" x="2046288" y="3660775"/>
          <p14:tracePt t="23733" x="2032000" y="3660775"/>
          <p14:tracePt t="23740" x="2032000" y="3675063"/>
          <p14:tracePt t="23749" x="2017713" y="3690938"/>
          <p14:tracePt t="23756" x="2017713" y="3705225"/>
          <p14:tracePt t="23766" x="2001838" y="3705225"/>
          <p14:tracePt t="23773" x="2001838" y="3721100"/>
          <p14:tracePt t="23782" x="2001838" y="3735388"/>
          <p14:tracePt t="23789" x="1987550" y="3749675"/>
          <p14:tracePt t="23799" x="1987550" y="3765550"/>
          <p14:tracePt t="23805" x="1987550" y="3779838"/>
          <p14:tracePt t="23815" x="1971675" y="3795713"/>
          <p14:tracePt t="23820" x="1971675" y="3824288"/>
          <p14:tracePt t="23837" x="1971675" y="3854450"/>
          <p14:tracePt t="23848" x="1957388" y="3870325"/>
          <p14:tracePt t="23852" x="1957388" y="3884613"/>
          <p14:tracePt t="23865" x="1957388" y="3914775"/>
          <p14:tracePt t="23869" x="1957388" y="3929063"/>
          <p14:tracePt t="23881" x="1957388" y="3944938"/>
          <p14:tracePt t="23885" x="1957388" y="3959225"/>
          <p14:tracePt t="23898" x="1957388" y="3989388"/>
          <p14:tracePt t="23909" x="1957388" y="4003675"/>
          <p14:tracePt t="23917" x="1957388" y="4019550"/>
          <p14:tracePt t="23926" x="1957388" y="4033838"/>
          <p14:tracePt t="23933" x="1957388" y="4049713"/>
          <p14:tracePt t="23950" x="1971675" y="4064000"/>
          <p14:tracePt t="23957" x="1971675" y="4078288"/>
          <p14:tracePt t="23989" x="1971675" y="4094163"/>
          <p14:tracePt t="24005" x="1987550" y="4094163"/>
          <p14:tracePt t="24030" x="1987550" y="4108450"/>
          <p14:tracePt t="24061" x="2001838" y="4108450"/>
          <p14:tracePt t="24077" x="2001838" y="4124325"/>
          <p14:tracePt t="24102" x="2017713" y="4124325"/>
          <p14:tracePt t="24118" x="2017713" y="4138613"/>
          <p14:tracePt t="24134" x="2032000" y="4138613"/>
          <p14:tracePt t="24182" x="2032000" y="4152900"/>
          <p14:tracePt t="24262" x="2046288" y="4152900"/>
          <p14:tracePt t="24318" x="2062163" y="4152900"/>
          <p14:tracePt t="24327" x="2062163" y="4168775"/>
          <p14:tracePt t="24350" x="2076450" y="4168775"/>
          <p14:tracePt t="25289" x="2076450" y="4198938"/>
          <p14:tracePt t="25300" x="2076450" y="4229100"/>
          <p14:tracePt t="25305" x="2106613" y="4257675"/>
          <p14:tracePt t="25313" x="2106613" y="4273550"/>
          <p14:tracePt t="25322" x="2120900" y="4303713"/>
          <p14:tracePt t="25333" x="2151063" y="4348163"/>
          <p14:tracePt t="25337" x="2166938" y="4378325"/>
          <p14:tracePt t="25345" x="2197100" y="4437063"/>
          <p14:tracePt t="25354" x="2211388" y="4467225"/>
          <p14:tracePt t="25361" x="2241550" y="4511675"/>
          <p14:tracePt t="25370" x="2241550" y="4541838"/>
          <p14:tracePt t="25377" x="2271713" y="4572000"/>
          <p14:tracePt t="25386" x="2286000" y="4616450"/>
          <p14:tracePt t="25394" x="2300288" y="4646613"/>
          <p14:tracePt t="25402" x="2316163" y="4660900"/>
          <p14:tracePt t="25410" x="2316163" y="4691063"/>
          <p14:tracePt t="25418" x="2330450" y="4721225"/>
          <p14:tracePt t="25426" x="2330450" y="4737100"/>
          <p14:tracePt t="25433" x="2346325" y="4751388"/>
          <p14:tracePt t="25442" x="2346325" y="4765675"/>
          <p14:tracePt t="25449" x="2346325" y="4781550"/>
          <p14:tracePt t="25458" x="2360613" y="4795838"/>
          <p14:tracePt t="25466" x="2360613" y="4811713"/>
          <p14:tracePt t="25474" x="2360613" y="4826000"/>
          <p14:tracePt t="25490" x="2360613" y="4840288"/>
          <p14:tracePt t="25500" x="2374900" y="4840288"/>
          <p14:tracePt t="25506" x="2374900" y="4856163"/>
          <p14:tracePt t="25516" x="2374900" y="4870450"/>
          <p14:tracePt t="25522" x="2374900" y="4886325"/>
          <p14:tracePt t="25533" x="2390775" y="4886325"/>
          <p14:tracePt t="25538" x="2390775" y="4900613"/>
          <p14:tracePt t="25546" x="2390775" y="4914900"/>
          <p14:tracePt t="25554" x="2405063" y="4930775"/>
          <p14:tracePt t="25566" x="2420938" y="4945063"/>
          <p14:tracePt t="25570" x="2420938" y="4960938"/>
          <p14:tracePt t="25578" x="2435225" y="4975225"/>
          <p14:tracePt t="25586" x="2435225" y="4991100"/>
          <p14:tracePt t="25594" x="2451100" y="5005388"/>
          <p14:tracePt t="25602" x="2451100" y="5019675"/>
          <p14:tracePt t="25610" x="2465388" y="5035550"/>
          <p14:tracePt t="25618" x="2479675" y="5065713"/>
          <p14:tracePt t="25634" x="2495550" y="5080000"/>
          <p14:tracePt t="25643" x="2495550" y="5094288"/>
          <p14:tracePt t="25658" x="2509838" y="5110163"/>
          <p14:tracePt t="25682" x="2509838" y="5124450"/>
          <p14:tracePt t="25700" x="2509838" y="5140325"/>
          <p14:tracePt t="25706" x="2525713" y="5140325"/>
          <p14:tracePt t="25716" x="2525713" y="5154613"/>
          <p14:tracePt t="25723" x="2525713" y="5168900"/>
          <p14:tracePt t="25734" x="2540000" y="5184775"/>
          <p14:tracePt t="25738" x="2540000" y="5199063"/>
          <p14:tracePt t="25751" x="2554288" y="5214938"/>
          <p14:tracePt t="25754" x="2570163" y="5229225"/>
          <p14:tracePt t="25762" x="2570163" y="5259388"/>
          <p14:tracePt t="25771" x="2584450" y="5259388"/>
          <p14:tracePt t="25779" x="2584450" y="5273675"/>
          <p14:tracePt t="25787" x="2600325" y="5273675"/>
          <p14:tracePt t="25795" x="2600325" y="5289550"/>
          <p14:tracePt t="25810" x="2600325" y="5303838"/>
          <p14:tracePt t="25819" x="2614613" y="5303838"/>
          <p14:tracePt t="25907" x="2614613" y="5289550"/>
          <p14:tracePt t="25923" x="2628900" y="5273675"/>
          <p14:tracePt t="25931" x="2628900" y="5259388"/>
          <p14:tracePt t="25939" x="2628900" y="5245100"/>
          <p14:tracePt t="25950" x="2644775" y="5229225"/>
          <p14:tracePt t="25955" x="2644775" y="5214938"/>
          <p14:tracePt t="25966" x="2644775" y="5199063"/>
          <p14:tracePt t="25971" x="2659063" y="5184775"/>
          <p14:tracePt t="25987" x="2659063" y="5168900"/>
          <p14:tracePt t="25999" x="2674938" y="5154613"/>
          <p14:tracePt t="26004" x="2674938" y="5140325"/>
          <p14:tracePt t="26019" x="2689225" y="5124450"/>
          <p14:tracePt t="26027" x="2689225" y="5110163"/>
          <p14:tracePt t="26036" x="2689225" y="5094288"/>
          <p14:tracePt t="26043" x="2705100" y="5094288"/>
          <p14:tracePt t="26052" x="2705100" y="5080000"/>
          <p14:tracePt t="26067" x="2705100" y="5065713"/>
          <p14:tracePt t="26075" x="2719388" y="5065713"/>
          <p14:tracePt t="26083" x="2719388" y="5049838"/>
          <p14:tracePt t="26092" x="2719388" y="5035550"/>
          <p14:tracePt t="26108" x="2733675" y="5019675"/>
          <p14:tracePt t="26124" x="2733675" y="5005388"/>
          <p14:tracePt t="26133" x="2733675" y="4991100"/>
          <p14:tracePt t="26156" x="2749550" y="4975225"/>
          <p14:tracePt t="26166" x="2749550" y="4960938"/>
          <p14:tracePt t="26188" x="2749550" y="4945063"/>
          <p14:tracePt t="26212" x="2749550" y="4930775"/>
          <p14:tracePt t="26228" x="2749550" y="4914900"/>
          <p14:tracePt t="26244" x="2749550" y="4900613"/>
          <p14:tracePt t="26260" x="2749550" y="4886325"/>
          <p14:tracePt t="26269" x="2733675" y="4886325"/>
          <p14:tracePt t="26276" x="2733675" y="4870450"/>
          <p14:tracePt t="26285" x="2719388" y="4856163"/>
          <p14:tracePt t="26293" x="2705100" y="4840288"/>
          <p14:tracePt t="26300" x="2674938" y="4826000"/>
          <p14:tracePt t="26309" x="2659063" y="4826000"/>
          <p14:tracePt t="26316" x="2628900" y="4795838"/>
          <p14:tracePt t="26325" x="2614613" y="4795838"/>
          <p14:tracePt t="26333" x="2600325" y="4781550"/>
          <p14:tracePt t="26341" x="2584450" y="4765675"/>
          <p14:tracePt t="26349" x="2554288" y="4765675"/>
          <p14:tracePt t="26357" x="2540000" y="4765675"/>
          <p14:tracePt t="26366" x="2525713" y="4765675"/>
          <p14:tracePt t="26373" x="2509838" y="4751388"/>
          <p14:tracePt t="26383" x="2495550" y="4751388"/>
          <p14:tracePt t="26388" x="2465388" y="4751388"/>
          <p14:tracePt t="26399" x="2451100" y="4751388"/>
          <p14:tracePt t="26405" x="2435225" y="4751388"/>
          <p14:tracePt t="26413" x="2405063" y="4751388"/>
          <p14:tracePt t="26421" x="2390775" y="4765675"/>
          <p14:tracePt t="26429" x="2374900" y="4765675"/>
          <p14:tracePt t="26437" x="2346325" y="4781550"/>
          <p14:tracePt t="26449" x="2316163" y="4795838"/>
          <p14:tracePt t="26453" x="2286000" y="4811713"/>
          <p14:tracePt t="26461" x="2271713" y="4826000"/>
          <p14:tracePt t="26469" x="2241550" y="4856163"/>
          <p14:tracePt t="26477" x="2225675" y="4870450"/>
          <p14:tracePt t="26485" x="2211388" y="4900613"/>
          <p14:tracePt t="26493" x="2181225" y="4914900"/>
          <p14:tracePt t="26501" x="2181225" y="4930775"/>
          <p14:tracePt t="26510" x="2166938" y="4960938"/>
          <p14:tracePt t="26517" x="2151063" y="4991100"/>
          <p14:tracePt t="26525" x="2136775" y="5005388"/>
          <p14:tracePt t="26533" x="2136775" y="5019675"/>
          <p14:tracePt t="26541" x="2136775" y="5049838"/>
          <p14:tracePt t="26549" x="2120900" y="5080000"/>
          <p14:tracePt t="26557" x="2120900" y="5094288"/>
          <p14:tracePt t="26566" x="2120900" y="5124450"/>
          <p14:tracePt t="26573" x="2120900" y="5140325"/>
          <p14:tracePt t="26583" x="2120900" y="5168900"/>
          <p14:tracePt t="26589" x="2120900" y="5199063"/>
          <p14:tracePt t="26599" x="2120900" y="5229225"/>
          <p14:tracePt t="26605" x="2136775" y="5245100"/>
          <p14:tracePt t="26616" x="2136775" y="5259388"/>
          <p14:tracePt t="26621" x="2151063" y="5289550"/>
          <p14:tracePt t="26631" x="2166938" y="5303838"/>
          <p14:tracePt t="26637" x="2166938" y="5319713"/>
          <p14:tracePt t="26648" x="2181225" y="5334000"/>
          <p14:tracePt t="26661" x="2197100" y="5334000"/>
          <p14:tracePt t="26927" x="2197100" y="5348288"/>
          <p14:tracePt t="26934" x="2225675" y="5378450"/>
          <p14:tracePt t="26943" x="2241550" y="5394325"/>
          <p14:tracePt t="26955" x="2271713" y="5422900"/>
          <p14:tracePt t="26958" x="2316163" y="5453063"/>
          <p14:tracePt t="26967" x="2346325" y="5468938"/>
          <p14:tracePt t="26975" x="2374900" y="5499100"/>
          <p14:tracePt t="26983" x="2451100" y="5543550"/>
          <p14:tracePt t="26990" x="2525713" y="5573713"/>
          <p14:tracePt t="27000" x="2584450" y="5618163"/>
          <p14:tracePt t="27007" x="2659063" y="5648325"/>
          <p14:tracePt t="27016" x="2719388" y="5676900"/>
          <p14:tracePt t="27023" x="2749550" y="5692775"/>
          <p14:tracePt t="27033" x="2794000" y="5707063"/>
          <p14:tracePt t="27039" x="2838450" y="5722938"/>
          <p14:tracePt t="27049" x="2882900" y="5753100"/>
          <p14:tracePt t="27054" x="2913063" y="5767388"/>
          <p14:tracePt t="27062" x="2943225" y="5781675"/>
          <p14:tracePt t="27071" x="2987675" y="5797550"/>
          <p14:tracePt t="27083" x="3017838" y="5797550"/>
          <p14:tracePt t="27086" x="3048000" y="5811838"/>
          <p14:tracePt t="27095" x="3078163" y="5827713"/>
          <p14:tracePt t="27103" x="3108325" y="5842000"/>
          <p14:tracePt t="27111" x="3122613" y="5842000"/>
          <p14:tracePt t="27119" x="3152775" y="5856288"/>
          <p14:tracePt t="27127" x="3182938" y="5856288"/>
          <p14:tracePt t="27135" x="3213100" y="5872163"/>
          <p14:tracePt t="27143" x="3227388" y="5886450"/>
          <p14:tracePt t="27151" x="3257550" y="5902325"/>
          <p14:tracePt t="27159" x="3287713" y="5902325"/>
          <p14:tracePt t="27167" x="3302000" y="5916613"/>
          <p14:tracePt t="27175" x="3332163" y="5930900"/>
          <p14:tracePt t="27183" x="3362325" y="5946775"/>
          <p14:tracePt t="27191" x="3390900" y="5961063"/>
          <p14:tracePt t="27199" x="3421063" y="5961063"/>
          <p14:tracePt t="27207" x="3451225" y="5976938"/>
          <p14:tracePt t="27216" x="3481388" y="5976938"/>
          <p14:tracePt t="27223" x="3511550" y="5991225"/>
          <p14:tracePt t="27233" x="3525838" y="5991225"/>
          <p14:tracePt t="27239" x="3556000" y="5991225"/>
          <p14:tracePt t="27250" x="3570288" y="6007100"/>
          <p14:tracePt t="27255" x="3586163" y="6007100"/>
          <p14:tracePt t="27265" x="3600450" y="6007100"/>
          <p14:tracePt t="27272" x="3616325" y="6007100"/>
          <p14:tracePt t="27281" x="3630613" y="6021388"/>
          <p14:tracePt t="27288" x="3644900" y="6021388"/>
          <p14:tracePt t="27298" x="3660775" y="6021388"/>
          <p14:tracePt t="27304" x="3690938" y="6021388"/>
          <p14:tracePt t="27315" x="3705225" y="6035675"/>
          <p14:tracePt t="27319" x="3721100" y="6035675"/>
          <p14:tracePt t="27331" x="3735388" y="6035675"/>
          <p14:tracePt t="27335" x="3765550" y="6051550"/>
          <p14:tracePt t="27348" x="3795713" y="6065838"/>
          <p14:tracePt t="27352" x="3810000" y="6065838"/>
          <p14:tracePt t="27365" x="3840163" y="6081713"/>
          <p14:tracePt t="27368" x="3854450" y="6081713"/>
          <p14:tracePt t="27381" x="3884613" y="6096000"/>
          <p14:tracePt t="27384" x="3898900" y="6096000"/>
          <p14:tracePt t="27398" x="3914775" y="6110288"/>
          <p14:tracePt t="27400" x="3929063" y="6126163"/>
          <p14:tracePt t="27415" x="3944938" y="6126163"/>
          <p14:tracePt t="27416" x="3959225" y="6140450"/>
          <p14:tracePt t="27431" x="3975100" y="6140450"/>
          <p14:tracePt t="27433" x="3989388" y="6156325"/>
          <p14:tracePt t="27450" x="3989388" y="6170613"/>
          <p14:tracePt t="27465" x="4003675" y="6170613"/>
          <p14:tracePt t="27481" x="4003675" y="6184900"/>
          <p14:tracePt t="28090" x="3975100" y="6184900"/>
          <p14:tracePt t="28101" x="3959225" y="6184900"/>
          <p14:tracePt t="28106" x="3944938" y="6184900"/>
          <p14:tracePt t="28115" x="3914775" y="6170613"/>
          <p14:tracePt t="28122" x="3898900" y="6170613"/>
          <p14:tracePt t="28133" x="3884613" y="6156325"/>
          <p14:tracePt t="28138" x="3854450" y="6156325"/>
          <p14:tracePt t="28146" x="3840163" y="6140450"/>
          <p14:tracePt t="28154" x="3810000" y="6126163"/>
          <p14:tracePt t="28163" x="3795713" y="6126163"/>
          <p14:tracePt t="28171" x="3765550" y="6126163"/>
          <p14:tracePt t="28179" x="3735388" y="6110288"/>
          <p14:tracePt t="28187" x="3721100" y="6110288"/>
          <p14:tracePt t="28194" x="3705225" y="6110288"/>
          <p14:tracePt t="28203" x="3675063" y="6110288"/>
          <p14:tracePt t="28211" x="3660775" y="6110288"/>
          <p14:tracePt t="28219" x="3644900" y="6110288"/>
          <p14:tracePt t="28227" x="3630613" y="6110288"/>
          <p14:tracePt t="28234" x="3616325" y="6110288"/>
          <p14:tracePt t="28242" x="3600450" y="6110288"/>
          <p14:tracePt t="28251" x="3586163" y="6110288"/>
          <p14:tracePt t="28259" x="3570288" y="6126163"/>
          <p14:tracePt t="28275" x="3556000" y="6140450"/>
          <p14:tracePt t="28291" x="3541713" y="6140450"/>
          <p14:tracePt t="28300" x="3541713" y="6156325"/>
          <p14:tracePt t="28307" x="3525838" y="6170613"/>
          <p14:tracePt t="28323" x="3525838" y="6184900"/>
          <p14:tracePt t="28333" x="3525838" y="6200775"/>
          <p14:tracePt t="28339" x="3525838" y="6215063"/>
          <p14:tracePt t="28355" x="3525838" y="6230938"/>
          <p14:tracePt t="28366" x="3525838" y="6245225"/>
          <p14:tracePt t="28371" x="3525838" y="6261100"/>
          <p14:tracePt t="28379" x="3525838" y="6275388"/>
          <p14:tracePt t="28387" x="3541713" y="6289675"/>
          <p14:tracePt t="28395" x="3556000" y="6305550"/>
          <p14:tracePt t="28403" x="3570288" y="6305550"/>
          <p14:tracePt t="28411" x="3586163" y="6335713"/>
          <p14:tracePt t="28419" x="3616325" y="6350000"/>
          <p14:tracePt t="28427" x="3660775" y="6364288"/>
          <p14:tracePt t="28435" x="3690938" y="6394450"/>
          <p14:tracePt t="28443" x="3721100" y="6394450"/>
          <p14:tracePt t="28451" x="3765550" y="6424613"/>
          <p14:tracePt t="28460" x="3795713" y="6438900"/>
          <p14:tracePt t="28467" x="3840163" y="6454775"/>
          <p14:tracePt t="28475" x="3884613" y="6469063"/>
          <p14:tracePt t="28483" x="3944938" y="6484938"/>
          <p14:tracePt t="28491" x="3959225" y="6499225"/>
          <p14:tracePt t="28500" x="4033838" y="6515100"/>
          <p14:tracePt t="28507" x="4078288" y="6543675"/>
          <p14:tracePt t="28516" x="4138613" y="6543675"/>
          <p14:tracePt t="28524" x="4152900" y="6559550"/>
          <p14:tracePt t="28533" x="4229100" y="6573838"/>
          <p14:tracePt t="28540" x="4257675" y="6573838"/>
          <p14:tracePt t="28549" x="4303713" y="6573838"/>
          <p14:tracePt t="28556" x="4332288" y="6589713"/>
          <p14:tracePt t="28566" x="4362450" y="6589713"/>
          <p14:tracePt t="28572" x="4406900" y="6589713"/>
          <p14:tracePt t="28582" x="4437063" y="6589713"/>
          <p14:tracePt t="28588" x="4467225" y="6604000"/>
          <p14:tracePt t="28598" x="4483100" y="6604000"/>
          <p14:tracePt t="28604" x="4511675" y="6604000"/>
          <p14:tracePt t="28614" x="4541838" y="6604000"/>
          <p14:tracePt t="28619" x="4557713" y="6604000"/>
          <p14:tracePt t="28631" x="4586288" y="6604000"/>
          <p14:tracePt t="28636" x="4602163" y="6604000"/>
          <p14:tracePt t="28648" x="4616450" y="6604000"/>
          <p14:tracePt t="28652" x="4632325" y="6604000"/>
          <p14:tracePt t="28664" x="4646613" y="6604000"/>
          <p14:tracePt t="28668" x="4660900" y="6604000"/>
          <p14:tracePt t="28681" x="4691063" y="6604000"/>
          <p14:tracePt t="28684" x="4706938" y="6604000"/>
          <p14:tracePt t="28698" x="4721225" y="6589713"/>
          <p14:tracePt t="28701" x="4737100" y="6589713"/>
          <p14:tracePt t="28715" x="4751388" y="6573838"/>
          <p14:tracePt t="28717" x="4765675" y="6573838"/>
          <p14:tracePt t="28731" x="4781550" y="6573838"/>
          <p14:tracePt t="28733" x="4811713" y="6559550"/>
          <p14:tracePt t="28740" x="4826000" y="6559550"/>
          <p14:tracePt t="28749" x="4826000" y="6543675"/>
          <p14:tracePt t="28756" x="4840288" y="6543675"/>
          <p14:tracePt t="28766" x="4856163" y="6543675"/>
          <p14:tracePt t="28772" x="4870450" y="6529388"/>
          <p14:tracePt t="28783" x="4886325" y="6529388"/>
          <p14:tracePt t="28789" x="4886325" y="6515100"/>
          <p14:tracePt t="28799" x="4900613" y="6515100"/>
          <p14:tracePt t="28821" x="4900613" y="6499225"/>
          <p14:tracePt t="28829" x="4914900" y="6499225"/>
          <p14:tracePt t="28844" x="4914900" y="6484938"/>
          <p14:tracePt t="28861" x="4914900" y="6469063"/>
          <p14:tracePt t="28869" x="4930775" y="6454775"/>
          <p14:tracePt t="28877" x="4930775" y="6438900"/>
          <p14:tracePt t="28885" x="4930775" y="6424613"/>
          <p14:tracePt t="28893" x="4930775" y="6410325"/>
          <p14:tracePt t="28901" x="4930775" y="6394450"/>
          <p14:tracePt t="28908" x="4930775" y="6380163"/>
          <p14:tracePt t="28916" x="4930775" y="6350000"/>
          <p14:tracePt t="28924" x="4930775" y="6335713"/>
          <p14:tracePt t="28933" x="4930775" y="6319838"/>
          <p14:tracePt t="28949" x="4930775" y="6305550"/>
          <p14:tracePt t="28957" x="4930775" y="6289675"/>
          <p14:tracePt t="28966" x="4914900" y="6275388"/>
          <p14:tracePt t="28973" x="4886325" y="6261100"/>
          <p14:tracePt t="28983" x="4856163" y="6245225"/>
          <p14:tracePt t="28989" x="4826000" y="6230938"/>
          <p14:tracePt t="28999" x="4781550" y="6215063"/>
          <p14:tracePt t="29005" x="4721225" y="6200775"/>
          <p14:tracePt t="29016" x="4676775" y="6184900"/>
          <p14:tracePt t="29021" x="4616450" y="6170613"/>
          <p14:tracePt t="29029" x="4527550" y="6156325"/>
          <p14:tracePt t="29037" x="4467225" y="6140450"/>
          <p14:tracePt t="29045" x="4392613" y="6126163"/>
          <p14:tracePt t="29053" x="4332288" y="6126163"/>
          <p14:tracePt t="29061" x="4257675" y="6126163"/>
          <p14:tracePt t="29069" x="4198938" y="6126163"/>
          <p14:tracePt t="29078" x="4138613" y="6126163"/>
          <p14:tracePt t="29086" x="4078288" y="6126163"/>
          <p14:tracePt t="29094" x="4019550" y="6126163"/>
          <p14:tracePt t="29102" x="3975100" y="6126163"/>
          <p14:tracePt t="29110" x="3914775" y="6140450"/>
          <p14:tracePt t="29117" x="3870325" y="6170613"/>
          <p14:tracePt t="29126" x="3810000" y="6184900"/>
          <p14:tracePt t="29133" x="3749675" y="6215063"/>
          <p14:tracePt t="29142" x="3705225" y="6245225"/>
          <p14:tracePt t="29149" x="3644900" y="6275388"/>
          <p14:tracePt t="29158" x="3586163" y="6305550"/>
          <p14:tracePt t="29166" x="3556000" y="6319838"/>
          <p14:tracePt t="29174" x="3511550" y="6335713"/>
          <p14:tracePt t="29183" x="3467100" y="6350000"/>
          <p14:tracePt t="29190" x="3390900" y="6380163"/>
          <p14:tracePt t="30041" x="3406775" y="6380163"/>
          <p14:tracePt t="30050" x="3421063" y="6380163"/>
          <p14:tracePt t="30057" x="3451225" y="6380163"/>
          <p14:tracePt t="30064" x="3481388" y="6380163"/>
          <p14:tracePt t="30073" x="3525838" y="6380163"/>
          <p14:tracePt t="30084" x="3570288" y="6380163"/>
          <p14:tracePt t="30088" x="3630613" y="6380163"/>
          <p14:tracePt t="30099" x="3705225" y="6380163"/>
          <p14:tracePt t="30104" x="3779838" y="6380163"/>
          <p14:tracePt t="30112" x="3854450" y="6364288"/>
          <p14:tracePt t="30121" x="3929063" y="6364288"/>
          <p14:tracePt t="30133" x="4019550" y="6350000"/>
          <p14:tracePt t="30136" x="4094163" y="6350000"/>
          <p14:tracePt t="30144" x="4168775" y="6335713"/>
          <p14:tracePt t="30153" x="4243388" y="6319838"/>
          <p14:tracePt t="30161" x="4318000" y="6305550"/>
          <p14:tracePt t="30169" x="4392613" y="6289675"/>
          <p14:tracePt t="30176" x="4452938" y="6289675"/>
          <p14:tracePt t="30185" x="4511675" y="6275388"/>
          <p14:tracePt t="30192" x="4586288" y="6261100"/>
          <p14:tracePt t="30200" x="4646613" y="6245225"/>
          <p14:tracePt t="30208" x="4706938" y="6245225"/>
          <p14:tracePt t="30216" x="4765675" y="6230938"/>
          <p14:tracePt t="30224" x="4826000" y="6215063"/>
          <p14:tracePt t="30232" x="4886325" y="6200775"/>
          <p14:tracePt t="30241" x="4945063" y="6184900"/>
          <p14:tracePt t="30249" x="5019675" y="6170613"/>
          <p14:tracePt t="30257" x="5080000" y="6140450"/>
          <p14:tracePt t="30266" x="5140325" y="6126163"/>
          <p14:tracePt t="30273" x="5199063" y="6110288"/>
          <p14:tracePt t="30283" x="5259388" y="6110288"/>
          <p14:tracePt t="30289" x="5319713" y="6096000"/>
          <p14:tracePt t="30299" x="5378450" y="6081713"/>
          <p14:tracePt t="30305" x="5438775" y="6065838"/>
          <p14:tracePt t="30315" x="5513388" y="6051550"/>
          <p14:tracePt t="30321" x="5588000" y="6051550"/>
          <p14:tracePt t="30331" x="5662613" y="6035675"/>
          <p14:tracePt t="30337" x="5737225" y="6035675"/>
          <p14:tracePt t="30348" x="5811838" y="6035675"/>
          <p14:tracePt t="30353" x="5886450" y="6035675"/>
          <p14:tracePt t="30365" x="5991225" y="6035675"/>
          <p14:tracePt t="30369" x="6081713" y="6035675"/>
          <p14:tracePt t="30382" x="6184900" y="6035675"/>
          <p14:tracePt t="30385" x="6275388" y="6035675"/>
          <p14:tracePt t="30398" x="6380163" y="6065838"/>
          <p14:tracePt t="30402" x="6573838" y="6126163"/>
          <p14:tracePt t="30415" x="6708775" y="6184900"/>
          <p14:tracePt t="30417" x="6827838" y="6275388"/>
          <p14:tracePt t="31301" x="6872288" y="6275388"/>
          <p14:tracePt t="31309" x="6902450" y="6275388"/>
          <p14:tracePt t="31317" x="6932613" y="6275388"/>
          <p14:tracePt t="31325" x="6977063" y="6275388"/>
          <p14:tracePt t="31333" x="7023100" y="6289675"/>
          <p14:tracePt t="31341" x="7067550" y="6289675"/>
          <p14:tracePt t="31350" x="7156450" y="6289675"/>
          <p14:tracePt t="31357" x="7246938" y="6289675"/>
          <p14:tracePt t="31367" x="7351713" y="6289675"/>
          <p14:tracePt t="31373" x="7454900" y="6275388"/>
          <p14:tracePt t="31383" x="7545388" y="6245225"/>
          <p14:tracePt t="31388" x="7650163" y="6200775"/>
          <p14:tracePt t="31400" x="7769225" y="6140450"/>
          <p14:tracePt t="31404" x="7859713" y="6081713"/>
          <p14:tracePt t="31413" x="8039100" y="5961063"/>
          <p14:tracePt t="31421" x="8158163" y="5872163"/>
          <p14:tracePt t="31428" x="8262938" y="5767388"/>
          <p14:tracePt t="31437" x="8382000" y="5648325"/>
          <p14:tracePt t="31445" x="8486775" y="5499100"/>
          <p14:tracePt t="31453" x="8591550" y="5334000"/>
          <p14:tracePt t="31461" x="8710613" y="5154613"/>
          <p14:tracePt t="31469" x="8829675" y="4960938"/>
          <p14:tracePt t="31477" x="8964613" y="4737100"/>
          <p14:tracePt t="31485" x="9083675" y="4511675"/>
          <p14:tracePt t="31493" x="9218613" y="4257675"/>
          <p14:tracePt t="31501" x="9367838" y="4003675"/>
          <p14:tracePt t="31509" x="9517063" y="3721100"/>
          <p14:tracePt t="31517" x="9817100" y="3241675"/>
          <p14:tracePt t="31525" x="10010775" y="2959100"/>
          <p14:tracePt t="31533" x="10115550" y="2808288"/>
          <p14:tracePt t="31541" x="10309225" y="2509838"/>
          <p14:tracePt t="31549" x="10548938" y="2211388"/>
          <p14:tracePt t="31558" x="10922000" y="1733550"/>
          <p14:tracePt t="31566" x="11026775" y="1598613"/>
          <p14:tracePt t="31574" x="11250613" y="1344613"/>
          <p14:tracePt t="31583" x="11430000" y="1090613"/>
          <p14:tracePt t="31589" x="11595100" y="866775"/>
          <p14:tracePt t="31903" x="11518900" y="850900"/>
          <p14:tracePt t="31910" x="11474450" y="806450"/>
          <p14:tracePt t="31918" x="11430000" y="792163"/>
          <p14:tracePt t="31927" x="11385550" y="747713"/>
          <p14:tracePt t="31939" x="11341100" y="731838"/>
          <p14:tracePt t="31942" x="11310938" y="687388"/>
          <p14:tracePt t="31951" x="11264900" y="657225"/>
          <p14:tracePt t="31959" x="11236325" y="612775"/>
          <p14:tracePt t="31966" x="11206163" y="582613"/>
          <p14:tracePt t="31974" x="11176000" y="538163"/>
          <p14:tracePt t="31983" x="11131550" y="463550"/>
          <p14:tracePt t="31990" x="11071225" y="373063"/>
          <p14:tracePt t="32000" x="11041063" y="314325"/>
          <p14:tracePt t="32006" x="10996613" y="239713"/>
          <p14:tracePt t="32016" x="10966450" y="165100"/>
          <p14:tracePt t="32022" x="10922000" y="88900"/>
          <p14:tracePt t="32034" x="10877550" y="30163"/>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AAFD-E18A-4D9F-D40A-C4A47F15AB72}"/>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F586D556-A5D6-2488-5CA4-42A4F79656FA}"/>
              </a:ext>
            </a:extLst>
          </p:cNvPr>
          <p:cNvPicPr>
            <a:picLocks noGrp="1" noChangeAspect="1"/>
          </p:cNvPicPr>
          <p:nvPr>
            <p:ph idx="1"/>
          </p:nvPr>
        </p:nvPicPr>
        <p:blipFill>
          <a:blip r:embed="rId4"/>
          <a:stretch>
            <a:fillRect/>
          </a:stretch>
        </p:blipFill>
        <p:spPr>
          <a:xfrm>
            <a:off x="3973485" y="79607"/>
            <a:ext cx="4073236" cy="6554028"/>
          </a:xfrm>
          <a:prstGeom prst="rect">
            <a:avLst/>
          </a:prstGeom>
        </p:spPr>
      </p:pic>
      <p:pic>
        <p:nvPicPr>
          <p:cNvPr id="3" name="Audio 2">
            <a:hlinkClick r:id="" action="ppaction://media"/>
            <a:extLst>
              <a:ext uri="{FF2B5EF4-FFF2-40B4-BE49-F238E27FC236}">
                <a16:creationId xmlns:a16="http://schemas.microsoft.com/office/drawing/2014/main" id="{22416293-DB76-0341-867C-B066379157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043166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38790">
        <p159:morph option="byObject"/>
      </p:transition>
    </mc:Choice>
    <mc:Fallback>
      <p:transition spd="slow" advTm="387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33" x="6424613" y="6156325"/>
          <p14:tracePt t="149" x="6438900" y="6156325"/>
          <p14:tracePt t="164" x="6454775" y="6156325"/>
          <p14:tracePt t="173" x="6469063" y="6156325"/>
          <p14:tracePt t="180" x="6484938" y="6156325"/>
          <p14:tracePt t="197" x="6499225" y="6156325"/>
          <p14:tracePt t="205" x="6515100" y="6156325"/>
          <p14:tracePt t="221" x="6529388" y="6156325"/>
          <p14:tracePt t="237" x="6543675" y="6156325"/>
          <p14:tracePt t="253" x="6559550" y="6156325"/>
          <p14:tracePt t="269" x="6573838" y="6156325"/>
          <p14:tracePt t="293" x="6589713" y="6156325"/>
          <p14:tracePt t="310" x="6604000" y="6156325"/>
          <p14:tracePt t="318" x="6604000" y="6170613"/>
          <p14:tracePt t="330" x="6618288" y="6170613"/>
          <p14:tracePt t="349" x="6634163" y="6170613"/>
          <p14:tracePt t="382" x="6648450" y="6170613"/>
          <p14:tracePt t="542" x="6664325" y="6170613"/>
          <p14:tracePt t="550" x="6678613" y="6170613"/>
          <p14:tracePt t="558" x="6692900" y="6170613"/>
          <p14:tracePt t="574" x="6708775" y="6170613"/>
          <p14:tracePt t="582" x="6723063" y="6170613"/>
          <p14:tracePt t="590" x="6738938" y="6170613"/>
          <p14:tracePt t="606" x="6753225" y="6170613"/>
          <p14:tracePt t="614" x="6769100" y="6170613"/>
          <p14:tracePt t="638" x="6783388" y="6170613"/>
          <p14:tracePt t="654" x="6797675" y="6170613"/>
          <p14:tracePt t="679" x="6813550" y="6170613"/>
          <p14:tracePt t="697" x="6827838" y="6170613"/>
          <p14:tracePt t="713" x="6843713" y="6170613"/>
          <p14:tracePt t="735" x="6858000" y="6170613"/>
          <p14:tracePt t="767" x="6872288" y="6170613"/>
          <p14:tracePt t="799" x="6888163" y="6170613"/>
          <p14:tracePt t="823" x="6902450" y="6184900"/>
          <p14:tracePt t="864" x="6918325" y="6184900"/>
          <p14:tracePt t="904" x="6918325" y="6200775"/>
          <p14:tracePt t="914" x="6932613" y="6200775"/>
          <p14:tracePt t="1618" x="6946900" y="6200775"/>
          <p14:tracePt t="1626" x="6962775" y="6200775"/>
          <p14:tracePt t="1634" x="6992938" y="6200775"/>
          <p14:tracePt t="1642" x="7023100" y="6200775"/>
          <p14:tracePt t="1652" x="7051675" y="6200775"/>
          <p14:tracePt t="1658" x="7081838" y="6200775"/>
          <p14:tracePt t="1665" x="7112000" y="6200775"/>
          <p14:tracePt t="1674" x="7142163" y="6200775"/>
          <p14:tracePt t="1681" x="7172325" y="6200775"/>
          <p14:tracePt t="1689" x="7186613" y="6200775"/>
          <p14:tracePt t="1698" x="7216775" y="6200775"/>
          <p14:tracePt t="1714" x="7231063" y="6200775"/>
          <p14:tracePt t="1722" x="7246938" y="6200775"/>
          <p14:tracePt t="1731" x="7261225" y="6200775"/>
          <p14:tracePt t="1747" x="7277100" y="6200775"/>
          <p14:tracePt t="1778" x="7291388" y="6200775"/>
          <p14:tracePt t="1803" x="7305675" y="6200775"/>
          <p14:tracePt t="1834" x="7321550" y="6200775"/>
          <p14:tracePt t="2027" x="7335838" y="6200775"/>
          <p14:tracePt t="2051" x="7351713" y="6200775"/>
          <p14:tracePt t="2083" x="7366000" y="6200775"/>
          <p14:tracePt t="2108" x="7380288" y="6184900"/>
          <p14:tracePt t="2123" x="7396163" y="6184900"/>
          <p14:tracePt t="2139" x="7410450" y="6170613"/>
          <p14:tracePt t="2163" x="7426325" y="6156325"/>
          <p14:tracePt t="2181" x="7440613" y="6156325"/>
          <p14:tracePt t="2198" x="7440613" y="6140450"/>
          <p14:tracePt t="2214" x="7454900" y="6140450"/>
          <p14:tracePt t="2227" x="7454900" y="6126163"/>
          <p14:tracePt t="2235" x="7470775" y="6126163"/>
          <p14:tracePt t="2252" x="7470775" y="6110288"/>
          <p14:tracePt t="2268" x="7485063" y="6110288"/>
          <p14:tracePt t="2292" x="7485063" y="6096000"/>
          <p14:tracePt t="2308" x="7500938" y="6096000"/>
          <p14:tracePt t="2324" x="7500938" y="6081713"/>
          <p14:tracePt t="2340" x="7515225" y="6081713"/>
          <p14:tracePt t="2356" x="7515225" y="6065838"/>
          <p14:tracePt t="2372" x="7531100" y="6065838"/>
          <p14:tracePt t="2388" x="7531100" y="6051550"/>
          <p14:tracePt t="2452" x="7531100" y="6035675"/>
          <p14:tracePt t="2469" x="7531100" y="6021388"/>
          <p14:tracePt t="2477" x="7545388" y="6021388"/>
          <p14:tracePt t="2484" x="7545388" y="6007100"/>
          <p14:tracePt t="2493" x="7545388" y="5991225"/>
          <p14:tracePt t="2517" x="7545388" y="5976938"/>
          <p14:tracePt t="2533" x="7545388" y="5961063"/>
          <p14:tracePt t="2685" x="7545388" y="5946775"/>
          <p14:tracePt t="2693" x="7531100" y="5946775"/>
          <p14:tracePt t="2704" x="7515225" y="5946775"/>
          <p14:tracePt t="2709" x="7500938" y="5946775"/>
          <p14:tracePt t="2717" x="7485063" y="5946775"/>
          <p14:tracePt t="2726" x="7470775" y="5946775"/>
          <p14:tracePt t="2733" x="7454900" y="5946775"/>
          <p14:tracePt t="2741" x="7440613" y="5946775"/>
          <p14:tracePt t="2749" x="7410450" y="5946775"/>
          <p14:tracePt t="2757" x="7396163" y="5946775"/>
          <p14:tracePt t="2765" x="7380288" y="5961063"/>
          <p14:tracePt t="2773" x="7366000" y="5961063"/>
          <p14:tracePt t="2781" x="7351713" y="5961063"/>
          <p14:tracePt t="2789" x="7335838" y="5976938"/>
          <p14:tracePt t="2805" x="7321550" y="5976938"/>
          <p14:tracePt t="2814" x="7321550" y="5991225"/>
          <p14:tracePt t="2870" x="7305675" y="5991225"/>
          <p14:tracePt t="3190" x="7291388" y="5991225"/>
          <p14:tracePt t="3206" x="7277100" y="5991225"/>
          <p14:tracePt t="3222" x="7261225" y="5991225"/>
          <p14:tracePt t="3238" x="7246938" y="5991225"/>
          <p14:tracePt t="3254" x="7231063" y="5991225"/>
          <p14:tracePt t="3270" x="7216775" y="5991225"/>
          <p14:tracePt t="3793" x="7200900" y="5991225"/>
          <p14:tracePt t="3825" x="7186613" y="5991225"/>
          <p14:tracePt t="3841" x="7172325" y="5991225"/>
          <p14:tracePt t="3848" x="7156450" y="5991225"/>
          <p14:tracePt t="3864" x="7142163" y="5991225"/>
          <p14:tracePt t="3881" x="7126288" y="5991225"/>
          <p14:tracePt t="3969" x="7112000" y="5991225"/>
          <p14:tracePt t="4105" x="7097713" y="5991225"/>
          <p14:tracePt t="4129" x="7081838" y="5991225"/>
          <p14:tracePt t="4138" x="7067550" y="5991225"/>
          <p14:tracePt t="4153" x="7051675" y="5991225"/>
          <p14:tracePt t="4164" x="7037388" y="5991225"/>
          <p14:tracePt t="4169" x="7023100" y="5991225"/>
          <p14:tracePt t="4185" x="7007225" y="5991225"/>
          <p14:tracePt t="4209" x="6992938" y="5991225"/>
          <p14:tracePt t="4217" x="6992938" y="5976938"/>
          <p14:tracePt t="4571" x="6977063" y="5976938"/>
          <p14:tracePt t="4582" x="6977063" y="5961063"/>
          <p14:tracePt t="4595" x="6962775" y="5961063"/>
          <p14:tracePt t="4611" x="6946900" y="5946775"/>
          <p14:tracePt t="4635" x="6932613" y="5946775"/>
          <p14:tracePt t="4651" x="6932613" y="5930900"/>
          <p14:tracePt t="4699" x="6918325" y="5930900"/>
          <p14:tracePt t="4988" x="6918325" y="5916613"/>
          <p14:tracePt t="5004" x="6902450" y="5902325"/>
          <p14:tracePt t="5029" x="6888163" y="5886450"/>
          <p14:tracePt t="5047" x="6872288" y="5886450"/>
          <p14:tracePt t="5060" x="6872288" y="5872163"/>
          <p14:tracePt t="5076" x="6858000" y="5872163"/>
          <p14:tracePt t="5092" x="6858000" y="5856288"/>
          <p14:tracePt t="5109" x="6843713" y="5856288"/>
          <p14:tracePt t="5117" x="6843713" y="5842000"/>
          <p14:tracePt t="5133" x="6827838" y="5842000"/>
          <p14:tracePt t="5149" x="6827838" y="5827713"/>
          <p14:tracePt t="5157" x="6813550" y="5827713"/>
          <p14:tracePt t="5180" x="6813550" y="5811838"/>
          <p14:tracePt t="5189" x="6797675" y="5811838"/>
          <p14:tracePt t="5237" x="6783388" y="5797550"/>
          <p14:tracePt t="5293" x="6769100" y="5797550"/>
          <p14:tracePt t="5325" x="6769100" y="5781675"/>
          <p14:tracePt t="5357" x="6753225" y="5781675"/>
          <p14:tracePt t="5437" x="6738938" y="5781675"/>
          <p14:tracePt t="5447" x="6738938" y="5767388"/>
          <p14:tracePt t="5494" x="6723063" y="5767388"/>
          <p14:tracePt t="5799" x="6723063" y="5753100"/>
          <p14:tracePt t="5823" x="6708775" y="5753100"/>
          <p14:tracePt t="5849" x="6708775" y="5737225"/>
          <p14:tracePt t="5879" x="6708775" y="5722938"/>
          <p14:tracePt t="5887" x="6692900" y="5722938"/>
          <p14:tracePt t="5951" x="6692900" y="5707063"/>
          <p14:tracePt t="5984" x="6678613" y="5707063"/>
          <p14:tracePt t="6007" x="6678613" y="5692775"/>
          <p14:tracePt t="6039" x="6664325" y="5692775"/>
          <p14:tracePt t="6055" x="6664325" y="5676900"/>
          <p14:tracePt t="6104" x="6664325" y="5662613"/>
          <p14:tracePt t="6115" x="6648450" y="5662613"/>
          <p14:tracePt t="6136" x="6648450" y="5648325"/>
          <p14:tracePt t="6176" x="6648450" y="5632450"/>
          <p14:tracePt t="6184" x="6634163" y="5632450"/>
          <p14:tracePt t="6232" x="6634163" y="5618163"/>
          <p14:tracePt t="6264" x="6618288" y="5602288"/>
          <p14:tracePt t="6304" x="6618288" y="5588000"/>
          <p14:tracePt t="6336" x="6604000" y="5588000"/>
          <p14:tracePt t="6347" x="6604000" y="5573713"/>
          <p14:tracePt t="6392" x="6604000" y="5557838"/>
          <p14:tracePt t="6401" x="6589713" y="5557838"/>
          <p14:tracePt t="6441" x="6589713" y="5543550"/>
          <p14:tracePt t="6457" x="6573838" y="5543550"/>
          <p14:tracePt t="6489" x="6573838" y="5527675"/>
          <p14:tracePt t="6505" x="6559550" y="5527675"/>
          <p14:tracePt t="6537" x="6559550" y="5513388"/>
          <p14:tracePt t="6561" x="6543675" y="5513388"/>
          <p14:tracePt t="6593" x="6543675" y="5499100"/>
          <p14:tracePt t="6633" x="6529388" y="5499100"/>
          <p14:tracePt t="6681" x="6515100" y="5499100"/>
          <p14:tracePt t="6706" x="6515100" y="5483225"/>
          <p14:tracePt t="6738" x="6499225" y="5483225"/>
          <p14:tracePt t="6778" x="6484938" y="5483225"/>
          <p14:tracePt t="6786" x="6484938" y="5468938"/>
          <p14:tracePt t="6810" x="6469063" y="5468938"/>
          <p14:tracePt t="6858" x="6454775" y="5468938"/>
          <p14:tracePt t="6930" x="6438900" y="5468938"/>
          <p14:tracePt t="6994" x="6424613" y="5468938"/>
          <p14:tracePt t="7075" x="6410325" y="5468938"/>
          <p14:tracePt t="7123" x="6394450" y="5468938"/>
          <p14:tracePt t="7147" x="6394450" y="5453063"/>
          <p14:tracePt t="7165" x="6380163" y="5453063"/>
          <p14:tracePt t="7227" x="6364288" y="5453063"/>
          <p14:tracePt t="7275" x="6350000" y="5453063"/>
          <p14:tracePt t="7299" x="6335713" y="5453063"/>
          <p14:tracePt t="7324" x="6319838" y="5453063"/>
          <p14:tracePt t="7356" x="6305550" y="5453063"/>
          <p14:tracePt t="7396" x="6289675" y="5453063"/>
          <p14:tracePt t="7428" x="6275388" y="5453063"/>
          <p14:tracePt t="7443" x="6261100" y="5453063"/>
          <p14:tracePt t="7468" x="6245225" y="5453063"/>
          <p14:tracePt t="7484" x="6230938" y="5453063"/>
          <p14:tracePt t="7500" x="6215063" y="5453063"/>
          <p14:tracePt t="7516" x="6200775" y="5453063"/>
          <p14:tracePt t="7524" x="6184900" y="5468938"/>
          <p14:tracePt t="7540" x="6170613" y="5468938"/>
          <p14:tracePt t="7556" x="6156325" y="5468938"/>
          <p14:tracePt t="7564" x="6140450" y="5468938"/>
          <p14:tracePt t="7581" x="6126163" y="5468938"/>
          <p14:tracePt t="7597" x="6110288" y="5468938"/>
          <p14:tracePt t="7620" x="6096000" y="5468938"/>
          <p14:tracePt t="7636" x="6081713" y="5468938"/>
          <p14:tracePt t="8222" x="6081713" y="5453063"/>
          <p14:tracePt t="8238" x="6081713" y="5438775"/>
          <p14:tracePt t="8246" x="6065838" y="5422900"/>
          <p14:tracePt t="8254" x="6065838" y="5408613"/>
          <p14:tracePt t="8264" x="6065838" y="5394325"/>
          <p14:tracePt t="8271" x="6065838" y="5378450"/>
          <p14:tracePt t="8281" x="6051550" y="5364163"/>
          <p14:tracePt t="8286" x="6051550" y="5348288"/>
          <p14:tracePt t="8297" x="6051550" y="5334000"/>
          <p14:tracePt t="8302" x="6051550" y="5319713"/>
          <p14:tracePt t="8310" x="6035675" y="5303838"/>
          <p14:tracePt t="8318" x="6035675" y="5289550"/>
          <p14:tracePt t="8326" x="6035675" y="5273675"/>
          <p14:tracePt t="8335" x="6035675" y="5259388"/>
          <p14:tracePt t="8342" x="6035675" y="5245100"/>
          <p14:tracePt t="8351" x="6035675" y="5229225"/>
          <p14:tracePt t="8367" x="6035675" y="5214938"/>
          <p14:tracePt t="8375" x="6035675" y="5199063"/>
          <p14:tracePt t="8390" x="6035675" y="5184775"/>
          <p14:tracePt t="8407" x="6035675" y="5168900"/>
          <p14:tracePt t="8423" x="6035675" y="5154613"/>
          <p14:tracePt t="8455" x="6035675" y="5140325"/>
          <p14:tracePt t="8471" x="6035675" y="5124450"/>
          <p14:tracePt t="8495" x="6035675" y="5110163"/>
          <p14:tracePt t="8519" x="6035675" y="5094288"/>
          <p14:tracePt t="8536" x="6035675" y="5080000"/>
          <p14:tracePt t="8552" x="6051550" y="5080000"/>
          <p14:tracePt t="8559" x="6051550" y="5065713"/>
          <p14:tracePt t="8591" x="6051550" y="5049838"/>
          <p14:tracePt t="8623" x="6065838" y="5049838"/>
          <p14:tracePt t="8631" x="6065838" y="5035550"/>
          <p14:tracePt t="8664" x="6065838" y="5019675"/>
          <p14:tracePt t="8672" x="6081713" y="5019675"/>
          <p14:tracePt t="8688" x="6081713" y="5005388"/>
          <p14:tracePt t="8720" x="6081713" y="4991100"/>
          <p14:tracePt t="8752" x="6096000" y="4975225"/>
          <p14:tracePt t="8784" x="6096000" y="4960938"/>
          <p14:tracePt t="8824" x="6096000" y="4945063"/>
          <p14:tracePt t="8856" x="6096000" y="4930775"/>
          <p14:tracePt t="8880" x="6096000" y="4914900"/>
          <p14:tracePt t="8912" x="6096000" y="4900613"/>
          <p14:tracePt t="8952" x="6096000" y="4886325"/>
          <p14:tracePt t="8992" x="6096000" y="4870450"/>
          <p14:tracePt t="9024" x="6096000" y="4856163"/>
          <p14:tracePt t="9040" x="6096000" y="4840288"/>
          <p14:tracePt t="9065" x="6096000" y="4826000"/>
          <p14:tracePt t="9097" x="6081713" y="4811713"/>
          <p14:tracePt t="9121" x="6081713" y="4795838"/>
          <p14:tracePt t="9137" x="6065838" y="4781550"/>
          <p14:tracePt t="9153" x="6065838" y="4765675"/>
          <p14:tracePt t="9169" x="6065838" y="4751388"/>
          <p14:tracePt t="9177" x="6051550" y="4751388"/>
          <p14:tracePt t="9193" x="6051550" y="4737100"/>
          <p14:tracePt t="9226" x="6035675" y="4721225"/>
          <p14:tracePt t="9241" x="6035675" y="4706938"/>
          <p14:tracePt t="9249" x="6021388" y="4706938"/>
          <p14:tracePt t="9273" x="6021388" y="4691063"/>
          <p14:tracePt t="9281" x="6007100" y="4691063"/>
          <p14:tracePt t="9298" x="6007100" y="4676775"/>
          <p14:tracePt t="9322" x="5991225" y="4676775"/>
          <p14:tracePt t="9338" x="5991225" y="4660900"/>
          <p14:tracePt t="9354" x="5976938" y="4660900"/>
          <p14:tracePt t="9365" x="5976938" y="4646613"/>
          <p14:tracePt t="9386" x="5961063" y="4646613"/>
          <p14:tracePt t="9393" x="5961063" y="4632325"/>
          <p14:tracePt t="9418" x="5946775" y="4632325"/>
          <p14:tracePt t="9434" x="5946775" y="4616450"/>
          <p14:tracePt t="9458" x="5930900" y="4616450"/>
          <p14:tracePt t="9466" x="5930900" y="4602163"/>
          <p14:tracePt t="9506" x="5930900" y="4586288"/>
          <p14:tracePt t="9515" x="5916613" y="4586288"/>
          <p14:tracePt t="9562" x="5916613" y="4572000"/>
          <p14:tracePt t="9619" x="5916613" y="4557713"/>
          <p14:tracePt t="9651" x="5916613" y="4541838"/>
          <p14:tracePt t="9683" x="5916613" y="4527550"/>
          <p14:tracePt t="9715" x="5916613" y="4511675"/>
          <p14:tracePt t="9755" x="5916613" y="4497388"/>
          <p14:tracePt t="9811" x="5916613" y="4483100"/>
          <p14:tracePt t="9891" x="5916613" y="4467225"/>
          <p14:tracePt t="9916" x="5916613" y="4452938"/>
          <p14:tracePt t="9935" x="5916613" y="4437063"/>
          <p14:tracePt t="10469" x="5916613" y="4422775"/>
          <p14:tracePt t="10486" x="5916613" y="4406900"/>
          <p14:tracePt t="10505" x="5916613" y="4392613"/>
          <p14:tracePt t="10509" x="5930900" y="4392613"/>
          <p14:tracePt t="10525" x="5930900" y="4378325"/>
          <p14:tracePt t="10581" x="5930900" y="4362450"/>
          <p14:tracePt t="10695" x="5930900" y="4348163"/>
          <p14:tracePt t="10710" x="5930900" y="4332288"/>
          <p14:tracePt t="10718" x="5930900" y="4318000"/>
          <p14:tracePt t="10731" x="5930900" y="4303713"/>
          <p14:tracePt t="10734" x="5930900" y="4287838"/>
          <p14:tracePt t="10742" x="5930900" y="4273550"/>
          <p14:tracePt t="10753" x="5930900" y="4257675"/>
          <p14:tracePt t="10758" x="5930900" y="4243388"/>
          <p14:tracePt t="10766" x="5930900" y="4229100"/>
          <p14:tracePt t="10774" x="5930900" y="4213225"/>
          <p14:tracePt t="10782" x="5930900" y="4198938"/>
          <p14:tracePt t="10790" x="5930900" y="4183063"/>
          <p14:tracePt t="10798" x="5930900" y="4168775"/>
          <p14:tracePt t="10806" x="5930900" y="4152900"/>
          <p14:tracePt t="10822" x="5930900" y="4138613"/>
          <p14:tracePt t="11111" x="5930900" y="4124325"/>
          <p14:tracePt t="11119" x="5930900" y="4108450"/>
          <p14:tracePt t="11136" x="5930900" y="4094163"/>
          <p14:tracePt t="11152" x="5930900" y="4078288"/>
          <p14:tracePt t="11159" x="5930900" y="4064000"/>
          <p14:tracePt t="11175" x="5930900" y="4049713"/>
          <p14:tracePt t="11183" x="5930900" y="4033838"/>
          <p14:tracePt t="11192" x="5930900" y="4019550"/>
          <p14:tracePt t="11207" x="5930900" y="4003675"/>
          <p14:tracePt t="11215" x="5930900" y="3989388"/>
          <p14:tracePt t="11239" x="5930900" y="3975100"/>
          <p14:tracePt t="11272" x="5930900" y="3959225"/>
          <p14:tracePt t="11288" x="5930900" y="3944938"/>
          <p14:tracePt t="11312" x="5930900" y="3929063"/>
          <p14:tracePt t="11320" x="5930900" y="3914775"/>
          <p14:tracePt t="11336" x="5930900" y="3898900"/>
          <p14:tracePt t="11352" x="5930900" y="3884613"/>
          <p14:tracePt t="11376" x="5930900" y="3870325"/>
          <p14:tracePt t="11384" x="5930900" y="3854450"/>
          <p14:tracePt t="11408" x="5930900" y="3840163"/>
          <p14:tracePt t="11432" x="5930900" y="3824288"/>
          <p14:tracePt t="11448" x="5930900" y="3810000"/>
          <p14:tracePt t="11473" x="5930900" y="3795713"/>
          <p14:tracePt t="11496" x="5930900" y="3779838"/>
          <p14:tracePt t="11514" x="5930900" y="3765550"/>
          <p14:tracePt t="11536" x="5930900" y="3749675"/>
          <p14:tracePt t="11552" x="5930900" y="3735388"/>
          <p14:tracePt t="11576" x="5930900" y="3721100"/>
          <p14:tracePt t="11592" x="5930900" y="3705225"/>
          <p14:tracePt t="11609" x="5930900" y="3690938"/>
          <p14:tracePt t="11625" x="5930900" y="3675063"/>
          <p14:tracePt t="11633" x="5916613" y="3675063"/>
          <p14:tracePt t="11641" x="5916613" y="3660775"/>
          <p14:tracePt t="11665" x="5916613" y="3644900"/>
          <p14:tracePt t="11681" x="5916613" y="3630613"/>
          <p14:tracePt t="11697" x="5916613" y="3616325"/>
          <p14:tracePt t="11721" x="5916613" y="3600450"/>
          <p14:tracePt t="11737" x="5916613" y="3586163"/>
          <p14:tracePt t="11761" x="5916613" y="3570288"/>
          <p14:tracePt t="11777" x="5916613" y="3556000"/>
          <p14:tracePt t="11793" x="5916613" y="3541713"/>
          <p14:tracePt t="11809" x="5916613" y="3525838"/>
          <p14:tracePt t="11825" x="5916613" y="3511550"/>
          <p14:tracePt t="11841" x="5916613" y="3495675"/>
          <p14:tracePt t="11857" x="5916613" y="3481388"/>
          <p14:tracePt t="11881" x="5916613" y="3467100"/>
          <p14:tracePt t="11906" x="5916613" y="3451225"/>
          <p14:tracePt t="11938" x="5916613" y="3436938"/>
          <p14:tracePt t="11994" x="5916613" y="3421063"/>
          <p14:tracePt t="12058" x="5916613" y="3406775"/>
          <p14:tracePt t="12066" x="5930900" y="3406775"/>
          <p14:tracePt t="12147" x="5930900" y="3390900"/>
          <p14:tracePt t="12210" x="5930900" y="3376613"/>
          <p14:tracePt t="12227" x="5946775" y="3376613"/>
          <p14:tracePt t="12255" x="5946775" y="3362325"/>
          <p14:tracePt t="12275" x="5961063" y="3362325"/>
          <p14:tracePt t="12283" x="5961063" y="3346450"/>
          <p14:tracePt t="12315" x="5976938" y="3332163"/>
          <p14:tracePt t="12371" x="5991225" y="3332163"/>
          <p14:tracePt t="12475" x="6007100" y="3316288"/>
          <p14:tracePt t="12516" x="6021388" y="3316288"/>
          <p14:tracePt t="13086" x="6035675" y="3316288"/>
          <p14:tracePt t="13094" x="6051550" y="3316288"/>
          <p14:tracePt t="13102" x="6065838" y="3316288"/>
          <p14:tracePt t="13109" x="6096000" y="3316288"/>
          <p14:tracePt t="13119" x="6110288" y="3316288"/>
          <p14:tracePt t="13126" x="6126163" y="3316288"/>
          <p14:tracePt t="13134" x="6156325" y="3332163"/>
          <p14:tracePt t="13142" x="6170613" y="3332163"/>
          <p14:tracePt t="13150" x="6184900" y="3346450"/>
          <p14:tracePt t="13165" x="6200775" y="3346450"/>
          <p14:tracePt t="13174" x="6215063" y="3346450"/>
          <p14:tracePt t="13189" x="6215063" y="3362325"/>
          <p14:tracePt t="13198" x="6230938" y="3362325"/>
          <p14:tracePt t="13567" x="6215063" y="3362325"/>
          <p14:tracePt t="13600" x="6215063" y="3346450"/>
          <p14:tracePt t="13607" x="6200775" y="3346450"/>
          <p14:tracePt t="13880" x="6200775" y="3362325"/>
          <p14:tracePt t="13904" x="6215063" y="3362325"/>
          <p14:tracePt t="13912" x="6215063" y="3376613"/>
          <p14:tracePt t="13936" x="6215063" y="3390900"/>
          <p14:tracePt t="13960" x="6215063" y="3406775"/>
          <p14:tracePt t="13992" x="6230938" y="3406775"/>
          <p14:tracePt t="14040" x="6230938" y="3421063"/>
          <p14:tracePt t="14072" x="6230938" y="3436938"/>
          <p14:tracePt t="14097" x="6230938" y="3451225"/>
          <p14:tracePt t="14105" x="6230938" y="3467100"/>
          <p14:tracePt t="14129" x="6230938" y="3481388"/>
          <p14:tracePt t="14160" x="6230938" y="3495675"/>
          <p14:tracePt t="14289" x="6230938" y="3511550"/>
          <p14:tracePt t="14322" x="6230938" y="3525838"/>
          <p14:tracePt t="14338" x="6215063" y="3541713"/>
          <p14:tracePt t="14369" x="6200775" y="3556000"/>
          <p14:tracePt t="14402" x="6184900" y="3570288"/>
          <p14:tracePt t="14434" x="6170613" y="3570288"/>
          <p14:tracePt t="14458" x="6170613" y="3586163"/>
          <p14:tracePt t="14466" x="6156325" y="3586163"/>
          <p14:tracePt t="14610" x="6140450" y="3586163"/>
          <p14:tracePt t="14683" x="6126163" y="3600450"/>
          <p14:tracePt t="14699" x="6110288" y="3600450"/>
          <p14:tracePt t="14723" x="6096000" y="3616325"/>
          <p14:tracePt t="14763" x="6081713" y="3616325"/>
          <p14:tracePt t="14771" x="6081713" y="3630613"/>
          <p14:tracePt t="14843" x="6065838" y="3630613"/>
          <p14:tracePt t="14859" x="6051550" y="3630613"/>
          <p14:tracePt t="14867" x="6051550" y="3644900"/>
          <p14:tracePt t="14888" x="6035675" y="3644900"/>
          <p14:tracePt t="14907" x="6021388" y="3660775"/>
          <p14:tracePt t="14923" x="6007100" y="3660775"/>
          <p14:tracePt t="14947" x="6007100" y="3675063"/>
          <p14:tracePt t="14996" x="5991225" y="3675063"/>
          <p14:tracePt t="15092" x="5976938" y="3690938"/>
          <p14:tracePt t="15124" x="5961063" y="3690938"/>
          <p14:tracePt t="15140" x="5961063" y="3705225"/>
          <p14:tracePt t="15172" x="5946775" y="3705225"/>
          <p14:tracePt t="15413" x="5930900" y="3705225"/>
          <p14:tracePt t="15445" x="5930900" y="3690938"/>
          <p14:tracePt t="15461" x="5916613" y="3690938"/>
          <p14:tracePt t="15485" x="5916613" y="3675063"/>
          <p14:tracePt t="15493" x="5902325" y="3675063"/>
          <p14:tracePt t="15517" x="5886450" y="3660775"/>
          <p14:tracePt t="15533" x="5886450" y="3644900"/>
          <p14:tracePt t="15549" x="5872163" y="3630613"/>
          <p14:tracePt t="15565" x="5872163" y="3616325"/>
          <p14:tracePt t="15574" x="5856288" y="3616325"/>
          <p14:tracePt t="15581" x="5856288" y="3600450"/>
          <p14:tracePt t="15589" x="5856288" y="3586163"/>
          <p14:tracePt t="15605" x="5856288" y="3570288"/>
          <p14:tracePt t="15614" x="5842000" y="3556000"/>
          <p14:tracePt t="15631" x="5842000" y="3541713"/>
          <p14:tracePt t="15637" x="5842000" y="3525838"/>
          <p14:tracePt t="15648" x="5827713" y="3495675"/>
          <p14:tracePt t="15664" x="5827713" y="3481388"/>
          <p14:tracePt t="15669" x="5811838" y="3451225"/>
          <p14:tracePt t="15677" x="5811838" y="3436938"/>
          <p14:tracePt t="15686" x="5797550" y="3421063"/>
          <p14:tracePt t="15694" x="5797550" y="3406775"/>
          <p14:tracePt t="15702" x="5797550" y="3390900"/>
          <p14:tracePt t="15714" x="5781675" y="3376613"/>
          <p14:tracePt t="15717" x="5781675" y="3362325"/>
          <p14:tracePt t="15726" x="5767388" y="3332163"/>
          <p14:tracePt t="15734" x="5767388" y="3316288"/>
          <p14:tracePt t="15741" x="5753100" y="3302000"/>
          <p14:tracePt t="15750" x="5753100" y="3271838"/>
          <p14:tracePt t="15758" x="5737225" y="3241675"/>
          <p14:tracePt t="15766" x="5737225" y="3227388"/>
          <p14:tracePt t="15774" x="5722938" y="3197225"/>
          <p14:tracePt t="15782" x="5722938" y="3182938"/>
          <p14:tracePt t="15790" x="5707063" y="3152775"/>
          <p14:tracePt t="15798" x="5692775" y="3136900"/>
          <p14:tracePt t="15806" x="5692775" y="3108325"/>
          <p14:tracePt t="15814" x="5692775" y="3092450"/>
          <p14:tracePt t="15822" x="5676900" y="3078163"/>
          <p14:tracePt t="15831" x="5676900" y="3062288"/>
          <p14:tracePt t="15838" x="5662613" y="3048000"/>
          <p14:tracePt t="15847" x="5662613" y="3033713"/>
          <p14:tracePt t="15854" x="5662613" y="3017838"/>
          <p14:tracePt t="15864" x="5662613" y="3003550"/>
          <p14:tracePt t="15871" x="5662613" y="2987675"/>
          <p14:tracePt t="15881" x="5648325" y="2973388"/>
          <p14:tracePt t="15886" x="5648325" y="2959100"/>
          <p14:tracePt t="15897" x="5648325" y="2943225"/>
          <p14:tracePt t="15910" x="5648325" y="2928938"/>
          <p14:tracePt t="15919" x="5648325" y="2913063"/>
          <p14:tracePt t="15935" x="5632450" y="2898775"/>
          <p14:tracePt t="15943" x="5632450" y="2882900"/>
          <p14:tracePt t="15959" x="5632450" y="2868613"/>
          <p14:tracePt t="15967" x="5632450" y="2854325"/>
          <p14:tracePt t="15975" x="5632450" y="2838450"/>
          <p14:tracePt t="15991" x="5632450" y="2824163"/>
          <p14:tracePt t="15998" x="5632450" y="2808288"/>
          <p14:tracePt t="16007" x="5632450" y="2794000"/>
          <p14:tracePt t="16014" x="5632450" y="2779713"/>
          <p14:tracePt t="16031" x="5632450" y="2763838"/>
          <p14:tracePt t="16039" x="5632450" y="2749550"/>
          <p14:tracePt t="16048" x="5632450" y="2733675"/>
          <p14:tracePt t="16055" x="5632450" y="2719388"/>
          <p14:tracePt t="16064" x="5632450" y="2705100"/>
          <p14:tracePt t="16071" x="5632450" y="2689225"/>
          <p14:tracePt t="16081" x="5632450" y="2674938"/>
          <p14:tracePt t="16087" x="5632450" y="2659063"/>
          <p14:tracePt t="16103" x="5632450" y="2644775"/>
          <p14:tracePt t="16114" x="5632450" y="2628900"/>
          <p14:tracePt t="16119" x="5632450" y="2614613"/>
          <p14:tracePt t="16127" x="5632450" y="2584450"/>
          <p14:tracePt t="16135" x="5632450" y="2570163"/>
          <p14:tracePt t="16143" x="5632450" y="2554288"/>
          <p14:tracePt t="16159" x="5632450" y="2525713"/>
          <p14:tracePt t="16167" x="5648325" y="2509838"/>
          <p14:tracePt t="16175" x="5648325" y="2495550"/>
          <p14:tracePt t="16183" x="5648325" y="2465388"/>
          <p14:tracePt t="16191" x="5648325" y="2451100"/>
          <p14:tracePt t="16199" x="5648325" y="2435225"/>
          <p14:tracePt t="16207" x="5648325" y="2405063"/>
          <p14:tracePt t="16215" x="5648325" y="2390775"/>
          <p14:tracePt t="16224" x="5648325" y="2374900"/>
          <p14:tracePt t="16231" x="5648325" y="2360613"/>
          <p14:tracePt t="16240" x="5662613" y="2330450"/>
          <p14:tracePt t="16247" x="5662613" y="2316163"/>
          <p14:tracePt t="16256" x="5662613" y="2300288"/>
          <p14:tracePt t="16265" x="5662613" y="2286000"/>
          <p14:tracePt t="16271" x="5662613" y="2271713"/>
          <p14:tracePt t="16288" x="5662613" y="2255838"/>
          <p14:tracePt t="16298" x="5662613" y="2241550"/>
          <p14:tracePt t="16320" x="5662613" y="2225675"/>
          <p14:tracePt t="16336" x="5662613" y="2211388"/>
          <p14:tracePt t="16352" x="5676900" y="2197100"/>
          <p14:tracePt t="16359" x="5676900" y="2181225"/>
          <p14:tracePt t="16367" x="5676900" y="2166938"/>
          <p14:tracePt t="16375" x="5676900" y="2151063"/>
          <p14:tracePt t="16384" x="5676900" y="2136775"/>
          <p14:tracePt t="16392" x="5676900" y="2120900"/>
          <p14:tracePt t="16400" x="5676900" y="2106613"/>
          <p14:tracePt t="16408" x="5676900" y="2092325"/>
          <p14:tracePt t="16424" x="5676900" y="2076450"/>
          <p14:tracePt t="16432" x="5676900" y="2062163"/>
          <p14:tracePt t="16440" x="5676900" y="2046288"/>
          <p14:tracePt t="16448" x="5676900" y="2032000"/>
          <p14:tracePt t="16465" x="5676900" y="2017713"/>
          <p14:tracePt t="16472" x="5676900" y="2001838"/>
          <p14:tracePt t="16481" x="5676900" y="1987550"/>
          <p14:tracePt t="16497" x="5676900" y="1971675"/>
          <p14:tracePt t="16504" x="5676900" y="1957388"/>
          <p14:tracePt t="16514" x="5676900" y="1943100"/>
          <p14:tracePt t="16520" x="5676900" y="1927225"/>
          <p14:tracePt t="16531" x="5676900" y="1912938"/>
          <p14:tracePt t="16544" x="5676900" y="1897063"/>
          <p14:tracePt t="16552" x="5676900" y="1882775"/>
          <p14:tracePt t="16569" x="5676900" y="1866900"/>
          <p14:tracePt t="16592" x="5676900" y="1852613"/>
          <p14:tracePt t="16737" x="5676900" y="1838325"/>
          <p14:tracePt t="16746" x="5692775" y="1838325"/>
          <p14:tracePt t="16755" x="5692775" y="1822450"/>
          <p14:tracePt t="16764" x="5692775" y="1808163"/>
          <p14:tracePt t="16769" x="5692775" y="1792288"/>
          <p14:tracePt t="16777" x="5707063" y="1778000"/>
          <p14:tracePt t="16785" x="5707063" y="1747838"/>
          <p14:tracePt t="16793" x="5707063" y="1733550"/>
          <p14:tracePt t="16801" x="5722938" y="1717675"/>
          <p14:tracePt t="16809" x="5722938" y="1689100"/>
          <p14:tracePt t="16818" x="5722938" y="1673225"/>
          <p14:tracePt t="16825" x="5737225" y="1658938"/>
          <p14:tracePt t="16833" x="5737225" y="1643063"/>
          <p14:tracePt t="16841" x="5737225" y="1628775"/>
          <p14:tracePt t="16849" x="5753100" y="1628775"/>
          <p14:tracePt t="16873" x="5753100" y="1612900"/>
          <p14:tracePt t="17098" x="5753100" y="1598613"/>
          <p14:tracePt t="17116" x="5753100" y="1584325"/>
          <p14:tracePt t="17122" x="5753100" y="1568450"/>
          <p14:tracePt t="17130" x="5753100" y="1554163"/>
          <p14:tracePt t="17138" x="5753100" y="1538288"/>
          <p14:tracePt t="17150" x="5753100" y="1524000"/>
          <p14:tracePt t="17154" x="5753100" y="1509713"/>
          <p14:tracePt t="17165" x="5753100" y="1493838"/>
          <p14:tracePt t="17181" x="5753100" y="1479550"/>
          <p14:tracePt t="17764" x="5737225" y="1479550"/>
          <p14:tracePt t="17772" x="5722938" y="1479550"/>
          <p14:tracePt t="17781" x="5707063" y="1479550"/>
          <p14:tracePt t="17800" x="5692775" y="1479550"/>
          <p14:tracePt t="17804" x="5676900" y="1463675"/>
          <p14:tracePt t="17814" x="5662613" y="1463675"/>
          <p14:tracePt t="17830" x="5648325" y="1463675"/>
          <p14:tracePt t="17836" x="5648325" y="1449388"/>
          <p14:tracePt t="17844" x="5632450" y="1449388"/>
          <p14:tracePt t="17852" x="5618163" y="1449388"/>
          <p14:tracePt t="17868" x="5602288" y="1435100"/>
          <p14:tracePt t="17884" x="5588000" y="1435100"/>
          <p14:tracePt t="17900" x="5573713" y="1435100"/>
          <p14:tracePt t="17908" x="5573713" y="1419225"/>
          <p14:tracePt t="17917" x="5557838" y="1419225"/>
          <p14:tracePt t="17932" x="5543550" y="1419225"/>
          <p14:tracePt t="17940" x="5527675" y="1404938"/>
          <p14:tracePt t="17948" x="5513388" y="1404938"/>
          <p14:tracePt t="17965" x="5499100" y="1389063"/>
          <p14:tracePt t="17973" x="5483225" y="1389063"/>
          <p14:tracePt t="17989" x="5468938" y="1389063"/>
          <p14:tracePt t="17998" x="5468938" y="1374775"/>
          <p14:tracePt t="18005" x="5453063" y="1374775"/>
          <p14:tracePt t="18014" x="5438775" y="1358900"/>
          <p14:tracePt t="18031" x="5422900" y="1358900"/>
          <p14:tracePt t="18037" x="5422900" y="1344613"/>
          <p14:tracePt t="18047" x="5408613" y="1344613"/>
          <p14:tracePt t="18053" x="5408613" y="1330325"/>
          <p14:tracePt t="18069" x="5394325" y="1330325"/>
          <p14:tracePt t="18077" x="5394325" y="1314450"/>
          <p14:tracePt t="18093" x="5378450" y="1300163"/>
          <p14:tracePt t="18117" x="5378450" y="1284288"/>
          <p14:tracePt t="18133" x="5378450" y="1270000"/>
          <p14:tracePt t="18149" x="5378450" y="1255713"/>
          <p14:tracePt t="18158" x="5378450" y="1239838"/>
          <p14:tracePt t="18173" x="5364163" y="1225550"/>
          <p14:tracePt t="18181" x="5364163" y="1209675"/>
          <p14:tracePt t="18189" x="5364163" y="1195388"/>
          <p14:tracePt t="18205" x="5364163" y="1181100"/>
          <p14:tracePt t="18215" x="5364163" y="1165225"/>
          <p14:tracePt t="18221" x="5364163" y="1150938"/>
          <p14:tracePt t="18231" x="5364163" y="1135063"/>
          <p14:tracePt t="18238" x="5364163" y="1120775"/>
          <p14:tracePt t="18248" x="5364163" y="1104900"/>
          <p14:tracePt t="18253" x="5364163" y="1090613"/>
          <p14:tracePt t="18264" x="5364163" y="1076325"/>
          <p14:tracePt t="18277" x="5364163" y="1060450"/>
          <p14:tracePt t="18286" x="5364163" y="1046163"/>
          <p14:tracePt t="18302" x="5364163" y="1030288"/>
          <p14:tracePt t="18318" x="5364163" y="1016000"/>
          <p14:tracePt t="18326" x="5378450" y="1016000"/>
          <p14:tracePt t="18334" x="5378450" y="1001713"/>
          <p14:tracePt t="18357" x="5378450" y="985838"/>
          <p14:tracePt t="18374" x="5394325" y="985838"/>
          <p14:tracePt t="18382" x="5394325" y="971550"/>
          <p14:tracePt t="18414" x="5408613" y="955675"/>
          <p14:tracePt t="18439" x="5408613" y="941388"/>
          <p14:tracePt t="18448" x="5422900" y="941388"/>
          <p14:tracePt t="18464" x="5422900" y="927100"/>
          <p14:tracePt t="18480" x="5438775" y="927100"/>
          <p14:tracePt t="18494" x="5438775" y="911225"/>
          <p14:tracePt t="18502" x="5453063" y="911225"/>
          <p14:tracePt t="18526" x="5453063" y="896938"/>
          <p14:tracePt t="18535" x="5468938" y="896938"/>
          <p14:tracePt t="18551" x="5468938" y="881063"/>
          <p14:tracePt t="18559" x="5483225" y="881063"/>
          <p14:tracePt t="18574" x="5499100" y="881063"/>
          <p14:tracePt t="18583" x="5499100" y="866775"/>
          <p14:tracePt t="18591" x="5513388" y="866775"/>
          <p14:tracePt t="18606" x="5527675" y="850900"/>
          <p14:tracePt t="18622" x="5543550" y="850900"/>
          <p14:tracePt t="18638" x="5543550" y="836613"/>
          <p14:tracePt t="18648" x="5557838" y="836613"/>
          <p14:tracePt t="18664" x="5557838" y="822325"/>
          <p14:tracePt t="18671" x="5573713" y="822325"/>
          <p14:tracePt t="18681" x="5573713" y="806450"/>
          <p14:tracePt t="18687" x="5588000" y="806450"/>
          <p14:tracePt t="18703" x="5602288" y="806450"/>
          <p14:tracePt t="18711" x="5602288" y="792163"/>
          <p14:tracePt t="18719" x="5618163" y="792163"/>
          <p14:tracePt t="18727" x="5618163" y="776288"/>
          <p14:tracePt t="18743" x="5632450" y="776288"/>
          <p14:tracePt t="18759" x="5632450" y="762000"/>
          <p14:tracePt t="18775" x="5648325" y="762000"/>
          <p14:tracePt t="18791" x="5662613" y="762000"/>
          <p14:tracePt t="18799" x="5662613" y="747713"/>
          <p14:tracePt t="18823" x="5676900" y="747713"/>
          <p14:tracePt t="18848" x="5692775" y="731838"/>
          <p14:tracePt t="18872" x="5707063" y="731838"/>
          <p14:tracePt t="18888" x="5722938" y="717550"/>
          <p14:tracePt t="18912" x="5737225" y="717550"/>
          <p14:tracePt t="18936" x="5753100" y="701675"/>
          <p14:tracePt t="18952" x="5767388" y="701675"/>
          <p14:tracePt t="18984" x="5781675" y="701675"/>
          <p14:tracePt t="19008" x="5781675" y="687388"/>
          <p14:tracePt t="19016" x="5797550" y="687388"/>
          <p14:tracePt t="19064" x="5811838" y="687388"/>
          <p14:tracePt t="19096" x="5811838" y="673100"/>
          <p14:tracePt t="19185" x="5827713" y="657225"/>
          <p14:tracePt t="19209" x="5827713" y="642938"/>
          <p14:tracePt t="19378" x="5811838" y="642938"/>
          <p14:tracePt t="19402" x="5797550" y="657225"/>
          <p14:tracePt t="19419" x="5781675" y="657225"/>
          <p14:tracePt t="19514" x="5781675" y="673100"/>
          <p14:tracePt t="19733" x="5781675" y="687388"/>
          <p14:tracePt t="19746" x="5781675" y="701675"/>
          <p14:tracePt t="19762" x="5781675" y="717550"/>
          <p14:tracePt t="19770" x="5781675" y="731838"/>
          <p14:tracePt t="19781" x="5781675" y="747713"/>
          <p14:tracePt t="19794" x="5781675" y="762000"/>
          <p14:tracePt t="19802" x="5781675" y="776288"/>
          <p14:tracePt t="19811" x="5781675" y="792163"/>
          <p14:tracePt t="19835" x="5781675" y="806450"/>
          <p14:tracePt t="19883" x="5781675" y="822325"/>
          <p14:tracePt t="19939" x="5781675" y="836613"/>
          <p14:tracePt t="19963" x="5797550" y="850900"/>
          <p14:tracePt t="19987" x="5811838" y="866775"/>
          <p14:tracePt t="20011" x="5827713" y="866775"/>
          <p14:tracePt t="20059" x="5842000" y="866775"/>
          <p14:tracePt t="20084" x="5856288" y="866775"/>
          <p14:tracePt t="20108" x="5872163" y="866775"/>
          <p14:tracePt t="20115" x="5886450" y="866775"/>
          <p14:tracePt t="20140" x="5902325" y="850900"/>
          <p14:tracePt t="20188" x="5916613" y="850900"/>
          <p14:tracePt t="20220" x="5916613" y="836613"/>
          <p14:tracePt t="20284" x="5916613" y="822325"/>
          <p14:tracePt t="20317" x="5930900" y="822325"/>
          <p14:tracePt t="20324" x="5930900" y="806450"/>
          <p14:tracePt t="20340" x="5930900" y="792163"/>
          <p14:tracePt t="20348" x="5930900" y="776288"/>
          <p14:tracePt t="20357" x="5930900" y="762000"/>
          <p14:tracePt t="20372" x="5930900" y="747713"/>
          <p14:tracePt t="20381" x="5930900" y="731838"/>
          <p14:tracePt t="20388" x="5930900" y="717550"/>
          <p14:tracePt t="20404" x="5930900" y="701675"/>
          <p14:tracePt t="20420" x="5930900" y="687388"/>
          <p14:tracePt t="20436" x="5930900" y="673100"/>
          <p14:tracePt t="20444" x="5930900" y="657225"/>
          <p14:tracePt t="20460" x="5930900" y="642938"/>
          <p14:tracePt t="20476" x="5930900" y="627063"/>
          <p14:tracePt t="20501" x="5930900" y="612775"/>
          <p14:tracePt t="20573" x="5916613" y="612775"/>
          <p14:tracePt t="20597" x="5902325" y="612775"/>
          <p14:tracePt t="20616" x="5886450" y="612775"/>
          <p14:tracePt t="20635" x="5872163" y="612775"/>
          <p14:tracePt t="20638" x="5856288" y="612775"/>
          <p14:tracePt t="20648" x="5842000" y="612775"/>
          <p14:tracePt t="20653" x="5827713" y="612775"/>
          <p14:tracePt t="20669" x="5811838" y="612775"/>
          <p14:tracePt t="20685" x="5797550" y="627063"/>
          <p14:tracePt t="20727" x="5797550" y="642938"/>
          <p14:tracePt t="20998" x="5797550" y="657225"/>
          <p14:tracePt t="21006" x="5797550" y="673100"/>
          <p14:tracePt t="21022" x="5781675" y="687388"/>
          <p14:tracePt t="21030" x="5781675" y="701675"/>
          <p14:tracePt t="21038" x="5781675" y="717550"/>
          <p14:tracePt t="21050" x="5781675" y="731838"/>
          <p14:tracePt t="21054" x="5781675" y="747713"/>
          <p14:tracePt t="21066" x="5781675" y="762000"/>
          <p14:tracePt t="21070" x="5781675" y="776288"/>
          <p14:tracePt t="21081" x="5781675" y="792163"/>
          <p14:tracePt t="21102" x="5781675" y="806450"/>
          <p14:tracePt t="21134" x="5781675" y="822325"/>
          <p14:tracePt t="21287" x="5797550" y="822325"/>
          <p14:tracePt t="21311" x="5797550" y="836613"/>
          <p14:tracePt t="21319" x="5811838" y="836613"/>
          <p14:tracePt t="21343" x="5827713" y="836613"/>
          <p14:tracePt t="21416" x="5842000" y="836613"/>
          <p14:tracePt t="21576" x="5856288" y="836613"/>
          <p14:tracePt t="21696" x="5872163" y="822325"/>
          <p14:tracePt t="21729" x="5886450" y="806450"/>
          <p14:tracePt t="21752" x="5886450" y="792163"/>
          <p14:tracePt t="21760" x="5902325" y="792163"/>
          <p14:tracePt t="21785" x="5902325" y="776288"/>
          <p14:tracePt t="21873" x="5902325" y="762000"/>
          <p14:tracePt t="21953" x="5902325" y="747713"/>
          <p14:tracePt t="21964" x="5902325" y="731838"/>
          <p14:tracePt t="21969" x="5902325" y="717550"/>
          <p14:tracePt t="21987" x="5902325" y="701675"/>
          <p14:tracePt t="21993" x="5902325" y="687388"/>
          <p14:tracePt t="22001" x="5902325" y="673100"/>
          <p14:tracePt t="22009" x="5902325" y="642938"/>
          <p14:tracePt t="22018" x="5902325" y="627063"/>
          <p14:tracePt t="22033" x="5902325" y="612775"/>
          <p14:tracePt t="22041" x="5902325" y="596900"/>
          <p14:tracePt t="22073" x="5902325" y="582613"/>
          <p14:tracePt t="22178" x="5886450" y="582613"/>
          <p14:tracePt t="22194" x="5886450" y="568325"/>
          <p14:tracePt t="22210" x="5872163" y="568325"/>
          <p14:tracePt t="22218" x="5856288" y="568325"/>
          <p14:tracePt t="22238" x="5842000" y="568325"/>
          <p14:tracePt t="22250" x="5827713" y="568325"/>
          <p14:tracePt t="22258" x="5811838" y="568325"/>
          <p14:tracePt t="22282" x="5797550" y="568325"/>
          <p14:tracePt t="25673" x="5781675" y="582613"/>
          <p14:tracePt t="25681" x="5781675" y="596900"/>
          <p14:tracePt t="25688" x="5767388" y="627063"/>
          <p14:tracePt t="25704" x="5767388" y="657225"/>
          <p14:tracePt t="25704" x="5753100" y="687388"/>
          <p14:tracePt t="25714" x="5737225" y="717550"/>
          <p14:tracePt t="25720" x="5722938" y="762000"/>
          <p14:tracePt t="25732" x="5692775" y="822325"/>
          <p14:tracePt t="25736" x="5676900" y="866775"/>
          <p14:tracePt t="25744" x="5662613" y="941388"/>
          <p14:tracePt t="25753" x="5648325" y="985838"/>
          <p14:tracePt t="25761" x="5618163" y="1046163"/>
          <p14:tracePt t="25769" x="5602288" y="1104900"/>
          <p14:tracePt t="25776" x="5588000" y="1165225"/>
          <p14:tracePt t="25785" x="5573713" y="1209675"/>
          <p14:tracePt t="25792" x="5557838" y="1284288"/>
          <p14:tracePt t="25801" x="5557838" y="1330325"/>
          <p14:tracePt t="25808" x="5543550" y="1404938"/>
          <p14:tracePt t="25817" x="5543550" y="1463675"/>
          <p14:tracePt t="25825" x="5543550" y="1524000"/>
          <p14:tracePt t="25833" x="5543550" y="1598613"/>
          <p14:tracePt t="25841" x="5543550" y="1689100"/>
          <p14:tracePt t="25848" x="5543550" y="1763713"/>
          <p14:tracePt t="25857" x="5573713" y="1852613"/>
          <p14:tracePt t="25865" x="5618163" y="1957388"/>
          <p14:tracePt t="25873" x="5676900" y="2120900"/>
          <p14:tracePt t="25881" x="5737225" y="2255838"/>
          <p14:tracePt t="25890" x="5797550" y="2405063"/>
          <p14:tracePt t="25898" x="5856288" y="2554288"/>
          <p14:tracePt t="25905" x="5930900" y="2689225"/>
          <p14:tracePt t="25914" x="6007100" y="2838450"/>
          <p14:tracePt t="25921" x="6065838" y="2973388"/>
          <p14:tracePt t="25931" x="6110288" y="3048000"/>
          <p14:tracePt t="25937" x="6170613" y="3182938"/>
          <p14:tracePt t="25948" x="6230938" y="3316288"/>
          <p14:tracePt t="25953" x="6275388" y="3436938"/>
          <p14:tracePt t="25963" x="6335713" y="3556000"/>
          <p14:tracePt t="25969" x="6364288" y="3690938"/>
          <p14:tracePt t="25980" x="6438900" y="3884613"/>
          <p14:tracePt t="25985" x="6454775" y="3944938"/>
          <p14:tracePt t="25996" x="6484938" y="4078288"/>
          <p14:tracePt t="26001" x="6515100" y="4318000"/>
          <p14:tracePt t="26013" x="6529388" y="4467225"/>
          <p14:tracePt t="26017" x="6543675" y="4541838"/>
          <p14:tracePt t="26030" x="6573838" y="4691063"/>
          <p14:tracePt t="26033" x="6573838" y="4840288"/>
          <p14:tracePt t="26047" x="6589713" y="4975225"/>
          <p14:tracePt t="26050" x="6618288" y="5094288"/>
          <p14:tracePt t="26063" x="6634163" y="5199063"/>
          <p14:tracePt t="26066" x="6634163" y="5303838"/>
          <p14:tracePt t="26080" x="6648450" y="5394325"/>
          <p14:tracePt t="26081" x="6664325" y="5422900"/>
          <p14:tracePt t="26096" x="6678613" y="5483225"/>
          <p14:tracePt t="26098" x="6692900" y="5527675"/>
          <p14:tracePt t="26113" x="6708775" y="5588000"/>
          <p14:tracePt t="26115" x="6723063" y="5632450"/>
          <p14:tracePt t="26130" x="6753225" y="5692775"/>
          <p14:tracePt t="26132" x="6753225" y="5722938"/>
          <p14:tracePt t="26146" x="6783388" y="5753100"/>
          <p14:tracePt t="26148" x="6797675" y="5797550"/>
          <p14:tracePt t="26163" x="6827838" y="5842000"/>
          <p14:tracePt t="26164" x="6843713" y="5872163"/>
          <p14:tracePt t="26170" x="6858000" y="5902325"/>
          <p14:tracePt t="26180" x="6888163" y="5930900"/>
          <p14:tracePt t="26186" x="6902450" y="5976938"/>
          <p14:tracePt t="26196" x="6918325" y="5991225"/>
          <p14:tracePt t="26201" x="6932613" y="6021388"/>
          <p14:tracePt t="26213" x="6946900" y="6051550"/>
          <p14:tracePt t="26218" x="6962775" y="6065838"/>
          <p14:tracePt t="26229" x="6977063" y="6081713"/>
          <p14:tracePt t="26234" x="6977063" y="6096000"/>
          <p14:tracePt t="26246" x="6992938" y="6110288"/>
          <p14:tracePt t="26258" x="7007225" y="6126163"/>
          <p14:tracePt t="26274" x="7007225" y="6140450"/>
          <p14:tracePt t="26282" x="7023100" y="6140450"/>
          <p14:tracePt t="26306" x="7037388" y="6140450"/>
          <p14:tracePt t="26322" x="7051675" y="6140450"/>
          <p14:tracePt t="26339" x="7067550" y="6140450"/>
          <p14:tracePt t="26349" x="7081838" y="6140450"/>
          <p14:tracePt t="26370" x="7097713" y="6140450"/>
          <p14:tracePt t="26402" x="7112000" y="6140450"/>
          <p14:tracePt t="26419" x="7112000" y="6126163"/>
          <p14:tracePt t="26443" x="7112000" y="6110288"/>
          <p14:tracePt t="26459" x="7126288" y="6110288"/>
          <p14:tracePt t="26467" x="7126288" y="6096000"/>
          <p14:tracePt t="26491" x="7126288" y="6081713"/>
          <p14:tracePt t="26515" x="7126288" y="6065838"/>
          <p14:tracePt t="26523" x="7126288" y="6051550"/>
          <p14:tracePt t="26531" x="7112000" y="6051550"/>
          <p14:tracePt t="26549" x="7112000" y="6035675"/>
          <p14:tracePt t="26555" x="7097713" y="6021388"/>
          <p14:tracePt t="26571" x="7081838" y="6007100"/>
          <p14:tracePt t="26587" x="7067550" y="5991225"/>
          <p14:tracePt t="26598" x="7067550" y="5976938"/>
          <p14:tracePt t="26603" x="7051675" y="5976938"/>
          <p14:tracePt t="26611" x="7037388" y="5961063"/>
          <p14:tracePt t="26620" x="7037388" y="5946775"/>
          <p14:tracePt t="26627" x="7023100" y="5930900"/>
          <p14:tracePt t="26636" x="7007225" y="5902325"/>
          <p14:tracePt t="26643" x="6992938" y="5886450"/>
          <p14:tracePt t="26652" x="6962775" y="5872163"/>
          <p14:tracePt t="26659" x="6946900" y="5856288"/>
          <p14:tracePt t="26668" x="6918325" y="5827713"/>
          <p14:tracePt t="26675" x="6902450" y="5811838"/>
          <p14:tracePt t="26684" x="6872288" y="5797550"/>
          <p14:tracePt t="26691" x="6843713" y="5781675"/>
          <p14:tracePt t="26700" x="6827838" y="5767388"/>
          <p14:tracePt t="26708" x="6797675" y="5753100"/>
          <p14:tracePt t="26715" x="6769100" y="5722938"/>
          <p14:tracePt t="26724" x="6753225" y="5707063"/>
          <p14:tracePt t="26732" x="6723063" y="5707063"/>
          <p14:tracePt t="26740" x="6708775" y="5692775"/>
          <p14:tracePt t="26747" x="6692900" y="5676900"/>
          <p14:tracePt t="26765" x="6678613" y="5662613"/>
          <p14:tracePt t="26772" x="6664325" y="5662613"/>
          <p14:tracePt t="26796" x="6648450" y="5662613"/>
          <p14:tracePt t="26815" x="6634163" y="5662613"/>
          <p14:tracePt t="26836" x="6618288" y="5648325"/>
          <p14:tracePt t="26844" x="6604000" y="5648325"/>
          <p14:tracePt t="26860" x="6589713" y="5648325"/>
          <p14:tracePt t="26876" x="6573838" y="5648325"/>
          <p14:tracePt t="26884" x="6559550" y="5648325"/>
          <p14:tracePt t="26893" x="6543675" y="5648325"/>
          <p14:tracePt t="26901" x="6529388" y="5648325"/>
          <p14:tracePt t="26909" x="6515100" y="5632450"/>
          <p14:tracePt t="26916" x="6499225" y="5632450"/>
          <p14:tracePt t="26925" x="6484938" y="5632450"/>
          <p14:tracePt t="26933" x="6469063" y="5632450"/>
          <p14:tracePt t="26941" x="6454775" y="5632450"/>
          <p14:tracePt t="26948" x="6438900" y="5632450"/>
          <p14:tracePt t="26957" x="6424613" y="5632450"/>
          <p14:tracePt t="26973" x="6410325" y="5618163"/>
          <p14:tracePt t="26989" x="6394450" y="5618163"/>
          <p14:tracePt t="26998" x="6380163" y="5602288"/>
          <p14:tracePt t="27015" x="6364288" y="5602288"/>
          <p14:tracePt t="27021" x="6364288" y="5588000"/>
          <p14:tracePt t="27032" x="6350000" y="5588000"/>
          <p14:tracePt t="27037" x="6350000" y="5573713"/>
          <p14:tracePt t="27048" x="6335713" y="5557838"/>
          <p14:tracePt t="27052" x="6319838" y="5557838"/>
          <p14:tracePt t="27060" x="6319838" y="5543550"/>
          <p14:tracePt t="27069" x="6305550" y="5527675"/>
          <p14:tracePt t="27077" x="6305550" y="5513388"/>
          <p14:tracePt t="27085" x="6289675" y="5513388"/>
          <p14:tracePt t="27093" x="6289675" y="5499100"/>
          <p14:tracePt t="27101" x="6275388" y="5483225"/>
          <p14:tracePt t="27109" x="6275388" y="5468938"/>
          <p14:tracePt t="27117" x="6261100" y="5453063"/>
          <p14:tracePt t="27125" x="6261100" y="5438775"/>
          <p14:tracePt t="27133" x="6245225" y="5422900"/>
          <p14:tracePt t="27141" x="6230938" y="5408613"/>
          <p14:tracePt t="27149" x="6215063" y="5378450"/>
          <p14:tracePt t="27157" x="6215063" y="5364163"/>
          <p14:tracePt t="27165" x="6200775" y="5334000"/>
          <p14:tracePt t="27173" x="6184900" y="5289550"/>
          <p14:tracePt t="27181" x="6170613" y="5259388"/>
          <p14:tracePt t="27189" x="6170613" y="5229225"/>
          <p14:tracePt t="27198" x="6156325" y="5199063"/>
          <p14:tracePt t="27205" x="6140450" y="5154613"/>
          <p14:tracePt t="27215" x="6126163" y="5124450"/>
          <p14:tracePt t="27221" x="6110288" y="5094288"/>
          <p14:tracePt t="27231" x="6110288" y="5049838"/>
          <p14:tracePt t="27237" x="6096000" y="5019675"/>
          <p14:tracePt t="27248" x="6096000" y="4975225"/>
          <p14:tracePt t="27253" x="6081713" y="4930775"/>
          <p14:tracePt t="27264" x="6081713" y="4900613"/>
          <p14:tracePt t="27269" x="6065838" y="4856163"/>
          <p14:tracePt t="27279" x="6065838" y="4795838"/>
          <p14:tracePt t="27286" x="6065838" y="4765675"/>
          <p14:tracePt t="27296" x="6051550" y="4721225"/>
          <p14:tracePt t="27301" x="6051550" y="4691063"/>
          <p14:tracePt t="27313" x="6051550" y="4660900"/>
          <p14:tracePt t="27317" x="6051550" y="4616450"/>
          <p14:tracePt t="27330" x="6035675" y="4586288"/>
          <p14:tracePt t="27333" x="6035675" y="4557713"/>
          <p14:tracePt t="27346" x="6021388" y="4527550"/>
          <p14:tracePt t="27349" x="6021388" y="4497388"/>
          <p14:tracePt t="27363" x="6007100" y="4467225"/>
          <p14:tracePt t="27365" x="6007100" y="4437063"/>
          <p14:tracePt t="27380" x="6007100" y="4406900"/>
          <p14:tracePt t="27381" x="5991225" y="4378325"/>
          <p14:tracePt t="27396" x="5991225" y="4348163"/>
          <p14:tracePt t="27398" x="5991225" y="4318000"/>
          <p14:tracePt t="27413" x="5991225" y="4287838"/>
          <p14:tracePt t="27415" x="5976938" y="4257675"/>
          <p14:tracePt t="27430" x="5976938" y="4229100"/>
          <p14:tracePt t="27431" x="5976938" y="4198938"/>
          <p14:tracePt t="27446" x="5976938" y="4168775"/>
          <p14:tracePt t="27449" x="5961063" y="4138613"/>
          <p14:tracePt t="27463" x="5961063" y="4108450"/>
          <p14:tracePt t="27465" x="5961063" y="4094163"/>
          <p14:tracePt t="27480" x="5961063" y="4064000"/>
          <p14:tracePt t="27480" x="5946775" y="4033838"/>
          <p14:tracePt t="27486" x="5946775" y="4019550"/>
          <p14:tracePt t="27496" x="5946775" y="3989388"/>
          <p14:tracePt t="27502" x="5930900" y="3975100"/>
          <p14:tracePt t="27513" x="5930900" y="3944938"/>
          <p14:tracePt t="27518" x="5930900" y="3929063"/>
          <p14:tracePt t="27529" x="5930900" y="3914775"/>
          <p14:tracePt t="27534" x="5916613" y="3898900"/>
          <p14:tracePt t="27547" x="5916613" y="3884613"/>
          <p14:tracePt t="27550" x="5916613" y="3870325"/>
          <p14:tracePt t="27563" x="5916613" y="3854450"/>
          <p14:tracePt t="27566" x="5902325" y="3840163"/>
          <p14:tracePt t="27580" x="5902325" y="3810000"/>
          <p14:tracePt t="27582" x="5902325" y="3795713"/>
          <p14:tracePt t="27598" x="5902325" y="3765550"/>
          <p14:tracePt t="27613" x="5902325" y="3749675"/>
          <p14:tracePt t="27616" x="5902325" y="3735388"/>
          <p14:tracePt t="27630" x="5902325" y="3721100"/>
          <p14:tracePt t="27633" x="5902325" y="3690938"/>
          <p14:tracePt t="27646" x="5902325" y="3675063"/>
          <p14:tracePt t="27649" x="5902325" y="3644900"/>
          <p14:tracePt t="27663" x="5902325" y="3630613"/>
          <p14:tracePt t="27666" x="5902325" y="3616325"/>
          <p14:tracePt t="27680" x="5902325" y="3600450"/>
          <p14:tracePt t="27681" x="5902325" y="3570288"/>
          <p14:tracePt t="27687" x="5902325" y="3556000"/>
          <p14:tracePt t="27696" x="5886450" y="3541713"/>
          <p14:tracePt t="27703" x="5886450" y="3525838"/>
          <p14:tracePt t="27713" x="5886450" y="3511550"/>
          <p14:tracePt t="27719" x="5886450" y="3495675"/>
          <p14:tracePt t="27730" x="5886450" y="3481388"/>
          <p14:tracePt t="27735" x="5886450" y="3467100"/>
          <p14:tracePt t="27746" x="5886450" y="3451225"/>
          <p14:tracePt t="27751" x="5886450" y="3436938"/>
          <p14:tracePt t="27764" x="5886450" y="3421063"/>
          <p14:tracePt t="27767" x="5886450" y="3406775"/>
          <p14:tracePt t="27780" x="5886450" y="3390900"/>
          <p14:tracePt t="27783" x="5886450" y="3376613"/>
          <p14:tracePt t="27796" x="5886450" y="3346450"/>
          <p14:tracePt t="27807" x="5886450" y="3332163"/>
          <p14:tracePt t="27815" x="5886450" y="3316288"/>
          <p14:tracePt t="27824" x="5886450" y="3287713"/>
          <p14:tracePt t="27831" x="5886450" y="3271838"/>
          <p14:tracePt t="27840" x="5886450" y="3257550"/>
          <p14:tracePt t="27848" x="5886450" y="3241675"/>
          <p14:tracePt t="27866" x="5872163" y="3227388"/>
          <p14:tracePt t="27871" x="5872163" y="3213100"/>
          <p14:tracePt t="27882" x="5872163" y="3197225"/>
          <p14:tracePt t="27887" x="5872163" y="3182938"/>
          <p14:tracePt t="27899" x="5872163" y="3167063"/>
          <p14:tracePt t="27903" x="5872163" y="3152775"/>
          <p14:tracePt t="27911" x="5872163" y="3136900"/>
          <p14:tracePt t="27920" x="5872163" y="3122613"/>
          <p14:tracePt t="27927" x="5872163" y="3108325"/>
          <p14:tracePt t="27936" x="5872163" y="3092450"/>
          <p14:tracePt t="27944" x="5856288" y="3062288"/>
          <p14:tracePt t="27952" x="5856288" y="3048000"/>
          <p14:tracePt t="27965" x="5856288" y="3033713"/>
          <p14:tracePt t="27967" x="5856288" y="3003550"/>
          <p14:tracePt t="27975" x="5856288" y="2987675"/>
          <p14:tracePt t="27984" x="5856288" y="2959100"/>
          <p14:tracePt t="27991" x="5856288" y="2928938"/>
          <p14:tracePt t="28000" x="5856288" y="2898775"/>
          <p14:tracePt t="28007" x="5856288" y="2854325"/>
          <p14:tracePt t="28393" x="5856288" y="2838450"/>
          <p14:tracePt t="28401" x="5856288" y="2824163"/>
          <p14:tracePt t="28410" x="5856288" y="2808288"/>
          <p14:tracePt t="28417" x="5856288" y="2794000"/>
          <p14:tracePt t="28425" x="5856288" y="2763838"/>
          <p14:tracePt t="28439" x="5856288" y="2749550"/>
          <p14:tracePt t="28442" x="5856288" y="2733675"/>
          <p14:tracePt t="28449" x="5842000" y="2705100"/>
          <p14:tracePt t="28458" x="5842000" y="2674938"/>
          <p14:tracePt t="28465" x="5842000" y="2644775"/>
          <p14:tracePt t="28473" x="5842000" y="2614613"/>
          <p14:tracePt t="28481" x="5842000" y="2584450"/>
          <p14:tracePt t="28490" x="5842000" y="2540000"/>
          <p14:tracePt t="28498" x="5842000" y="2509838"/>
          <p14:tracePt t="28506" x="5827713" y="2479675"/>
          <p14:tracePt t="28515" x="5827713" y="2451100"/>
          <p14:tracePt t="28521" x="5827713" y="2405063"/>
          <p14:tracePt t="28532" x="5827713" y="2360613"/>
          <p14:tracePt t="28537" x="5827713" y="2316163"/>
          <p14:tracePt t="28548" x="5827713" y="2286000"/>
          <p14:tracePt t="28553" x="5827713" y="2241550"/>
          <p14:tracePt t="28561" x="5811838" y="2181225"/>
          <p14:tracePt t="28570" x="5811838" y="2136775"/>
          <p14:tracePt t="28578" x="5811838" y="2120900"/>
          <p14:tracePt t="28586" x="5811838" y="2076450"/>
          <p14:tracePt t="28594" x="5811838" y="2032000"/>
          <p14:tracePt t="28602" x="5797550" y="1987550"/>
          <p14:tracePt t="28609" x="5797550" y="1957388"/>
          <p14:tracePt t="28618" x="5797550" y="1912938"/>
          <p14:tracePt t="28626" x="5797550" y="1882775"/>
          <p14:tracePt t="28634" x="5797550" y="1852613"/>
          <p14:tracePt t="28642" x="5797550" y="1822450"/>
          <p14:tracePt t="28650" x="5797550" y="1792288"/>
          <p14:tracePt t="28657" x="5781675" y="1778000"/>
          <p14:tracePt t="28665" x="5781675" y="1747838"/>
          <p14:tracePt t="28674" x="5781675" y="1717675"/>
          <p14:tracePt t="28682" x="5781675" y="1703388"/>
          <p14:tracePt t="28690" x="5767388" y="1673225"/>
          <p14:tracePt t="28698" x="5767388" y="1658938"/>
          <p14:tracePt t="28706" x="5767388" y="1628775"/>
          <p14:tracePt t="28715" x="5767388" y="1612900"/>
          <p14:tracePt t="28722" x="5767388" y="1598613"/>
          <p14:tracePt t="28731" x="5753100" y="1568450"/>
          <p14:tracePt t="28738" x="5753100" y="1538288"/>
          <p14:tracePt t="28748" x="5753100" y="1524000"/>
          <p14:tracePt t="28754" x="5753100" y="1493838"/>
          <p14:tracePt t="28764" x="5737225" y="1479550"/>
          <p14:tracePt t="28770" x="5737225" y="1449388"/>
          <p14:tracePt t="28780" x="5737225" y="1435100"/>
          <p14:tracePt t="28786" x="5737225" y="1404938"/>
          <p14:tracePt t="28796" x="5722938" y="1389063"/>
          <p14:tracePt t="28802" x="5722938" y="1374775"/>
          <p14:tracePt t="28814" x="5722938" y="1344613"/>
          <p14:tracePt t="28819" x="5722938" y="1330325"/>
          <p14:tracePt t="28830" x="5722938" y="1314450"/>
          <p14:tracePt t="28834" x="5722938" y="1300163"/>
          <p14:tracePt t="28846" x="5722938" y="1284288"/>
          <p14:tracePt t="28850" x="5707063" y="1270000"/>
          <p14:tracePt t="28863" x="5707063" y="1239838"/>
          <p14:tracePt t="28866" x="5707063" y="1225550"/>
          <p14:tracePt t="28880" x="5707063" y="1209675"/>
          <p14:tracePt t="28882" x="5707063" y="1195388"/>
          <p14:tracePt t="28896" x="5707063" y="1165225"/>
          <p14:tracePt t="28898" x="5707063" y="1150938"/>
          <p14:tracePt t="28913" x="5707063" y="1120775"/>
          <p14:tracePt t="28915" x="5707063" y="1104900"/>
          <p14:tracePt t="28930" x="5707063" y="1090613"/>
          <p14:tracePt t="28931" x="5707063" y="1076325"/>
          <p14:tracePt t="28946" x="5707063" y="1046163"/>
          <p14:tracePt t="28948" x="5692775" y="1030288"/>
          <p14:tracePt t="28963" x="5692775" y="1016000"/>
          <p14:tracePt t="28964" x="5692775" y="1001713"/>
          <p14:tracePt t="28980" x="5692775" y="985838"/>
          <p14:tracePt t="28982" x="5692775" y="955675"/>
          <p14:tracePt t="28996" x="5692775" y="941388"/>
          <p14:tracePt t="28998" x="5676900" y="927100"/>
          <p14:tracePt t="29002" x="5676900" y="911225"/>
          <p14:tracePt t="29013" x="5676900" y="896938"/>
          <p14:tracePt t="29019" x="5676900" y="881063"/>
          <p14:tracePt t="29030" x="5676900" y="866775"/>
          <p14:tracePt t="29035" x="5676900" y="850900"/>
          <p14:tracePt t="29046" x="5676900" y="836613"/>
          <p14:tracePt t="29059" x="5676900" y="822325"/>
          <p14:tracePt t="30961" x="5676900" y="850900"/>
          <p14:tracePt t="30969" x="5676900" y="896938"/>
          <p14:tracePt t="30977" x="5676900" y="941388"/>
          <p14:tracePt t="30985" x="5676900" y="985838"/>
          <p14:tracePt t="30993" x="5676900" y="1060450"/>
          <p14:tracePt t="31008" x="5676900" y="1135063"/>
          <p14:tracePt t="31010" x="5676900" y="1225550"/>
          <p14:tracePt t="31017" x="5676900" y="1300163"/>
          <p14:tracePt t="31025" x="5676900" y="1404938"/>
          <p14:tracePt t="31033" x="5676900" y="1524000"/>
          <p14:tracePt t="31041" x="5676900" y="1717675"/>
          <p14:tracePt t="31049" x="5676900" y="1852613"/>
          <p14:tracePt t="31057" x="5676900" y="2001838"/>
          <p14:tracePt t="31065" x="5692775" y="2151063"/>
          <p14:tracePt t="31073" x="5692775" y="2316163"/>
          <p14:tracePt t="31081" x="5692775" y="2495550"/>
          <p14:tracePt t="31089" x="5707063" y="2674938"/>
          <p14:tracePt t="31098" x="5722938" y="2763838"/>
          <p14:tracePt t="31105" x="5722938" y="2928938"/>
          <p14:tracePt t="31115" x="5737225" y="3078163"/>
          <p14:tracePt t="31121" x="5753100" y="3197225"/>
          <p14:tracePt t="31132" x="5767388" y="3332163"/>
          <p14:tracePt t="31137" x="5781675" y="3436938"/>
          <p14:tracePt t="31148" x="5797550" y="3467100"/>
          <p14:tracePt t="31153" x="5811838" y="3541713"/>
          <p14:tracePt t="31165" x="5827713" y="3616325"/>
          <p14:tracePt t="31169" x="5856288" y="3644900"/>
          <p14:tracePt t="31177" x="5872163" y="3690938"/>
          <p14:tracePt t="31186" x="5886450" y="3721100"/>
          <p14:tracePt t="31193" x="5902325" y="3749675"/>
          <p14:tracePt t="31202" x="5916613" y="3779838"/>
          <p14:tracePt t="31210" x="5930900" y="3795713"/>
          <p14:tracePt t="31218" x="5946775" y="3810000"/>
          <p14:tracePt t="31226" x="5946775" y="3824288"/>
          <p14:tracePt t="31234" x="5961063" y="3840163"/>
          <p14:tracePt t="31242" x="5961063" y="3854450"/>
          <p14:tracePt t="31250" x="5976938" y="3854450"/>
          <p14:tracePt t="31258" x="5976938" y="3870325"/>
          <p14:tracePt t="31298" x="5991225" y="3870325"/>
          <p14:tracePt t="31427" x="5976938" y="3870325"/>
          <p14:tracePt t="31435" x="5976938" y="3854450"/>
          <p14:tracePt t="31443" x="5976938" y="3840163"/>
          <p14:tracePt t="31451" x="5976938" y="3824288"/>
          <p14:tracePt t="31459" x="5961063" y="3824288"/>
          <p14:tracePt t="31469" x="5961063" y="3795713"/>
          <p14:tracePt t="31474" x="5946775" y="3779838"/>
          <p14:tracePt t="31483" x="5946775" y="3765550"/>
          <p14:tracePt t="31491" x="5930900" y="3749675"/>
          <p14:tracePt t="31498" x="5930900" y="3721100"/>
          <p14:tracePt t="31507" x="5916613" y="3705225"/>
          <p14:tracePt t="31514" x="5916613" y="3690938"/>
          <p14:tracePt t="31524" x="5902325" y="3675063"/>
          <p14:tracePt t="31531" x="5902325" y="3660775"/>
          <p14:tracePt t="31539" x="5886450" y="3644900"/>
          <p14:tracePt t="31548" x="5886450" y="3630613"/>
          <p14:tracePt t="31555" x="5872163" y="3616325"/>
          <p14:tracePt t="31564" x="5856288" y="3600450"/>
          <p14:tracePt t="31571" x="5842000" y="3570288"/>
          <p14:tracePt t="31580" x="5827713" y="3556000"/>
          <p14:tracePt t="31587" x="5827713" y="3541713"/>
          <p14:tracePt t="31596" x="5797550" y="3525838"/>
          <p14:tracePt t="31603" x="5781675" y="3495675"/>
          <p14:tracePt t="31613" x="5767388" y="3481388"/>
          <p14:tracePt t="31619" x="5753100" y="3467100"/>
          <p14:tracePt t="31630" x="5753100" y="3451225"/>
          <p14:tracePt t="31635" x="5737225" y="3436938"/>
          <p14:tracePt t="31647" x="5737225" y="3421063"/>
          <p14:tracePt t="31651" x="5722938" y="3421063"/>
          <p14:tracePt t="31663" x="5722938" y="3406775"/>
          <p14:tracePt t="31675" x="5722938" y="3390900"/>
          <p14:tracePt t="31691" x="5722938" y="3376613"/>
          <p14:tracePt t="31699" x="5707063" y="3376613"/>
          <p14:tracePt t="31708" x="5707063" y="3362325"/>
          <p14:tracePt t="31726" x="5707063" y="3346450"/>
          <p14:tracePt t="31731" x="5707063" y="3332163"/>
          <p14:tracePt t="31739" x="5707063" y="3316288"/>
          <p14:tracePt t="31749" x="5707063" y="3287713"/>
          <p14:tracePt t="31755" x="5692775" y="3271838"/>
          <p14:tracePt t="31765" x="5692775" y="3241675"/>
          <p14:tracePt t="31772" x="5692775" y="3213100"/>
          <p14:tracePt t="31782" x="5692775" y="3182938"/>
          <p14:tracePt t="31787" x="5676900" y="3136900"/>
          <p14:tracePt t="31798" x="5676900" y="3108325"/>
          <p14:tracePt t="31804" x="5676900" y="3078163"/>
          <p14:tracePt t="31811" x="5676900" y="3033713"/>
          <p14:tracePt t="31820" x="5676900" y="2959100"/>
          <p14:tracePt t="31828" x="5676900" y="2928938"/>
          <p14:tracePt t="31836" x="5676900" y="2882900"/>
          <p14:tracePt t="31844" x="5676900" y="2824163"/>
          <p14:tracePt t="31852" x="5676900" y="2794000"/>
          <p14:tracePt t="31865" x="5692775" y="2749550"/>
          <p14:tracePt t="31868" x="5692775" y="2719388"/>
          <p14:tracePt t="31876" x="5707063" y="2674938"/>
          <p14:tracePt t="31884" x="5707063" y="2644775"/>
          <p14:tracePt t="31892" x="5707063" y="2614613"/>
          <p14:tracePt t="31900" x="5722938" y="2570163"/>
          <p14:tracePt t="31908" x="5722938" y="2540000"/>
          <p14:tracePt t="31916" x="5722938" y="2509838"/>
          <p14:tracePt t="31924" x="5737225" y="2479675"/>
          <p14:tracePt t="31932" x="5737225" y="2451100"/>
          <p14:tracePt t="31940" x="5737225" y="2435225"/>
          <p14:tracePt t="31948" x="5737225" y="2390775"/>
          <p14:tracePt t="31956" x="5737225" y="2360613"/>
          <p14:tracePt t="31965" x="5737225" y="2330450"/>
          <p14:tracePt t="31972" x="5737225" y="2300288"/>
          <p14:tracePt t="31981" x="5737225" y="2255838"/>
          <p14:tracePt t="31989" x="5737225" y="2225675"/>
          <p14:tracePt t="31998" x="5737225" y="2197100"/>
          <p14:tracePt t="32004" x="5737225" y="2166938"/>
          <p14:tracePt t="32015" x="5737225" y="2136775"/>
          <p14:tracePt t="32020" x="5737225" y="2106613"/>
          <p14:tracePt t="32030" x="5737225" y="2092325"/>
          <p14:tracePt t="32037" x="5737225" y="2062163"/>
          <p14:tracePt t="32047" x="5722938" y="2032000"/>
          <p14:tracePt t="32052" x="5722938" y="2017713"/>
          <p14:tracePt t="32063" x="5707063" y="1987550"/>
          <p14:tracePt t="32068" x="5692775" y="1971675"/>
          <p14:tracePt t="32080" x="5676900" y="1943100"/>
          <p14:tracePt t="32084" x="5662613" y="1897063"/>
          <p14:tracePt t="32096" x="5648325" y="1866900"/>
          <p14:tracePt t="32100" x="5618163" y="1822450"/>
          <p14:tracePt t="32113" x="5602288" y="1778000"/>
          <p14:tracePt t="32116" x="5588000" y="1763713"/>
          <p14:tracePt t="32130" x="5573713" y="1717675"/>
          <p14:tracePt t="32132" x="5557838" y="1673225"/>
          <p14:tracePt t="32146" x="5543550" y="1643063"/>
          <p14:tracePt t="32149" x="5527675" y="1598613"/>
          <p14:tracePt t="32163" x="5527675" y="1554163"/>
          <p14:tracePt t="32165" x="5513388" y="1524000"/>
          <p14:tracePt t="32180" x="5513388" y="1493838"/>
          <p14:tracePt t="32182" x="5513388" y="1479550"/>
          <p14:tracePt t="32197" x="5513388" y="1463675"/>
          <p14:tracePt t="32198" x="5513388" y="1449388"/>
          <p14:tracePt t="32213" x="5513388" y="1435100"/>
          <p14:tracePt t="32216" x="5513388" y="1419225"/>
          <p14:tracePt t="32230" x="5513388" y="1404938"/>
          <p14:tracePt t="32232" x="5513388" y="1389063"/>
          <p14:tracePt t="33056" x="5527675" y="1389063"/>
          <p14:tracePt t="33066" x="5543550" y="1374775"/>
          <p14:tracePt t="33072" x="5588000" y="1344613"/>
          <p14:tracePt t="33080" x="5602288" y="1330325"/>
          <p14:tracePt t="33089" x="5632450" y="1314450"/>
          <p14:tracePt t="33099" x="5662613" y="1284288"/>
          <p14:tracePt t="33104" x="5692775" y="1270000"/>
          <p14:tracePt t="33111" x="5722938" y="1255713"/>
          <p14:tracePt t="33120" x="5753100" y="1239838"/>
          <p14:tracePt t="33127" x="5767388" y="1225550"/>
          <p14:tracePt t="33136" x="5797550" y="1225550"/>
          <p14:tracePt t="33144" x="5811838" y="1209675"/>
          <p14:tracePt t="33160" x="5827713" y="1195388"/>
          <p14:tracePt t="33168" x="5842000" y="1195388"/>
          <p14:tracePt t="33184" x="5856288" y="1195388"/>
          <p14:tracePt t="33216" x="5872163" y="1195388"/>
          <p14:tracePt t="33257" x="5872163" y="1181100"/>
          <p14:tracePt t="33296" x="5886450" y="1181100"/>
          <p14:tracePt t="33321" x="5902325" y="1181100"/>
          <p14:tracePt t="33344" x="5916613" y="1181100"/>
          <p14:tracePt t="33352" x="5930900" y="1181100"/>
          <p14:tracePt t="33369" x="5946775" y="1181100"/>
          <p14:tracePt t="33384" x="5961063" y="1181100"/>
          <p14:tracePt t="33401" x="5976938" y="1181100"/>
          <p14:tracePt t="33408" x="5991225" y="1181100"/>
          <p14:tracePt t="33417" x="6007100" y="1195388"/>
          <p14:tracePt t="33425" x="6021388" y="1209675"/>
          <p14:tracePt t="33432" x="6035675" y="1209675"/>
          <p14:tracePt t="33441" x="6051550" y="1225550"/>
          <p14:tracePt t="33448" x="6065838" y="1239838"/>
          <p14:tracePt t="33457" x="6081713" y="1255713"/>
          <p14:tracePt t="33465" x="6096000" y="1284288"/>
          <p14:tracePt t="33473" x="6110288" y="1300163"/>
          <p14:tracePt t="33482" x="6126163" y="1330325"/>
          <p14:tracePt t="33489" x="6140450" y="1344613"/>
          <p14:tracePt t="33498" x="6156325" y="1374775"/>
          <p14:tracePt t="33505" x="6170613" y="1404938"/>
          <p14:tracePt t="33515" x="6184900" y="1419225"/>
          <p14:tracePt t="33521" x="6200775" y="1463675"/>
          <p14:tracePt t="33532" x="6215063" y="1493838"/>
          <p14:tracePt t="33536" x="6230938" y="1538288"/>
          <p14:tracePt t="33545" x="6230938" y="1568450"/>
          <p14:tracePt t="33553" x="6261100" y="1598613"/>
          <p14:tracePt t="33561" x="6261100" y="1643063"/>
          <p14:tracePt t="33570" x="6275388" y="1689100"/>
          <p14:tracePt t="33582" x="6289675" y="1733550"/>
          <p14:tracePt t="33585" x="6305550" y="1763713"/>
          <p14:tracePt t="33593" x="6319838" y="1808163"/>
          <p14:tracePt t="33601" x="6335713" y="1866900"/>
          <p14:tracePt t="33609" x="6335713" y="1897063"/>
          <p14:tracePt t="33617" x="6350000" y="1943100"/>
          <p14:tracePt t="33625" x="6364288" y="1971675"/>
          <p14:tracePt t="33633" x="6364288" y="2001838"/>
          <p14:tracePt t="33641" x="6380163" y="2046288"/>
          <p14:tracePt t="33649" x="6394450" y="2076450"/>
          <p14:tracePt t="33657" x="6394450" y="2106613"/>
          <p14:tracePt t="35187" x="6394450" y="2136775"/>
          <p14:tracePt t="35193" x="6394450" y="2181225"/>
          <p14:tracePt t="35198" x="6394450" y="2225675"/>
          <p14:tracePt t="35206" x="6410325" y="2286000"/>
          <p14:tracePt t="35215" x="6424613" y="2346325"/>
          <p14:tracePt t="35222" x="6424613" y="2435225"/>
          <p14:tracePt t="35233" x="6438900" y="2509838"/>
          <p14:tracePt t="35238" x="6469063" y="2614613"/>
          <p14:tracePt t="35249" x="6484938" y="2705100"/>
          <p14:tracePt t="35254" x="6499225" y="2808288"/>
          <p14:tracePt t="35265" x="6529388" y="2913063"/>
          <p14:tracePt t="35270" x="6559550" y="3003550"/>
          <p14:tracePt t="35278" x="6589713" y="3092450"/>
          <p14:tracePt t="35287" x="6634163" y="3182938"/>
          <p14:tracePt t="35298" x="6664325" y="3271838"/>
          <p14:tracePt t="35302" x="6692900" y="3332163"/>
          <p14:tracePt t="35310" x="6738938" y="3390900"/>
          <p14:tracePt t="35319" x="6783388" y="3451225"/>
          <p14:tracePt t="35327" x="6813550" y="3511550"/>
          <p14:tracePt t="35335" x="6827838" y="3541713"/>
          <p14:tracePt t="35342" x="6888163" y="3600450"/>
          <p14:tracePt t="35351" x="6902450" y="3630613"/>
          <p14:tracePt t="35359" x="6962775" y="3690938"/>
          <p14:tracePt t="35367" x="6992938" y="3721100"/>
          <p14:tracePt t="35375" x="7037388" y="3749675"/>
          <p14:tracePt t="35382" x="7081838" y="3779838"/>
          <p14:tracePt t="35391" x="7126288" y="3824288"/>
          <p14:tracePt t="35398" x="7172325" y="3854450"/>
          <p14:tracePt t="35407" x="7216775" y="3884613"/>
          <p14:tracePt t="35415" x="7277100" y="3929063"/>
          <p14:tracePt t="35423" x="7335838" y="3959225"/>
          <p14:tracePt t="35431" x="7380288" y="3989388"/>
          <p14:tracePt t="35439" x="7440613" y="4019550"/>
          <p14:tracePt t="35448" x="7500938" y="4033838"/>
          <p14:tracePt t="35455" x="7545388" y="4064000"/>
          <p14:tracePt t="35465" x="7605713" y="4078288"/>
          <p14:tracePt t="35471" x="7664450" y="4094163"/>
          <p14:tracePt t="35482" x="7680325" y="4094163"/>
          <p14:tracePt t="35487" x="7724775" y="4094163"/>
          <p14:tracePt t="35498" x="7769225" y="4094163"/>
          <p14:tracePt t="35503" x="7829550" y="4094163"/>
          <p14:tracePt t="35513" x="7843838" y="4094163"/>
          <p14:tracePt t="35519" x="7874000" y="4078288"/>
          <p14:tracePt t="35530" x="7904163" y="4033838"/>
          <p14:tracePt t="35535" x="7934325" y="3989388"/>
          <p14:tracePt t="35547" x="7962900" y="3929063"/>
          <p14:tracePt t="35551" x="7993063" y="3854450"/>
          <p14:tracePt t="35564" x="8008938" y="3779838"/>
          <p14:tracePt t="35567" x="8039100" y="3675063"/>
          <p14:tracePt t="35580" x="8039100" y="3556000"/>
          <p14:tracePt t="35583" x="8053388" y="3436938"/>
          <p14:tracePt t="35597" x="8067675" y="3316288"/>
          <p14:tracePt t="35600" x="8067675" y="3197225"/>
          <p14:tracePt t="35613" x="8067675" y="3062288"/>
          <p14:tracePt t="35616" x="8067675" y="2854325"/>
          <p14:tracePt t="35630" x="8039100" y="2705100"/>
          <p14:tracePt t="35633" x="7978775" y="2554288"/>
          <p14:tracePt t="35647" x="7934325" y="2420938"/>
          <p14:tracePt t="35649" x="7874000" y="2271713"/>
          <p14:tracePt t="35663" x="7769225" y="2092325"/>
          <p14:tracePt t="35665" x="7664450" y="1927225"/>
          <p14:tracePt t="35680" x="7575550" y="1747838"/>
          <p14:tracePt t="35682" x="7454900" y="1584325"/>
          <p14:tracePt t="35696" x="7366000" y="1404938"/>
          <p14:tracePt t="35697" x="7321550" y="1330325"/>
          <p14:tracePt t="35703" x="7231063" y="1181100"/>
          <p14:tracePt t="35713" x="7156450" y="1076325"/>
          <p14:tracePt t="35720" x="7097713" y="985838"/>
          <p14:tracePt t="35730" x="7067550" y="941388"/>
          <p14:tracePt t="35736" x="7023100" y="881063"/>
          <p14:tracePt t="35747" x="6977063" y="836613"/>
          <p14:tracePt t="35752" x="6902450" y="776288"/>
          <p14:tracePt t="35763" x="6858000" y="762000"/>
          <p14:tracePt t="35768" x="6827838" y="747713"/>
          <p14:tracePt t="35780" x="6783388" y="747713"/>
          <p14:tracePt t="35784" x="6738938" y="747713"/>
          <p14:tracePt t="35797" x="6678613" y="747713"/>
          <p14:tracePt t="35800" x="6618288" y="747713"/>
          <p14:tracePt t="35813" x="6543675" y="747713"/>
          <p14:tracePt t="35816" x="6454775" y="747713"/>
          <p14:tracePt t="35830" x="6364288" y="747713"/>
          <p14:tracePt t="35832" x="6261100" y="762000"/>
          <p14:tracePt t="35847" x="6156325" y="792163"/>
          <p14:tracePt t="35848" x="5976938" y="822325"/>
          <p14:tracePt t="35863" x="5856288" y="850900"/>
          <p14:tracePt t="35865" x="5781675" y="850900"/>
          <p14:tracePt t="35880" x="5648325" y="881063"/>
          <p14:tracePt t="35883" x="5527675" y="896938"/>
          <p14:tracePt t="35897" x="5394325" y="927100"/>
          <p14:tracePt t="35899" x="5259388" y="955675"/>
          <p14:tracePt t="35913" x="5140325" y="971550"/>
          <p14:tracePt t="35914" x="5019675" y="1016000"/>
          <p14:tracePt t="35920" x="4914900" y="1046163"/>
          <p14:tracePt t="35930" x="4826000" y="1090613"/>
          <p14:tracePt t="35936" x="4751388" y="1135063"/>
          <p14:tracePt t="35947" x="4676775" y="1195388"/>
          <p14:tracePt t="35952" x="4616450" y="1255713"/>
          <p14:tracePt t="35963" x="4541838" y="1330325"/>
          <p14:tracePt t="35968" x="4467225" y="1493838"/>
          <p14:tracePt t="35980" x="4406900" y="1628775"/>
          <p14:tracePt t="35984" x="4362450" y="1763713"/>
          <p14:tracePt t="35997" x="4318000" y="1943100"/>
          <p14:tracePt t="36000" x="4287838" y="2120900"/>
          <p14:tracePt t="36013" x="4243388" y="2316163"/>
          <p14:tracePt t="36016" x="4213225" y="2540000"/>
          <p14:tracePt t="36030" x="4198938" y="2749550"/>
          <p14:tracePt t="36033" x="4168775" y="2973388"/>
          <p14:tracePt t="36047" x="4152900" y="3182938"/>
          <p14:tracePt t="36050" x="4124325" y="3421063"/>
          <p14:tracePt t="36063" x="4108450" y="3616325"/>
          <p14:tracePt t="36065" x="4094163" y="3810000"/>
          <p14:tracePt t="36080" x="4094163" y="3914775"/>
          <p14:tracePt t="36082" x="4094163" y="4078288"/>
          <p14:tracePt t="36097" x="4094163" y="4243388"/>
          <p14:tracePt t="36098" x="4094163" y="4392613"/>
          <p14:tracePt t="36113" x="4094163" y="4511675"/>
          <p14:tracePt t="36115" x="4094163" y="4632325"/>
          <p14:tracePt t="36130" x="4124325" y="4751388"/>
          <p14:tracePt t="36133" x="4168775" y="4856163"/>
          <p14:tracePt t="36147" x="4198938" y="4960938"/>
          <p14:tracePt t="36148" x="4243388" y="5049838"/>
          <p14:tracePt t="36153" x="4287838" y="5154613"/>
          <p14:tracePt t="36164" x="4348163" y="5273675"/>
          <p14:tracePt t="36169" x="4406900" y="5378450"/>
          <p14:tracePt t="36180" x="4483100" y="5483225"/>
          <p14:tracePt t="36185" x="4616450" y="5676900"/>
          <p14:tracePt t="36197" x="4721225" y="5781675"/>
          <p14:tracePt t="36201" x="4826000" y="5886450"/>
          <p14:tracePt t="36214" x="4930775" y="5976938"/>
          <p14:tracePt t="36217" x="5065713" y="6081713"/>
          <p14:tracePt t="36230" x="5214938" y="6170613"/>
          <p14:tracePt t="36233" x="5378450" y="6261100"/>
          <p14:tracePt t="36247" x="5543550" y="6319838"/>
          <p14:tracePt t="36249" x="5632450" y="6350000"/>
          <p14:tracePt t="36263" x="5916613" y="6438900"/>
          <p14:tracePt t="36265" x="6096000" y="6484938"/>
          <p14:tracePt t="36280" x="6170613" y="6484938"/>
          <p14:tracePt t="36282" x="6335713" y="6515100"/>
          <p14:tracePt t="36297" x="6484938" y="6529388"/>
          <p14:tracePt t="36298" x="6604000" y="6543675"/>
          <p14:tracePt t="36313" x="6738938" y="6543675"/>
          <p14:tracePt t="36315" x="6932613" y="6543675"/>
          <p14:tracePt t="36330" x="7067550" y="6515100"/>
          <p14:tracePt t="36332" x="7200900" y="6454775"/>
          <p14:tracePt t="36347" x="7351713" y="6380163"/>
          <p14:tracePt t="36349" x="7500938" y="6275388"/>
          <p14:tracePt t="36363" x="7650163" y="6156325"/>
          <p14:tracePt t="36364" x="7829550" y="5991225"/>
          <p14:tracePt t="36369" x="8008938" y="5811838"/>
          <p14:tracePt t="36380" x="8188325" y="5618163"/>
          <p14:tracePt t="36386" x="8351838" y="5408613"/>
          <p14:tracePt t="36397" x="8486775" y="5199063"/>
          <p14:tracePt t="36401" x="8621713" y="4975225"/>
          <p14:tracePt t="36413" x="8724900" y="4737100"/>
          <p14:tracePt t="36418" x="8829675" y="4511675"/>
          <p14:tracePt t="36430" x="8890000" y="4318000"/>
          <p14:tracePt t="36434" x="8920163" y="4108450"/>
          <p14:tracePt t="36447" x="8934450" y="4019550"/>
          <p14:tracePt t="36450" x="8950325" y="3854450"/>
          <p14:tracePt t="36463" x="8964613" y="3705225"/>
          <p14:tracePt t="36466" x="8964613" y="3586163"/>
          <p14:tracePt t="36480" x="8964613" y="3495675"/>
          <p14:tracePt t="36482" x="8934450" y="3421063"/>
          <p14:tracePt t="36497" x="8904288" y="3362325"/>
          <p14:tracePt t="36499" x="8890000" y="3302000"/>
          <p14:tracePt t="36513" x="8845550" y="3271838"/>
          <p14:tracePt t="36515" x="8815388" y="3213100"/>
          <p14:tracePt t="36530" x="8755063" y="3182938"/>
          <p14:tracePt t="36532" x="8710613" y="3136900"/>
          <p14:tracePt t="36988" x="8724900" y="3078163"/>
          <p14:tracePt t="36999" x="8770938" y="3017838"/>
          <p14:tracePt t="37004" x="8815388" y="2943225"/>
          <p14:tracePt t="37012" x="8875713" y="2882900"/>
          <p14:tracePt t="37022" x="8920163" y="2808288"/>
          <p14:tracePt t="37028" x="8978900" y="2733675"/>
          <p14:tracePt t="37036" x="9039225" y="2659063"/>
          <p14:tracePt t="37044" x="9144000" y="2495550"/>
          <p14:tracePt t="37052" x="9263063" y="2330450"/>
          <p14:tracePt t="37060" x="9367838" y="2166938"/>
          <p14:tracePt t="37068" x="9472613" y="1987550"/>
          <p14:tracePt t="37076" x="9563100" y="1792288"/>
          <p14:tracePt t="37084" x="9652000" y="1628775"/>
          <p14:tracePt t="37092" x="9726613" y="1449388"/>
          <p14:tracePt t="37100" x="9786938" y="1255713"/>
          <p14:tracePt t="37109" x="9817100" y="1165225"/>
          <p14:tracePt t="37116" x="9845675" y="1001713"/>
          <p14:tracePt t="37124" x="9891713" y="850900"/>
          <p14:tracePt t="37132" x="9906000" y="687388"/>
          <p14:tracePt t="37140" x="9936163" y="552450"/>
          <p14:tracePt t="37148" x="9950450" y="419100"/>
          <p14:tracePt t="37157" x="9980613" y="314325"/>
          <p14:tracePt t="37165" x="9994900" y="209550"/>
          <p14:tracePt t="37173" x="10010775" y="119063"/>
          <p14:tracePt t="37181" x="10025063" y="44450"/>
        </p14:tracePtLst>
      </p14:laserTrace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FEB4A-8E45-87BB-B67A-E211BAF6AFD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6AAA924-6D40-AD3E-262A-4E1700A96AD0}"/>
              </a:ext>
            </a:extLst>
          </p:cNvPr>
          <p:cNvPicPr>
            <a:picLocks noGrp="1" noChangeAspect="1"/>
          </p:cNvPicPr>
          <p:nvPr>
            <p:ph idx="1"/>
          </p:nvPr>
        </p:nvPicPr>
        <p:blipFill>
          <a:blip r:embed="rId4"/>
          <a:stretch>
            <a:fillRect/>
          </a:stretch>
        </p:blipFill>
        <p:spPr>
          <a:xfrm>
            <a:off x="2842953" y="59368"/>
            <a:ext cx="5336771" cy="6466909"/>
          </a:xfrm>
        </p:spPr>
      </p:pic>
      <p:pic>
        <p:nvPicPr>
          <p:cNvPr id="3" name="Audio 2">
            <a:hlinkClick r:id="" action="ppaction://media"/>
            <a:extLst>
              <a:ext uri="{FF2B5EF4-FFF2-40B4-BE49-F238E27FC236}">
                <a16:creationId xmlns:a16="http://schemas.microsoft.com/office/drawing/2014/main" id="{9AA2AC61-6E9A-AA40-9381-7604E33126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0795982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42250">
        <p159:morph option="byObject"/>
      </p:transition>
    </mc:Choice>
    <mc:Fallback>
      <p:transition spd="slow" advTm="422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3569" x="5394325" y="3362325"/>
          <p14:tracePt t="3576" x="5394325" y="3346450"/>
          <p14:tracePt t="3585" x="5378450" y="3346450"/>
          <p14:tracePt t="3592" x="5364163" y="3346450"/>
          <p14:tracePt t="3603" x="5334000" y="3346450"/>
          <p14:tracePt t="3608" x="5319713" y="3332163"/>
          <p14:tracePt t="3617" x="5289550" y="3332163"/>
          <p14:tracePt t="3624" x="5259388" y="3332163"/>
          <p14:tracePt t="3633" x="5245100" y="3332163"/>
          <p14:tracePt t="3641" x="5214938" y="3332163"/>
          <p14:tracePt t="3649" x="5184775" y="3332163"/>
          <p14:tracePt t="3657" x="5168900" y="3332163"/>
          <p14:tracePt t="3665" x="5154613" y="3332163"/>
          <p14:tracePt t="3673" x="5124450" y="3332163"/>
          <p14:tracePt t="3682" x="5110163" y="3346450"/>
          <p14:tracePt t="3689" x="5094288" y="3346450"/>
          <p14:tracePt t="3699" x="5080000" y="3362325"/>
          <p14:tracePt t="3705" x="5065713" y="3376613"/>
          <p14:tracePt t="3716" x="5065713" y="3390900"/>
          <p14:tracePt t="3721" x="5049838" y="3421063"/>
          <p14:tracePt t="3732" x="5049838" y="3436938"/>
          <p14:tracePt t="3737" x="5035550" y="3467100"/>
          <p14:tracePt t="3745" x="5019675" y="3511550"/>
          <p14:tracePt t="3753" x="5019675" y="3541713"/>
          <p14:tracePt t="3761" x="5019675" y="3570288"/>
          <p14:tracePt t="3769" x="5019675" y="3616325"/>
          <p14:tracePt t="3782" x="5019675" y="3644900"/>
          <p14:tracePt t="3785" x="5019675" y="3721100"/>
          <p14:tracePt t="3793" x="5019675" y="3735388"/>
          <p14:tracePt t="3801" x="5019675" y="3765550"/>
          <p14:tracePt t="3809" x="5049838" y="3795713"/>
          <p14:tracePt t="3817" x="5065713" y="3840163"/>
          <p14:tracePt t="3825" x="5110163" y="3884613"/>
          <p14:tracePt t="3833" x="5124450" y="3898900"/>
          <p14:tracePt t="3841" x="5168900" y="3944938"/>
          <p14:tracePt t="3849" x="5199063" y="3975100"/>
          <p14:tracePt t="3857" x="5245100" y="4003675"/>
          <p14:tracePt t="3865" x="5273675" y="4033838"/>
          <p14:tracePt t="3873" x="5303838" y="4064000"/>
          <p14:tracePt t="3882" x="5334000" y="4078288"/>
          <p14:tracePt t="3889" x="5394325" y="4124325"/>
          <p14:tracePt t="3898" x="5408613" y="4152900"/>
          <p14:tracePt t="3905" x="5468938" y="4198938"/>
          <p14:tracePt t="3915" x="5483225" y="4213225"/>
          <p14:tracePt t="3921" x="5527675" y="4257675"/>
          <p14:tracePt t="3931" x="5557838" y="4303713"/>
          <p14:tracePt t="3937" x="5588000" y="4332288"/>
          <p14:tracePt t="3948" x="5602288" y="4362450"/>
          <p14:tracePt t="3954" x="5648325" y="4392613"/>
          <p14:tracePt t="3963" x="5692775" y="4452938"/>
          <p14:tracePt t="3970" x="5707063" y="4483100"/>
          <p14:tracePt t="3980" x="5722938" y="4511675"/>
          <p14:tracePt t="3985" x="5753100" y="4557713"/>
          <p14:tracePt t="3997" x="5781675" y="4586288"/>
          <p14:tracePt t="4001" x="5797550" y="4632325"/>
          <p14:tracePt t="4014" x="5811838" y="4646613"/>
          <p14:tracePt t="4018" x="5827713" y="4691063"/>
          <p14:tracePt t="4030" x="5856288" y="4721225"/>
          <p14:tracePt t="4034" x="5856288" y="4765675"/>
          <p14:tracePt t="4047" x="5886450" y="4795838"/>
          <p14:tracePt t="4051" x="5886450" y="4856163"/>
          <p14:tracePt t="4063" x="5902325" y="4870450"/>
          <p14:tracePt t="4066" x="5916613" y="4914900"/>
          <p14:tracePt t="4080" x="5916613" y="4945063"/>
          <p14:tracePt t="4082" x="5930900" y="4991100"/>
          <p14:tracePt t="4097" x="5946775" y="5035550"/>
          <p14:tracePt t="4099" x="5946775" y="5065713"/>
          <p14:tracePt t="4114" x="5961063" y="5094288"/>
          <p14:tracePt t="4116" x="5961063" y="5140325"/>
          <p14:tracePt t="4130" x="5961063" y="5168900"/>
          <p14:tracePt t="4132" x="5976938" y="5214938"/>
          <p14:tracePt t="4147" x="5976938" y="5229225"/>
          <p14:tracePt t="4148" x="5991225" y="5273675"/>
          <p14:tracePt t="4163" x="5991225" y="5303838"/>
          <p14:tracePt t="4165" x="5991225" y="5348288"/>
          <p14:tracePt t="4170" x="5991225" y="5364163"/>
          <p14:tracePt t="4180" x="5991225" y="5408613"/>
          <p14:tracePt t="4186" x="5991225" y="5438775"/>
          <p14:tracePt t="4197" x="5991225" y="5468938"/>
          <p14:tracePt t="4202" x="5991225" y="5499100"/>
          <p14:tracePt t="4213" x="5991225" y="5543550"/>
          <p14:tracePt t="4218" x="5991225" y="5573713"/>
          <p14:tracePt t="4230" x="5991225" y="5588000"/>
          <p14:tracePt t="4234" x="5991225" y="5618163"/>
          <p14:tracePt t="4247" x="5991225" y="5648325"/>
          <p14:tracePt t="4250" x="5991225" y="5662613"/>
          <p14:tracePt t="4263" x="5991225" y="5676900"/>
          <p14:tracePt t="4266" x="5991225" y="5692775"/>
          <p14:tracePt t="4280" x="5991225" y="5707063"/>
          <p14:tracePt t="4282" x="5976938" y="5722938"/>
          <p14:tracePt t="4298" x="5976938" y="5737225"/>
          <p14:tracePt t="4330" x="5976938" y="5753100"/>
          <p14:tracePt t="4349" x="5976938" y="5767388"/>
          <p14:tracePt t="4380" x="5976938" y="5781675"/>
          <p14:tracePt t="4540" x="5991225" y="5767388"/>
          <p14:tracePt t="4549" x="5991225" y="5753100"/>
          <p14:tracePt t="4556" x="6007100" y="5737225"/>
          <p14:tracePt t="4564" x="6021388" y="5737225"/>
          <p14:tracePt t="4571" x="6021388" y="5707063"/>
          <p14:tracePt t="4583" x="6035675" y="5692775"/>
          <p14:tracePt t="4587" x="6051550" y="5676900"/>
          <p14:tracePt t="4598" x="6051550" y="5648325"/>
          <p14:tracePt t="4603" x="6065838" y="5632450"/>
          <p14:tracePt t="4611" x="6065838" y="5602288"/>
          <p14:tracePt t="4620" x="6065838" y="5588000"/>
          <p14:tracePt t="4631" x="6081713" y="5557838"/>
          <p14:tracePt t="4635" x="6081713" y="5543550"/>
          <p14:tracePt t="4643" x="6081713" y="5513388"/>
          <p14:tracePt t="4652" x="6096000" y="5483225"/>
          <p14:tracePt t="4660" x="6096000" y="5468938"/>
          <p14:tracePt t="4668" x="6096000" y="5438775"/>
          <p14:tracePt t="4677" x="6096000" y="5408613"/>
          <p14:tracePt t="4684" x="6096000" y="5394325"/>
          <p14:tracePt t="4692" x="6096000" y="5348288"/>
          <p14:tracePt t="4700" x="6096000" y="5319713"/>
          <p14:tracePt t="4708" x="6096000" y="5273675"/>
          <p14:tracePt t="4716" x="6096000" y="5229225"/>
          <p14:tracePt t="4725" x="6096000" y="5199063"/>
          <p14:tracePt t="4732" x="6096000" y="5124450"/>
          <p14:tracePt t="4740" x="6096000" y="5110163"/>
          <p14:tracePt t="4749" x="6096000" y="5065713"/>
          <p14:tracePt t="4756" x="6096000" y="5035550"/>
          <p14:tracePt t="4765" x="6081713" y="5005388"/>
          <p14:tracePt t="4772" x="6081713" y="4975225"/>
          <p14:tracePt t="4782" x="6081713" y="4945063"/>
          <p14:tracePt t="4788" x="6081713" y="4914900"/>
          <p14:tracePt t="4798" x="6081713" y="4886325"/>
          <p14:tracePt t="4804" x="6081713" y="4870450"/>
          <p14:tracePt t="4814" x="6081713" y="4856163"/>
          <p14:tracePt t="4821" x="6081713" y="4840288"/>
          <p14:tracePt t="4830" x="6081713" y="4811713"/>
          <p14:tracePt t="4836" x="6081713" y="4795838"/>
          <p14:tracePt t="4847" x="6081713" y="4781550"/>
          <p14:tracePt t="4853" x="6081713" y="4765675"/>
          <p14:tracePt t="4863" x="6081713" y="4751388"/>
          <p14:tracePt t="4869" x="6081713" y="4737100"/>
          <p14:tracePt t="4880" x="6081713" y="4721225"/>
          <p14:tracePt t="4884" x="6081713" y="4706938"/>
          <p14:tracePt t="4897" x="6081713" y="4691063"/>
          <p14:tracePt t="4900" x="6081713" y="4660900"/>
          <p14:tracePt t="4914" x="6081713" y="4646613"/>
          <p14:tracePt t="4917" x="6081713" y="4632325"/>
          <p14:tracePt t="4930" x="6081713" y="4616450"/>
          <p14:tracePt t="4933" x="6081713" y="4602163"/>
          <p14:tracePt t="4947" x="6081713" y="4572000"/>
          <p14:tracePt t="4949" x="6081713" y="4557713"/>
          <p14:tracePt t="4964" x="6081713" y="4541838"/>
          <p14:tracePt t="4966" x="6081713" y="4511675"/>
          <p14:tracePt t="4980" x="6081713" y="4497388"/>
          <p14:tracePt t="4982" x="6081713" y="4467225"/>
          <p14:tracePt t="4997" x="6081713" y="4452938"/>
          <p14:tracePt t="4999" x="6081713" y="4422775"/>
          <p14:tracePt t="5014" x="6081713" y="4406900"/>
          <p14:tracePt t="5016" x="6081713" y="4378325"/>
          <p14:tracePt t="5030" x="6081713" y="4362450"/>
          <p14:tracePt t="5031" x="6081713" y="4332288"/>
          <p14:tracePt t="5037" x="6081713" y="4303713"/>
          <p14:tracePt t="5047" x="6081713" y="4287838"/>
          <p14:tracePt t="5053" x="6081713" y="4257675"/>
          <p14:tracePt t="5064" x="6081713" y="4229100"/>
          <p14:tracePt t="5069" x="6065838" y="4168775"/>
          <p14:tracePt t="5080" x="6051550" y="4138613"/>
          <p14:tracePt t="5085" x="6051550" y="4094163"/>
          <p14:tracePt t="5097" x="6035675" y="4033838"/>
          <p14:tracePt t="5101" x="6021388" y="3989388"/>
          <p14:tracePt t="5114" x="6007100" y="3929063"/>
          <p14:tracePt t="5117" x="5991225" y="3870325"/>
          <p14:tracePt t="5130" x="5976938" y="3795713"/>
          <p14:tracePt t="5133" x="5976938" y="3779838"/>
          <p14:tracePt t="5147" x="5961063" y="3721100"/>
          <p14:tracePt t="5150" x="5946775" y="3675063"/>
          <p14:tracePt t="5164" x="5946775" y="3630613"/>
          <p14:tracePt t="5165" x="5930900" y="3600450"/>
          <p14:tracePt t="5180" x="5930900" y="3570288"/>
          <p14:tracePt t="5182" x="5930900" y="3541713"/>
          <p14:tracePt t="5197" x="5916613" y="3525838"/>
          <p14:tracePt t="5213" x="5916613" y="3511550"/>
          <p14:tracePt t="5254" x="5916613" y="3495675"/>
          <p14:tracePt t="5334" x="5902325" y="3481388"/>
          <p14:tracePt t="5342" x="5902325" y="3467100"/>
          <p14:tracePt t="5350" x="5902325" y="3436938"/>
          <p14:tracePt t="5358" x="5886450" y="3421063"/>
          <p14:tracePt t="5371" x="5886450" y="3390900"/>
          <p14:tracePt t="5374" x="5872163" y="3362325"/>
          <p14:tracePt t="5382" x="5872163" y="3332163"/>
          <p14:tracePt t="5390" x="5856288" y="3302000"/>
          <p14:tracePt t="5399" x="5842000" y="3271838"/>
          <p14:tracePt t="5406" x="5842000" y="3227388"/>
          <p14:tracePt t="5415" x="5827713" y="3213100"/>
          <p14:tracePt t="5422" x="5827713" y="3182938"/>
          <p14:tracePt t="5432" x="5811838" y="3152775"/>
          <p14:tracePt t="5438" x="5811838" y="3136900"/>
          <p14:tracePt t="5449" x="5797550" y="3108325"/>
          <p14:tracePt t="5454" x="5797550" y="3092450"/>
          <p14:tracePt t="5465" x="5781675" y="3062288"/>
          <p14:tracePt t="5470" x="5781675" y="3033713"/>
          <p14:tracePt t="5478" x="5767388" y="3003550"/>
          <p14:tracePt t="5486" x="5767388" y="2987675"/>
          <p14:tracePt t="5498" x="5767388" y="2959100"/>
          <p14:tracePt t="5502" x="5753100" y="2928938"/>
          <p14:tracePt t="5511" x="5737225" y="2898775"/>
          <p14:tracePt t="5519" x="5737225" y="2882900"/>
          <p14:tracePt t="5526" x="5737225" y="2854325"/>
          <p14:tracePt t="5535" x="5722938" y="2838450"/>
          <p14:tracePt t="5542" x="5722938" y="2824163"/>
          <p14:tracePt t="5551" x="5707063" y="2794000"/>
          <p14:tracePt t="5567" x="5707063" y="2779713"/>
          <p14:tracePt t="5575" x="5707063" y="2763838"/>
          <p14:tracePt t="5583" x="5692775" y="2749550"/>
          <p14:tracePt t="5591" x="5692775" y="2733675"/>
          <p14:tracePt t="5607" x="5692775" y="2719388"/>
          <p14:tracePt t="5616" x="5692775" y="2705100"/>
          <p14:tracePt t="5632" x="5692775" y="2689225"/>
          <p14:tracePt t="5639" x="5676900" y="2674938"/>
          <p14:tracePt t="5655" x="5676900" y="2659063"/>
          <p14:tracePt t="5665" x="5676900" y="2644775"/>
          <p14:tracePt t="5671" x="5662613" y="2628900"/>
          <p14:tracePt t="5687" x="5662613" y="2614613"/>
          <p14:tracePt t="5695" x="5662613" y="2600325"/>
          <p14:tracePt t="5703" x="5648325" y="2584450"/>
          <p14:tracePt t="5715" x="5648325" y="2570163"/>
          <p14:tracePt t="5719" x="5648325" y="2554288"/>
          <p14:tracePt t="5735" x="5648325" y="2540000"/>
          <p14:tracePt t="6305" x="5648325" y="2525713"/>
          <p14:tracePt t="6316" x="5632450" y="2509838"/>
          <p14:tracePt t="6321" x="5632450" y="2495550"/>
          <p14:tracePt t="6329" x="5632450" y="2465388"/>
          <p14:tracePt t="6337" x="5632450" y="2451100"/>
          <p14:tracePt t="6353" x="5632450" y="2420938"/>
          <p14:tracePt t="6361" x="5632450" y="2405063"/>
          <p14:tracePt t="6369" x="5632450" y="2390775"/>
          <p14:tracePt t="6386" x="5632450" y="2374900"/>
          <p14:tracePt t="6393" x="5632450" y="2360613"/>
          <p14:tracePt t="6409" x="5632450" y="2346325"/>
          <p14:tracePt t="6418" x="5632450" y="2330450"/>
          <p14:tracePt t="6441" x="5632450" y="2316163"/>
          <p14:tracePt t="6449" x="5632450" y="2300288"/>
          <p14:tracePt t="6474" x="5632450" y="2286000"/>
          <p14:tracePt t="6482" x="5632450" y="2271713"/>
          <p14:tracePt t="6499" x="5632450" y="2255838"/>
          <p14:tracePt t="6515" x="5632450" y="2241550"/>
          <p14:tracePt t="6532" x="5632450" y="2225675"/>
          <p14:tracePt t="6538" x="5632450" y="2211388"/>
          <p14:tracePt t="6554" x="5648325" y="2197100"/>
          <p14:tracePt t="6570" x="5648325" y="2181225"/>
          <p14:tracePt t="6578" x="5662613" y="2166938"/>
          <p14:tracePt t="6586" x="5662613" y="2151063"/>
          <p14:tracePt t="6594" x="5662613" y="2136775"/>
          <p14:tracePt t="6602" x="5676900" y="2120900"/>
          <p14:tracePt t="6610" x="5676900" y="2106613"/>
          <p14:tracePt t="6618" x="5676900" y="2076450"/>
          <p14:tracePt t="6626" x="5692775" y="2062163"/>
          <p14:tracePt t="6634" x="5692775" y="2032000"/>
          <p14:tracePt t="6642" x="5707063" y="2001838"/>
          <p14:tracePt t="6650" x="5707063" y="1971675"/>
          <p14:tracePt t="6658" x="5722938" y="1943100"/>
          <p14:tracePt t="6666" x="5737225" y="1912938"/>
          <p14:tracePt t="6674" x="5753100" y="1882775"/>
          <p14:tracePt t="6682" x="5767388" y="1852613"/>
          <p14:tracePt t="6691" x="5781675" y="1822450"/>
          <p14:tracePt t="6698" x="5797550" y="1808163"/>
          <p14:tracePt t="6706" x="5811838" y="1778000"/>
          <p14:tracePt t="6715" x="5827713" y="1747838"/>
          <p14:tracePt t="6722" x="5842000" y="1733550"/>
          <p14:tracePt t="6732" x="5856288" y="1703388"/>
          <p14:tracePt t="6738" x="5872163" y="1689100"/>
          <p14:tracePt t="6749" x="5886450" y="1673225"/>
          <p14:tracePt t="6754" x="5902325" y="1658938"/>
          <p14:tracePt t="6765" x="5916613" y="1643063"/>
          <p14:tracePt t="6770" x="5930900" y="1628775"/>
          <p14:tracePt t="6780" x="5946775" y="1628775"/>
          <p14:tracePt t="6787" x="5961063" y="1612900"/>
          <p14:tracePt t="6797" x="5976938" y="1598613"/>
          <p14:tracePt t="6803" x="5991225" y="1598613"/>
          <p14:tracePt t="6814" x="6007100" y="1584325"/>
          <p14:tracePt t="6819" x="6035675" y="1568450"/>
          <p14:tracePt t="6830" x="6051550" y="1568450"/>
          <p14:tracePt t="6834" x="6065838" y="1554163"/>
          <p14:tracePt t="6847" x="6096000" y="1554163"/>
          <p14:tracePt t="6851" x="6126163" y="1538288"/>
          <p14:tracePt t="6864" x="6140450" y="1538288"/>
          <p14:tracePt t="6866" x="6156325" y="1524000"/>
          <p14:tracePt t="6881" x="6184900" y="1524000"/>
          <p14:tracePt t="6883" x="6200775" y="1524000"/>
          <p14:tracePt t="6897" x="6215063" y="1509713"/>
          <p14:tracePt t="6901" x="6230938" y="1509713"/>
          <p14:tracePt t="6916" x="6245225" y="1509713"/>
          <p14:tracePt t="6933" x="6261100" y="1509713"/>
          <p14:tracePt t="6949" x="6275388" y="1509713"/>
          <p14:tracePt t="6965" x="6275388" y="1493838"/>
          <p14:tracePt t="6980" x="6289675" y="1493838"/>
          <p14:tracePt t="6981" x="6305550" y="1493838"/>
          <p14:tracePt t="6995" x="6319838" y="1493838"/>
          <p14:tracePt t="7011" x="6335713" y="1493838"/>
          <p14:tracePt t="7020" x="6350000" y="1479550"/>
          <p14:tracePt t="7027" x="6364288" y="1479550"/>
          <p14:tracePt t="7035" x="6380163" y="1479550"/>
          <p14:tracePt t="7044" x="6394450" y="1463675"/>
          <p14:tracePt t="7051" x="6410325" y="1463675"/>
          <p14:tracePt t="7059" x="6424613" y="1463675"/>
          <p14:tracePt t="7068" x="6424613" y="1449388"/>
          <p14:tracePt t="7076" x="6438900" y="1449388"/>
          <p14:tracePt t="7083" x="6454775" y="1449388"/>
          <p14:tracePt t="7092" x="6469063" y="1435100"/>
          <p14:tracePt t="7099" x="6484938" y="1435100"/>
          <p14:tracePt t="7107" x="6499225" y="1419225"/>
          <p14:tracePt t="7115" x="6515100" y="1419225"/>
          <p14:tracePt t="7123" x="6529388" y="1419225"/>
          <p14:tracePt t="7132" x="6543675" y="1404938"/>
          <p14:tracePt t="7140" x="6559550" y="1404938"/>
          <p14:tracePt t="7156" x="6573838" y="1389063"/>
          <p14:tracePt t="7166" x="6589713" y="1389063"/>
          <p14:tracePt t="7172" x="6604000" y="1389063"/>
          <p14:tracePt t="7182" x="6618288" y="1374775"/>
          <p14:tracePt t="7188" x="6634163" y="1374775"/>
          <p14:tracePt t="7198" x="6648450" y="1374775"/>
          <p14:tracePt t="7204" x="6664325" y="1358900"/>
          <p14:tracePt t="7212" x="6678613" y="1358900"/>
          <p14:tracePt t="7220" x="6692900" y="1358900"/>
          <p14:tracePt t="7228" x="6692900" y="1344613"/>
          <p14:tracePt t="7236" x="6708775" y="1344613"/>
          <p14:tracePt t="7249" x="6723063" y="1344613"/>
          <p14:tracePt t="7252" x="6738938" y="1330325"/>
          <p14:tracePt t="7260" x="6753225" y="1330325"/>
          <p14:tracePt t="7268" x="6769100" y="1330325"/>
          <p14:tracePt t="7284" x="6783388" y="1330325"/>
          <p14:tracePt t="7292" x="6797675" y="1314450"/>
          <p14:tracePt t="7316" x="6813550" y="1314450"/>
          <p14:tracePt t="7340" x="6827838" y="1314450"/>
          <p14:tracePt t="7349" x="6827838" y="1300163"/>
          <p14:tracePt t="7357" x="6843713" y="1300163"/>
          <p14:tracePt t="7365" x="6858000" y="1300163"/>
          <p14:tracePt t="7373" x="6888163" y="1284288"/>
          <p14:tracePt t="7382" x="6902450" y="1284288"/>
          <p14:tracePt t="7389" x="6946900" y="1270000"/>
          <p14:tracePt t="7399" x="6962775" y="1255713"/>
          <p14:tracePt t="7404" x="6992938" y="1239838"/>
          <p14:tracePt t="7415" x="7023100" y="1239838"/>
          <p14:tracePt t="7420" x="7051675" y="1225550"/>
          <p14:tracePt t="7428" x="7067550" y="1209675"/>
          <p14:tracePt t="7437" x="7097713" y="1209675"/>
          <p14:tracePt t="7449" x="7112000" y="1209675"/>
          <p14:tracePt t="7452" x="7126288" y="1195388"/>
          <p14:tracePt t="7461" x="7142163" y="1195388"/>
          <p14:tracePt t="7469" x="7156450" y="1195388"/>
          <p14:tracePt t="7477" x="7172325" y="1181100"/>
          <p14:tracePt t="7485" x="7186613" y="1181100"/>
          <p14:tracePt t="7492" x="7200900" y="1181100"/>
          <p14:tracePt t="7501" x="7216775" y="1181100"/>
          <p14:tracePt t="7517" x="7231063" y="1181100"/>
          <p14:tracePt t="7541" x="7246938" y="1181100"/>
          <p14:tracePt t="7854" x="7246938" y="1165225"/>
          <p14:tracePt t="7866" x="7231063" y="1150938"/>
          <p14:tracePt t="7870" x="7216775" y="1150938"/>
          <p14:tracePt t="7878" x="7216775" y="1135063"/>
          <p14:tracePt t="7889" x="7200900" y="1120775"/>
          <p14:tracePt t="7894" x="7186613" y="1120775"/>
          <p14:tracePt t="7910" x="7172325" y="1104900"/>
          <p14:tracePt t="7918" x="7156450" y="1104900"/>
          <p14:tracePt t="7926" x="7156450" y="1090613"/>
          <p14:tracePt t="7934" x="7142163" y="1090613"/>
          <p14:tracePt t="7950" x="7126288" y="1090613"/>
          <p14:tracePt t="7958" x="7112000" y="1076325"/>
          <p14:tracePt t="7966" x="7097713" y="1076325"/>
          <p14:tracePt t="7974" x="7067550" y="1076325"/>
          <p14:tracePt t="7982" x="7051675" y="1076325"/>
          <p14:tracePt t="7990" x="7007225" y="1076325"/>
          <p14:tracePt t="7999" x="6977063" y="1076325"/>
          <p14:tracePt t="8006" x="6946900" y="1076325"/>
          <p14:tracePt t="8016" x="6918325" y="1076325"/>
          <p14:tracePt t="8023" x="6872288" y="1076325"/>
          <p14:tracePt t="8032" x="6843713" y="1076325"/>
          <p14:tracePt t="8038" x="6813550" y="1076325"/>
          <p14:tracePt t="8049" x="6783388" y="1076325"/>
          <p14:tracePt t="8054" x="6753225" y="1076325"/>
          <p14:tracePt t="8066" x="6738938" y="1076325"/>
          <p14:tracePt t="8070" x="6723063" y="1076325"/>
          <p14:tracePt t="8082" x="6708775" y="1076325"/>
          <p14:tracePt t="8086" x="6692900" y="1076325"/>
          <p14:tracePt t="8095" x="6678613" y="1076325"/>
          <p14:tracePt t="8103" x="6664325" y="1076325"/>
          <p14:tracePt t="8119" x="6648450" y="1076325"/>
          <p14:tracePt t="8127" x="6634163" y="1076325"/>
          <p14:tracePt t="8135" x="6618288" y="1076325"/>
          <p14:tracePt t="8143" x="6604000" y="1076325"/>
          <p14:tracePt t="8151" x="6589713" y="1076325"/>
          <p14:tracePt t="8159" x="6573838" y="1076325"/>
          <p14:tracePt t="8168" x="6543675" y="1076325"/>
          <p14:tracePt t="8174" x="6529388" y="1076325"/>
          <p14:tracePt t="8183" x="6499225" y="1076325"/>
          <p14:tracePt t="8191" x="6484938" y="1076325"/>
          <p14:tracePt t="8199" x="6454775" y="1076325"/>
          <p14:tracePt t="8207" x="6424613" y="1076325"/>
          <p14:tracePt t="8215" x="6410325" y="1076325"/>
          <p14:tracePt t="8223" x="6394450" y="1090613"/>
          <p14:tracePt t="8232" x="6364288" y="1090613"/>
          <p14:tracePt t="8239" x="6350000" y="1090613"/>
          <p14:tracePt t="8248" x="6335713" y="1090613"/>
          <p14:tracePt t="8256" x="6319838" y="1090613"/>
          <p14:tracePt t="8271" x="6305550" y="1090613"/>
          <p14:tracePt t="8282" x="6289675" y="1090613"/>
          <p14:tracePt t="8287" x="6275388" y="1090613"/>
          <p14:tracePt t="8298" x="6261100" y="1090613"/>
          <p14:tracePt t="8303" x="6245225" y="1090613"/>
          <p14:tracePt t="8311" x="6230938" y="1090613"/>
          <p14:tracePt t="8320" x="6200775" y="1090613"/>
          <p14:tracePt t="8327" x="6184900" y="1104900"/>
          <p14:tracePt t="8335" x="6170613" y="1104900"/>
          <p14:tracePt t="8344" x="6140450" y="1104900"/>
          <p14:tracePt t="8352" x="6110288" y="1104900"/>
          <p14:tracePt t="8360" x="6096000" y="1120775"/>
          <p14:tracePt t="8367" x="6065838" y="1120775"/>
          <p14:tracePt t="8375" x="6051550" y="1120775"/>
          <p14:tracePt t="8384" x="6021388" y="1135063"/>
          <p14:tracePt t="8391" x="6007100" y="1135063"/>
          <p14:tracePt t="8399" x="5976938" y="1150938"/>
          <p14:tracePt t="8407" x="5946775" y="1150938"/>
          <p14:tracePt t="8415" x="5930900" y="1150938"/>
          <p14:tracePt t="8424" x="5916613" y="1165225"/>
          <p14:tracePt t="8432" x="5886450" y="1165225"/>
          <p14:tracePt t="8439" x="5872163" y="1165225"/>
          <p14:tracePt t="8448" x="5856288" y="1181100"/>
          <p14:tracePt t="8456" x="5842000" y="1181100"/>
          <p14:tracePt t="8465" x="5811838" y="1181100"/>
          <p14:tracePt t="8472" x="5781675" y="1195388"/>
          <p14:tracePt t="8481" x="5767388" y="1209675"/>
          <p14:tracePt t="8488" x="5737225" y="1209675"/>
          <p14:tracePt t="8498" x="5707063" y="1225550"/>
          <p14:tracePt t="8504" x="5692775" y="1225550"/>
          <p14:tracePt t="8514" x="5662613" y="1255713"/>
          <p14:tracePt t="8520" x="5632450" y="1255713"/>
          <p14:tracePt t="8530" x="5602288" y="1270000"/>
          <p14:tracePt t="8536" x="5573713" y="1270000"/>
          <p14:tracePt t="8547" x="5557838" y="1284288"/>
          <p14:tracePt t="8552" x="5527675" y="1300163"/>
          <p14:tracePt t="8564" x="5513388" y="1300163"/>
          <p14:tracePt t="8568" x="5499100" y="1314450"/>
          <p14:tracePt t="8580" x="5483225" y="1314450"/>
          <p14:tracePt t="8584" x="5468938" y="1330325"/>
          <p14:tracePt t="8597" x="5453063" y="1330325"/>
          <p14:tracePt t="8600" x="5438775" y="1330325"/>
          <p14:tracePt t="8614" x="5422900" y="1344613"/>
          <p14:tracePt t="8617" x="5408613" y="1344613"/>
          <p14:tracePt t="8631" x="5408613" y="1358900"/>
          <p14:tracePt t="8633" x="5394325" y="1358900"/>
          <p14:tracePt t="8647" x="5378450" y="1374775"/>
          <p14:tracePt t="8650" x="5364163" y="1389063"/>
          <p14:tracePt t="8664" x="5348288" y="1404938"/>
          <p14:tracePt t="8667" x="5334000" y="1419225"/>
          <p14:tracePt t="8680" x="5303838" y="1435100"/>
          <p14:tracePt t="8683" x="5289550" y="1449388"/>
          <p14:tracePt t="8697" x="5259388" y="1479550"/>
          <p14:tracePt t="8700" x="5245100" y="1509713"/>
          <p14:tracePt t="8714" x="5214938" y="1524000"/>
          <p14:tracePt t="8716" x="5184775" y="1554163"/>
          <p14:tracePt t="8730" x="5168900" y="1568450"/>
          <p14:tracePt t="8731" x="5140325" y="1598613"/>
          <p14:tracePt t="8737" x="5124450" y="1628775"/>
          <p14:tracePt t="8747" x="5110163" y="1643063"/>
          <p14:tracePt t="8753" x="5094288" y="1673225"/>
          <p14:tracePt t="8764" x="5080000" y="1689100"/>
          <p14:tracePt t="8769" x="5065713" y="1703388"/>
          <p14:tracePt t="8780" x="5049838" y="1717675"/>
          <p14:tracePt t="8785" x="5035550" y="1733550"/>
          <p14:tracePt t="8800" x="5035550" y="1747838"/>
          <p14:tracePt t="8814" x="5019675" y="1747838"/>
          <p14:tracePt t="8825" x="5005388" y="1763713"/>
          <p14:tracePt t="8841" x="5005388" y="1778000"/>
          <p14:tracePt t="8849" x="4991100" y="1778000"/>
          <p14:tracePt t="8857" x="4991100" y="1792288"/>
          <p14:tracePt t="8866" x="4975225" y="1792288"/>
          <p14:tracePt t="8873" x="4975225" y="1808163"/>
          <p14:tracePt t="8882" x="4960938" y="1822450"/>
          <p14:tracePt t="8889" x="4960938" y="1838325"/>
          <p14:tracePt t="8900" x="4945063" y="1852613"/>
          <p14:tracePt t="8905" x="4930775" y="1866900"/>
          <p14:tracePt t="8916" x="4914900" y="1882775"/>
          <p14:tracePt t="8921" x="4900613" y="1897063"/>
          <p14:tracePt t="8933" x="4900613" y="1912938"/>
          <p14:tracePt t="8937" x="4886325" y="1927225"/>
          <p14:tracePt t="8945" x="4870450" y="1943100"/>
          <p14:tracePt t="8954" x="4856163" y="1957388"/>
          <p14:tracePt t="8961" x="4840288" y="1971675"/>
          <p14:tracePt t="8970" x="4826000" y="1987550"/>
          <p14:tracePt t="8978" x="4811713" y="2001838"/>
          <p14:tracePt t="8986" x="4795838" y="2017713"/>
          <p14:tracePt t="8994" x="4781550" y="2032000"/>
          <p14:tracePt t="9002" x="4765675" y="2046288"/>
          <p14:tracePt t="9009" x="4751388" y="2062163"/>
          <p14:tracePt t="9018" x="4737100" y="2076450"/>
          <p14:tracePt t="9026" x="4721225" y="2092325"/>
          <p14:tracePt t="9034" x="4721225" y="2106613"/>
          <p14:tracePt t="9041" x="4706938" y="2120900"/>
          <p14:tracePt t="9049" x="4691063" y="2120900"/>
          <p14:tracePt t="9058" x="4691063" y="2136775"/>
          <p14:tracePt t="9066" x="4676775" y="2151063"/>
          <p14:tracePt t="9074" x="4660900" y="2166938"/>
          <p14:tracePt t="9082" x="4646613" y="2181225"/>
          <p14:tracePt t="9090" x="4646613" y="2197100"/>
          <p14:tracePt t="9098" x="4632325" y="2197100"/>
          <p14:tracePt t="9106" x="4616450" y="2211388"/>
          <p14:tracePt t="9114" x="4616450" y="2225675"/>
          <p14:tracePt t="9122" x="4602163" y="2241550"/>
          <p14:tracePt t="9132" x="4586288" y="2255838"/>
          <p14:tracePt t="9138" x="4586288" y="2271713"/>
          <p14:tracePt t="9147" x="4572000" y="2286000"/>
          <p14:tracePt t="9154" x="4557713" y="2300288"/>
          <p14:tracePt t="9163" x="4557713" y="2330450"/>
          <p14:tracePt t="9170" x="4541838" y="2346325"/>
          <p14:tracePt t="9180" x="4541838" y="2360613"/>
          <p14:tracePt t="9186" x="4527550" y="2374900"/>
          <p14:tracePt t="9197" x="4511675" y="2390775"/>
          <p14:tracePt t="9202" x="4511675" y="2405063"/>
          <p14:tracePt t="9214" x="4497388" y="2420938"/>
          <p14:tracePt t="9218" x="4497388" y="2451100"/>
          <p14:tracePt t="9230" x="4483100" y="2465388"/>
          <p14:tracePt t="9234" x="4467225" y="2495550"/>
          <p14:tracePt t="9247" x="4467225" y="2509838"/>
          <p14:tracePt t="9250" x="4452938" y="2525713"/>
          <p14:tracePt t="9264" x="4452938" y="2554288"/>
          <p14:tracePt t="9266" x="4437063" y="2570163"/>
          <p14:tracePt t="9280" x="4437063" y="2584450"/>
          <p14:tracePt t="9283" x="4422775" y="2614613"/>
          <p14:tracePt t="9297" x="4406900" y="2628900"/>
          <p14:tracePt t="9299" x="4406900" y="2644775"/>
          <p14:tracePt t="9314" x="4392613" y="2659063"/>
          <p14:tracePt t="9316" x="4392613" y="2674938"/>
          <p14:tracePt t="9331" x="4378325" y="2705100"/>
          <p14:tracePt t="9333" x="4378325" y="2719388"/>
          <p14:tracePt t="9347" x="4362450" y="2733675"/>
          <p14:tracePt t="9350" x="4362450" y="2749550"/>
          <p14:tracePt t="9364" x="4348163" y="2749550"/>
          <p14:tracePt t="9365" x="4348163" y="2779713"/>
          <p14:tracePt t="9371" x="4332288" y="2794000"/>
          <p14:tracePt t="9381" x="4332288" y="2808288"/>
          <p14:tracePt t="9387" x="4332288" y="2824163"/>
          <p14:tracePt t="9397" x="4318000" y="2838450"/>
          <p14:tracePt t="9403" x="4318000" y="2868613"/>
          <p14:tracePt t="9414" x="4303713" y="2882900"/>
          <p14:tracePt t="9419" x="4303713" y="2913063"/>
          <p14:tracePt t="9430" x="4287838" y="2928938"/>
          <p14:tracePt t="9435" x="4287838" y="2943225"/>
          <p14:tracePt t="9447" x="4273550" y="2973388"/>
          <p14:tracePt t="9451" x="4273550" y="2987675"/>
          <p14:tracePt t="9464" x="4257675" y="3003550"/>
          <p14:tracePt t="9467" x="4257675" y="3033713"/>
          <p14:tracePt t="9480" x="4243388" y="3048000"/>
          <p14:tracePt t="9483" x="4243388" y="3062288"/>
          <p14:tracePt t="9497" x="4229100" y="3092450"/>
          <p14:tracePt t="9500" x="4229100" y="3108325"/>
          <p14:tracePt t="9514" x="4213225" y="3136900"/>
          <p14:tracePt t="9517" x="4198938" y="3152775"/>
          <p14:tracePt t="9530" x="4198938" y="3182938"/>
          <p14:tracePt t="9532" x="4183063" y="3197225"/>
          <p14:tracePt t="9547" x="4168775" y="3227388"/>
          <p14:tracePt t="9550" x="4168775" y="3257550"/>
          <p14:tracePt t="9564" x="4152900" y="3271838"/>
          <p14:tracePt t="9566" x="4152900" y="3302000"/>
          <p14:tracePt t="9580" x="4138613" y="3316288"/>
          <p14:tracePt t="9581" x="4138613" y="3346450"/>
          <p14:tracePt t="9588" x="4138613" y="3376613"/>
          <p14:tracePt t="9597" x="4124325" y="3390900"/>
          <p14:tracePt t="9603" x="4124325" y="3421063"/>
          <p14:tracePt t="9613" x="4108450" y="3451225"/>
          <p14:tracePt t="9620" x="4108450" y="3467100"/>
          <p14:tracePt t="9630" x="4094163" y="3481388"/>
          <p14:tracePt t="9635" x="4094163" y="3511550"/>
          <p14:tracePt t="9647" x="4094163" y="3541713"/>
          <p14:tracePt t="9651" x="4094163" y="3556000"/>
          <p14:tracePt t="9664" x="4078288" y="3570288"/>
          <p14:tracePt t="9668" x="4078288" y="3600450"/>
          <p14:tracePt t="9680" x="4078288" y="3630613"/>
          <p14:tracePt t="9683" x="4078288" y="3644900"/>
          <p14:tracePt t="9697" x="4064000" y="3660775"/>
          <p14:tracePt t="9700" x="4064000" y="3690938"/>
          <p14:tracePt t="9714" x="4064000" y="3705225"/>
          <p14:tracePt t="9716" x="4049713" y="3735388"/>
          <p14:tracePt t="9730" x="4049713" y="3749675"/>
          <p14:tracePt t="9733" x="4049713" y="3765550"/>
          <p14:tracePt t="9740" x="4033838" y="3779838"/>
          <p14:tracePt t="9748" x="4033838" y="3795713"/>
          <p14:tracePt t="9756" x="4033838" y="3824288"/>
          <p14:tracePt t="9765" x="4033838" y="3840163"/>
          <p14:tracePt t="9772" x="4019550" y="3854450"/>
          <p14:tracePt t="9781" x="4019550" y="3870325"/>
          <p14:tracePt t="9788" x="4019550" y="3884613"/>
          <p14:tracePt t="9798" x="4019550" y="3898900"/>
          <p14:tracePt t="9804" x="4019550" y="3914775"/>
          <p14:tracePt t="9814" x="4003675" y="3929063"/>
          <p14:tracePt t="9820" x="4003675" y="3959225"/>
          <p14:tracePt t="9830" x="4003675" y="3975100"/>
          <p14:tracePt t="9837" x="4003675" y="3989388"/>
          <p14:tracePt t="9847" x="4003675" y="4003675"/>
          <p14:tracePt t="9852" x="4003675" y="4033838"/>
          <p14:tracePt t="9864" x="3989388" y="4049713"/>
          <p14:tracePt t="9868" x="3989388" y="4064000"/>
          <p14:tracePt t="9881" x="3989388" y="4094163"/>
          <p14:tracePt t="9884" x="3989388" y="4108450"/>
          <p14:tracePt t="9897" x="3989388" y="4124325"/>
          <p14:tracePt t="9900" x="3989388" y="4138613"/>
          <p14:tracePt t="9914" x="3989388" y="4152900"/>
          <p14:tracePt t="9916" x="3975100" y="4168775"/>
          <p14:tracePt t="9930" x="3975100" y="4183063"/>
          <p14:tracePt t="9933" x="3975100" y="4198938"/>
          <p14:tracePt t="9948" x="3975100" y="4213225"/>
          <p14:tracePt t="9949" x="3975100" y="4229100"/>
          <p14:tracePt t="9966" x="3975100" y="4243388"/>
          <p14:tracePt t="9981" x="3975100" y="4257675"/>
          <p14:tracePt t="9997" x="3975100" y="4273550"/>
          <p14:tracePt t="9999" x="3975100" y="4287838"/>
          <p14:tracePt t="10015" x="3975100" y="4303713"/>
          <p14:tracePt t="10031" x="3975100" y="4318000"/>
          <p14:tracePt t="10037" x="3975100" y="4332288"/>
          <p14:tracePt t="10047" x="3975100" y="4348163"/>
          <p14:tracePt t="10061" x="3975100" y="4362450"/>
          <p14:tracePt t="10069" x="3975100" y="4378325"/>
          <p14:tracePt t="10077" x="3975100" y="4392613"/>
          <p14:tracePt t="10093" x="3975100" y="4406900"/>
          <p14:tracePt t="10101" x="3975100" y="4422775"/>
          <p14:tracePt t="10117" x="3975100" y="4437063"/>
          <p14:tracePt t="10125" x="3975100" y="4452938"/>
          <p14:tracePt t="10141" x="3975100" y="4467225"/>
          <p14:tracePt t="10149" x="3975100" y="4483100"/>
          <p14:tracePt t="10166" x="3975100" y="4497388"/>
          <p14:tracePt t="10173" x="3975100" y="4511675"/>
          <p14:tracePt t="10189" x="3975100" y="4527550"/>
          <p14:tracePt t="10199" x="3975100" y="4541838"/>
          <p14:tracePt t="10205" x="3989388" y="4557713"/>
          <p14:tracePt t="10221" x="3989388" y="4572000"/>
          <p14:tracePt t="10237" x="3989388" y="4586288"/>
          <p14:tracePt t="10254" x="3989388" y="4602163"/>
          <p14:tracePt t="10270" x="4003675" y="4602163"/>
          <p14:tracePt t="10286" x="4003675" y="4616450"/>
          <p14:tracePt t="10550" x="4003675" y="4632325"/>
          <p14:tracePt t="10567" x="4019550" y="4646613"/>
          <p14:tracePt t="10583" x="4019550" y="4660900"/>
          <p14:tracePt t="10591" x="4019550" y="4676775"/>
          <p14:tracePt t="10602" x="4033838" y="4676775"/>
          <p14:tracePt t="10616" x="4033838" y="4691063"/>
          <p14:tracePt t="10632" x="4049713" y="4691063"/>
          <p14:tracePt t="10649" x="4049713" y="4706938"/>
          <p14:tracePt t="10655" x="4064000" y="4706938"/>
          <p14:tracePt t="10671" x="4064000" y="4721225"/>
          <p14:tracePt t="10687" x="4078288" y="4721225"/>
          <p14:tracePt t="10702" x="4078288" y="4737100"/>
          <p14:tracePt t="10711" x="4094163" y="4737100"/>
          <p14:tracePt t="10719" x="4094163" y="4751388"/>
          <p14:tracePt t="10727" x="4108450" y="4751388"/>
          <p14:tracePt t="10735" x="4108450" y="4765675"/>
          <p14:tracePt t="10743" x="4124325" y="4765675"/>
          <p14:tracePt t="10751" x="4138613" y="4781550"/>
          <p14:tracePt t="10759" x="4138613" y="4795838"/>
          <p14:tracePt t="10767" x="4152900" y="4795838"/>
          <p14:tracePt t="10776" x="4168775" y="4811713"/>
          <p14:tracePt t="10783" x="4183063" y="4811713"/>
          <p14:tracePt t="10791" x="4198938" y="4826000"/>
          <p14:tracePt t="10799" x="4198938" y="4840288"/>
          <p14:tracePt t="10807" x="4213225" y="4840288"/>
          <p14:tracePt t="10815" x="4229100" y="4856163"/>
          <p14:tracePt t="10823" x="4243388" y="4856163"/>
          <p14:tracePt t="10832" x="4257675" y="4870450"/>
          <p14:tracePt t="10839" x="4273550" y="4870450"/>
          <p14:tracePt t="10849" x="4287838" y="4886325"/>
          <p14:tracePt t="10865" x="4303713" y="4900613"/>
          <p14:tracePt t="10887" x="4318000" y="4900613"/>
          <p14:tracePt t="11097" x="4303713" y="4900613"/>
          <p14:tracePt t="11120" x="4287838" y="4900613"/>
          <p14:tracePt t="11128" x="4287838" y="4886325"/>
          <p14:tracePt t="11138" x="4273550" y="4886325"/>
          <p14:tracePt t="11144" x="4273550" y="4870450"/>
          <p14:tracePt t="11153" x="4257675" y="4870450"/>
          <p14:tracePt t="11160" x="4243388" y="4856163"/>
          <p14:tracePt t="11176" x="4229100" y="4840288"/>
          <p14:tracePt t="11184" x="4213225" y="4840288"/>
          <p14:tracePt t="11192" x="4213225" y="4826000"/>
          <p14:tracePt t="11208" x="4198938" y="4811713"/>
          <p14:tracePt t="11216" x="4183063" y="4795838"/>
          <p14:tracePt t="11225" x="4183063" y="4781550"/>
          <p14:tracePt t="11233" x="4168775" y="4765675"/>
          <p14:tracePt t="11241" x="4168775" y="4751388"/>
          <p14:tracePt t="11249" x="4152900" y="4737100"/>
          <p14:tracePt t="11256" x="4138613" y="4721225"/>
          <p14:tracePt t="11265" x="4138613" y="4691063"/>
          <p14:tracePt t="11273" x="4124325" y="4676775"/>
          <p14:tracePt t="11282" x="4108450" y="4646613"/>
          <p14:tracePt t="11288" x="4094163" y="4632325"/>
          <p14:tracePt t="11299" x="4078288" y="4602163"/>
          <p14:tracePt t="11304" x="4078288" y="4586288"/>
          <p14:tracePt t="11315" x="4064000" y="4557713"/>
          <p14:tracePt t="11320" x="4049713" y="4541838"/>
          <p14:tracePt t="11332" x="4049713" y="4511675"/>
          <p14:tracePt t="11337" x="4033838" y="4497388"/>
          <p14:tracePt t="11345" x="4033838" y="4467225"/>
          <p14:tracePt t="11353" x="4019550" y="4452938"/>
          <p14:tracePt t="11361" x="4003675" y="4422775"/>
          <p14:tracePt t="11369" x="4003675" y="4392613"/>
          <p14:tracePt t="11377" x="3989388" y="4362450"/>
          <p14:tracePt t="11385" x="3989388" y="4332288"/>
          <p14:tracePt t="11393" x="3989388" y="4287838"/>
          <p14:tracePt t="11401" x="3975100" y="4257675"/>
          <p14:tracePt t="11409" x="3975100" y="4229100"/>
          <p14:tracePt t="11417" x="3959225" y="4198938"/>
          <p14:tracePt t="11425" x="3959225" y="4168775"/>
          <p14:tracePt t="11433" x="3944938" y="4124325"/>
          <p14:tracePt t="11441" x="3944938" y="4108450"/>
          <p14:tracePt t="11449" x="3944938" y="4078288"/>
          <p14:tracePt t="11457" x="3944938" y="4049713"/>
          <p14:tracePt t="11465" x="3929063" y="4033838"/>
          <p14:tracePt t="11474" x="3929063" y="4003675"/>
          <p14:tracePt t="11482" x="3914775" y="3975100"/>
          <p14:tracePt t="11490" x="3914775" y="3959225"/>
          <p14:tracePt t="11498" x="3914775" y="3929063"/>
          <p14:tracePt t="11506" x="3914775" y="3914775"/>
          <p14:tracePt t="11515" x="3898900" y="3884613"/>
          <p14:tracePt t="11521" x="3898900" y="3854450"/>
          <p14:tracePt t="11531" x="3898900" y="3824288"/>
          <p14:tracePt t="11538" x="3898900" y="3795713"/>
          <p14:tracePt t="11547" x="3898900" y="3765550"/>
          <p14:tracePt t="11554" x="3898900" y="3735388"/>
          <p14:tracePt t="11564" x="3898900" y="3705225"/>
          <p14:tracePt t="11570" x="3898900" y="3660775"/>
          <p14:tracePt t="11580" x="3898900" y="3630613"/>
          <p14:tracePt t="11586" x="3898900" y="3600450"/>
          <p14:tracePt t="11597" x="3898900" y="3556000"/>
          <p14:tracePt t="11601" x="3898900" y="3525838"/>
          <p14:tracePt t="11614" x="3898900" y="3495675"/>
          <p14:tracePt t="11618" x="3898900" y="3467100"/>
          <p14:tracePt t="11631" x="3898900" y="3436938"/>
          <p14:tracePt t="11634" x="3898900" y="3406775"/>
          <p14:tracePt t="11647" x="3898900" y="3376613"/>
          <p14:tracePt t="11650" x="3898900" y="3346450"/>
          <p14:tracePt t="11664" x="3898900" y="3332163"/>
          <p14:tracePt t="11666" x="3898900" y="3302000"/>
          <p14:tracePt t="11681" x="3898900" y="3287713"/>
          <p14:tracePt t="11684" x="3898900" y="3257550"/>
          <p14:tracePt t="11697" x="3898900" y="3241675"/>
          <p14:tracePt t="11700" x="3914775" y="3227388"/>
          <p14:tracePt t="11714" x="3914775" y="3213100"/>
          <p14:tracePt t="11716" x="3914775" y="3197225"/>
          <p14:tracePt t="11730" x="3929063" y="3167063"/>
          <p14:tracePt t="11732" x="3929063" y="3152775"/>
          <p14:tracePt t="11738" x="3929063" y="3136900"/>
          <p14:tracePt t="11749" x="3944938" y="3122613"/>
          <p14:tracePt t="11754" x="3944938" y="3108325"/>
          <p14:tracePt t="11764" x="3944938" y="3092450"/>
          <p14:tracePt t="11770" x="3959225" y="3078163"/>
          <p14:tracePt t="11780" x="3959225" y="3062288"/>
          <p14:tracePt t="11786" x="3975100" y="3048000"/>
          <p14:tracePt t="11797" x="3989388" y="3017838"/>
          <p14:tracePt t="11802" x="3989388" y="3003550"/>
          <p14:tracePt t="11814" x="4003675" y="2987675"/>
          <p14:tracePt t="11818" x="4019550" y="2973388"/>
          <p14:tracePt t="11830" x="4019550" y="2943225"/>
          <p14:tracePt t="11834" x="4033838" y="2928938"/>
          <p14:tracePt t="11847" x="4049713" y="2898775"/>
          <p14:tracePt t="11850" x="4064000" y="2882900"/>
          <p14:tracePt t="11864" x="4078288" y="2868613"/>
          <p14:tracePt t="11866" x="4078288" y="2838450"/>
          <p14:tracePt t="11880" x="4094163" y="2824163"/>
          <p14:tracePt t="11882" x="4108450" y="2808288"/>
          <p14:tracePt t="11897" x="4108450" y="2794000"/>
          <p14:tracePt t="11899" x="4124325" y="2779713"/>
          <p14:tracePt t="11914" x="4138613" y="2763838"/>
          <p14:tracePt t="11916" x="4138613" y="2749550"/>
          <p14:tracePt t="11931" x="4138613" y="2733675"/>
          <p14:tracePt t="11932" x="4152900" y="2719388"/>
          <p14:tracePt t="11947" x="4168775" y="2719388"/>
          <p14:tracePt t="11949" x="4168775" y="2705100"/>
          <p14:tracePt t="11964" x="4183063" y="2689225"/>
          <p14:tracePt t="11971" x="4198938" y="2674938"/>
          <p14:tracePt t="11981" x="4213225" y="2659063"/>
          <p14:tracePt t="11987" x="4213225" y="2644775"/>
          <p14:tracePt t="11997" x="4229100" y="2628900"/>
          <p14:tracePt t="12003" x="4243388" y="2614613"/>
          <p14:tracePt t="12014" x="4243388" y="2600325"/>
          <p14:tracePt t="12019" x="4273550" y="2584450"/>
          <p14:tracePt t="12030" x="4287838" y="2570163"/>
          <p14:tracePt t="12035" x="4303713" y="2554288"/>
          <p14:tracePt t="12047" x="4303713" y="2540000"/>
          <p14:tracePt t="12051" x="4318000" y="2525713"/>
          <p14:tracePt t="12064" x="4332288" y="2509838"/>
          <p14:tracePt t="12067" x="4348163" y="2495550"/>
          <p14:tracePt t="12080" x="4362450" y="2479675"/>
          <p14:tracePt t="12083" x="4378325" y="2465388"/>
          <p14:tracePt t="12097" x="4392613" y="2451100"/>
          <p14:tracePt t="12099" x="4406900" y="2420938"/>
          <p14:tracePt t="12114" x="4422775" y="2420938"/>
          <p14:tracePt t="12116" x="4437063" y="2405063"/>
          <p14:tracePt t="12130" x="4452938" y="2390775"/>
          <p14:tracePt t="12133" x="4452938" y="2374900"/>
          <p14:tracePt t="12147" x="4467225" y="2360613"/>
          <p14:tracePt t="12150" x="4483100" y="2346325"/>
          <p14:tracePt t="12164" x="4483100" y="2330450"/>
          <p14:tracePt t="12167" x="4497388" y="2316163"/>
          <p14:tracePt t="12181" x="4511675" y="2300288"/>
          <p14:tracePt t="12182" x="4511675" y="2286000"/>
          <p14:tracePt t="12187" x="4511675" y="2271713"/>
          <p14:tracePt t="12196" x="4527550" y="2255838"/>
          <p14:tracePt t="12203" x="4527550" y="2241550"/>
          <p14:tracePt t="12213" x="4541838" y="2225675"/>
          <p14:tracePt t="12220" x="4557713" y="2211388"/>
          <p14:tracePt t="12230" x="4557713" y="2197100"/>
          <p14:tracePt t="12236" x="4572000" y="2166938"/>
          <p14:tracePt t="12252" x="4586288" y="2136775"/>
          <p14:tracePt t="12264" x="4602163" y="2120900"/>
          <p14:tracePt t="12267" x="4602163" y="2106613"/>
          <p14:tracePt t="12280" x="4616450" y="2076450"/>
          <p14:tracePt t="12283" x="4632325" y="2062163"/>
          <p14:tracePt t="12297" x="4646613" y="2046288"/>
          <p14:tracePt t="12299" x="4646613" y="2017713"/>
          <p14:tracePt t="12314" x="4676775" y="2001838"/>
          <p14:tracePt t="12317" x="4691063" y="1971675"/>
          <p14:tracePt t="12331" x="4691063" y="1957388"/>
          <p14:tracePt t="12332" x="4706938" y="1927225"/>
          <p14:tracePt t="12347" x="4737100" y="1912938"/>
          <p14:tracePt t="12349" x="4737100" y="1897063"/>
          <p14:tracePt t="12364" x="4751388" y="1882775"/>
          <p14:tracePt t="12366" x="4765675" y="1852613"/>
          <p14:tracePt t="12380" x="4781550" y="1838325"/>
          <p14:tracePt t="12382" x="4795838" y="1808163"/>
          <p14:tracePt t="12397" x="4811713" y="1792288"/>
          <p14:tracePt t="12398" x="4826000" y="1763713"/>
          <p14:tracePt t="12404" x="4840288" y="1747838"/>
          <p14:tracePt t="12414" x="4856163" y="1733550"/>
          <p14:tracePt t="12420" x="4856163" y="1717675"/>
          <p14:tracePt t="12431" x="4870450" y="1689100"/>
          <p14:tracePt t="12436" x="4886325" y="1673225"/>
          <p14:tracePt t="12447" x="4900613" y="1658938"/>
          <p14:tracePt t="12452" x="4914900" y="1643063"/>
          <p14:tracePt t="12464" x="4930775" y="1612900"/>
          <p14:tracePt t="12468" x="4945063" y="1598613"/>
          <p14:tracePt t="12481" x="4960938" y="1584325"/>
          <p14:tracePt t="12484" x="4991100" y="1554163"/>
          <p14:tracePt t="12497" x="5005388" y="1538288"/>
          <p14:tracePt t="12500" x="5035550" y="1524000"/>
          <p14:tracePt t="12514" x="5080000" y="1493838"/>
          <p14:tracePt t="12516" x="5094288" y="1479550"/>
          <p14:tracePt t="12531" x="5124450" y="1463675"/>
          <p14:tracePt t="12534" x="5154613" y="1435100"/>
          <p14:tracePt t="12547" x="5184775" y="1404938"/>
          <p14:tracePt t="12550" x="5214938" y="1389063"/>
          <p14:tracePt t="12564" x="5245100" y="1374775"/>
          <p14:tracePt t="12566" x="5289550" y="1344613"/>
          <p14:tracePt t="12580" x="5319713" y="1314450"/>
          <p14:tracePt t="12583" x="5348288" y="1300163"/>
          <p14:tracePt t="12597" x="5394325" y="1255713"/>
          <p14:tracePt t="12599" x="5438775" y="1239838"/>
          <p14:tracePt t="12613" x="5468938" y="1209675"/>
          <p14:tracePt t="12614" x="5513388" y="1195388"/>
          <p14:tracePt t="12620" x="5557838" y="1165225"/>
          <p14:tracePt t="12630" x="5573713" y="1150938"/>
          <p14:tracePt t="12637" x="5618163" y="1135063"/>
          <p14:tracePt t="12647" x="5662613" y="1104900"/>
          <p14:tracePt t="12653" x="5692775" y="1090613"/>
          <p14:tracePt t="12664" x="5722938" y="1076325"/>
          <p14:tracePt t="12669" x="5753100" y="1060450"/>
          <p14:tracePt t="12680" x="5797550" y="1046163"/>
          <p14:tracePt t="12684" x="5827713" y="1030288"/>
          <p14:tracePt t="12697" x="5856288" y="1016000"/>
          <p14:tracePt t="12701" x="5886450" y="1001713"/>
          <p14:tracePt t="12714" x="5916613" y="985838"/>
          <p14:tracePt t="12717" x="5946775" y="985838"/>
          <p14:tracePt t="12730" x="5961063" y="971550"/>
          <p14:tracePt t="12733" x="6007100" y="955675"/>
          <p14:tracePt t="12747" x="6035675" y="941388"/>
          <p14:tracePt t="12750" x="6051550" y="941388"/>
          <p14:tracePt t="12764" x="6081713" y="941388"/>
          <p14:tracePt t="12766" x="6110288" y="927100"/>
          <p14:tracePt t="12780" x="6140450" y="927100"/>
          <p14:tracePt t="12782" x="6156325" y="911225"/>
          <p14:tracePt t="12797" x="6170613" y="911225"/>
          <p14:tracePt t="12798" x="6200775" y="911225"/>
          <p14:tracePt t="12814" x="6215063" y="896938"/>
          <p14:tracePt t="12815" x="6230938" y="896938"/>
          <p14:tracePt t="12830" x="6245225" y="896938"/>
          <p14:tracePt t="12831" x="6261100" y="896938"/>
          <p14:tracePt t="12837" x="6289675" y="881063"/>
          <p14:tracePt t="12854" x="6305550" y="881063"/>
          <p14:tracePt t="12864" x="6319838" y="881063"/>
          <p14:tracePt t="12870" x="6335713" y="881063"/>
          <p14:tracePt t="12880" x="6350000" y="881063"/>
          <p14:tracePt t="12894" x="6380163" y="881063"/>
          <p14:tracePt t="12902" x="6394450" y="866775"/>
          <p14:tracePt t="12909" x="6424613" y="866775"/>
          <p14:tracePt t="12918" x="6438900" y="866775"/>
          <p14:tracePt t="12926" x="6469063" y="866775"/>
          <p14:tracePt t="12934" x="6484938" y="866775"/>
          <p14:tracePt t="12942" x="6515100" y="866775"/>
          <p14:tracePt t="12950" x="6529388" y="866775"/>
          <p14:tracePt t="12958" x="6559550" y="866775"/>
          <p14:tracePt t="12966" x="6589713" y="866775"/>
          <p14:tracePt t="12983" x="6618288" y="866775"/>
          <p14:tracePt t="12990" x="6634163" y="866775"/>
          <p14:tracePt t="12999" x="6648450" y="866775"/>
          <p14:tracePt t="13016" x="6664325" y="866775"/>
          <p14:tracePt t="13032" x="6678613" y="866775"/>
          <p14:tracePt t="13049" x="6692900" y="866775"/>
          <p14:tracePt t="13070" x="6708775" y="866775"/>
          <p14:tracePt t="13079" x="6708775" y="881063"/>
          <p14:tracePt t="13087" x="6723063" y="881063"/>
          <p14:tracePt t="13094" x="6723063" y="896938"/>
          <p14:tracePt t="13102" x="6738938" y="896938"/>
          <p14:tracePt t="13110" x="6738938" y="911225"/>
          <p14:tracePt t="13118" x="6738938" y="927100"/>
          <p14:tracePt t="16422" x="6753225" y="927100"/>
          <p14:tracePt t="16431" x="6783388" y="911225"/>
          <p14:tracePt t="16437" x="6797675" y="911225"/>
          <p14:tracePt t="16445" x="6813550" y="896938"/>
          <p14:tracePt t="16453" x="6858000" y="881063"/>
          <p14:tracePt t="16461" x="6872288" y="866775"/>
          <p14:tracePt t="16469" x="6918325" y="850900"/>
          <p14:tracePt t="16477" x="6932613" y="836613"/>
          <p14:tracePt t="16485" x="6962775" y="822325"/>
          <p14:tracePt t="16493" x="6992938" y="806450"/>
          <p14:tracePt t="16501" x="7007225" y="806450"/>
          <p14:tracePt t="16509" x="7023100" y="792163"/>
          <p14:tracePt t="16517" x="7037388" y="776288"/>
          <p14:tracePt t="16525" x="7051675" y="776288"/>
          <p14:tracePt t="16533" x="7067550" y="762000"/>
          <p14:tracePt t="16557" x="7081838" y="762000"/>
          <p14:tracePt t="16566" x="7081838" y="747713"/>
          <p14:tracePt t="16583" x="7097713" y="747713"/>
          <p14:tracePt t="16590" x="7112000" y="731838"/>
          <p14:tracePt t="16613" x="7126288" y="731838"/>
          <p14:tracePt t="16622" x="7142163" y="731838"/>
          <p14:tracePt t="16633" x="7156450" y="717550"/>
          <p14:tracePt t="16645" x="7172325" y="717550"/>
          <p14:tracePt t="16654" x="7186613" y="717550"/>
          <p14:tracePt t="16670" x="7200900" y="717550"/>
          <p14:tracePt t="16678" x="7216775" y="717550"/>
          <p14:tracePt t="16686" x="7231063" y="717550"/>
          <p14:tracePt t="16702" x="7246938" y="717550"/>
          <p14:tracePt t="16710" x="7261225" y="717550"/>
          <p14:tracePt t="16726" x="7277100" y="717550"/>
          <p14:tracePt t="16741" x="7291388" y="717550"/>
          <p14:tracePt t="16750" x="7305675" y="731838"/>
          <p14:tracePt t="16766" x="7321550" y="731838"/>
          <p14:tracePt t="16783" x="7335838" y="747713"/>
          <p14:tracePt t="16806" x="7335838" y="762000"/>
          <p14:tracePt t="16816" x="7351713" y="776288"/>
          <p14:tracePt t="16833" x="7366000" y="792163"/>
          <p14:tracePt t="16849" x="7366000" y="806450"/>
          <p14:tracePt t="16854" x="7380288" y="806450"/>
          <p14:tracePt t="16862" x="7380288" y="822325"/>
          <p14:tracePt t="16871" x="7380288" y="836613"/>
          <p14:tracePt t="16886" x="7396163" y="836613"/>
          <p14:tracePt t="16895" x="7396163" y="850900"/>
          <p14:tracePt t="17160" x="7380288" y="850900"/>
          <p14:tracePt t="17175" x="7366000" y="850900"/>
          <p14:tracePt t="17183" x="7351713" y="836613"/>
          <p14:tracePt t="17192" x="7335838" y="836613"/>
          <p14:tracePt t="17207" x="7305675" y="822325"/>
          <p14:tracePt t="17215" x="7291388" y="822325"/>
          <p14:tracePt t="17223" x="7277100" y="806450"/>
          <p14:tracePt t="17233" x="7261225" y="806450"/>
          <p14:tracePt t="17239" x="7261225" y="792163"/>
          <p14:tracePt t="17249" x="7246938" y="792163"/>
          <p14:tracePt t="17255" x="7231063" y="792163"/>
          <p14:tracePt t="17266" x="7216775" y="776288"/>
          <p14:tracePt t="17282" x="7200900" y="776288"/>
          <p14:tracePt t="17288" x="7186613" y="776288"/>
          <p14:tracePt t="17304" x="7172325" y="762000"/>
          <p14:tracePt t="17312" x="7156450" y="762000"/>
          <p14:tracePt t="17319" x="7142163" y="762000"/>
          <p14:tracePt t="17332" x="7126288" y="762000"/>
          <p14:tracePt t="17335" x="7112000" y="762000"/>
          <p14:tracePt t="17344" x="7097713" y="762000"/>
          <p14:tracePt t="17352" x="7081838" y="762000"/>
          <p14:tracePt t="17360" x="7067550" y="762000"/>
          <p14:tracePt t="17368" x="7051675" y="762000"/>
          <p14:tracePt t="17376" x="7037388" y="762000"/>
          <p14:tracePt t="17384" x="7023100" y="762000"/>
          <p14:tracePt t="17392" x="7007225" y="762000"/>
          <p14:tracePt t="17399" x="6992938" y="762000"/>
          <p14:tracePt t="17408" x="6977063" y="762000"/>
          <p14:tracePt t="17424" x="6962775" y="762000"/>
          <p14:tracePt t="17440" x="6946900" y="776288"/>
          <p14:tracePt t="17472" x="6932613" y="792163"/>
          <p14:tracePt t="17504" x="6918325" y="806450"/>
          <p14:tracePt t="17515" x="6902450" y="806450"/>
          <p14:tracePt t="17528" x="6902450" y="822325"/>
          <p14:tracePt t="17537" x="6888163" y="822325"/>
          <p14:tracePt t="17545" x="6872288" y="836613"/>
          <p14:tracePt t="17560" x="6858000" y="850900"/>
          <p14:tracePt t="17569" x="6843713" y="866775"/>
          <p14:tracePt t="17584" x="6827838" y="881063"/>
          <p14:tracePt t="17593" x="6813550" y="881063"/>
          <p14:tracePt t="17601" x="6813550" y="896938"/>
          <p14:tracePt t="17609" x="6797675" y="896938"/>
          <p14:tracePt t="17616" x="6783388" y="911225"/>
          <p14:tracePt t="17633" x="6769100" y="911225"/>
          <p14:tracePt t="17649" x="6769100" y="927100"/>
          <p14:tracePt t="17666" x="6753225" y="927100"/>
          <p14:tracePt t="17705" x="6738938" y="927100"/>
          <p14:tracePt t="17729" x="6738938" y="941388"/>
          <p14:tracePt t="17737" x="6723063" y="941388"/>
          <p14:tracePt t="17753" x="6708775" y="941388"/>
          <p14:tracePt t="17778" x="6692900" y="941388"/>
          <p14:tracePt t="17793" x="6678613" y="941388"/>
          <p14:tracePt t="17801" x="6678613" y="955675"/>
          <p14:tracePt t="17809" x="6664325" y="955675"/>
          <p14:tracePt t="17825" x="6648450" y="955675"/>
          <p14:tracePt t="17841" x="6634163" y="955675"/>
          <p14:tracePt t="17849" x="6618288" y="971550"/>
          <p14:tracePt t="17866" x="6604000" y="971550"/>
          <p14:tracePt t="17874" x="6589713" y="985838"/>
          <p14:tracePt t="17882" x="6573838" y="985838"/>
          <p14:tracePt t="17890" x="6559550" y="1001713"/>
          <p14:tracePt t="17899" x="6543675" y="1001713"/>
          <p14:tracePt t="17906" x="6529388" y="1001713"/>
          <p14:tracePt t="17916" x="6515100" y="1016000"/>
          <p14:tracePt t="17921" x="6499225" y="1016000"/>
          <p14:tracePt t="17932" x="6484938" y="1030288"/>
          <p14:tracePt t="17937" x="6454775" y="1030288"/>
          <p14:tracePt t="17945" x="6438900" y="1046163"/>
          <p14:tracePt t="17954" x="6424613" y="1046163"/>
          <p14:tracePt t="17965" x="6410325" y="1060450"/>
          <p14:tracePt t="17969" x="6394450" y="1060450"/>
          <p14:tracePt t="17978" x="6380163" y="1076325"/>
          <p14:tracePt t="17986" x="6364288" y="1076325"/>
          <p14:tracePt t="17994" x="6350000" y="1090613"/>
          <p14:tracePt t="18002" x="6335713" y="1090613"/>
          <p14:tracePt t="18010" x="6319838" y="1104900"/>
          <p14:tracePt t="18018" x="6305550" y="1104900"/>
          <p14:tracePt t="18026" x="6289675" y="1120775"/>
          <p14:tracePt t="18034" x="6275388" y="1120775"/>
          <p14:tracePt t="18042" x="6261100" y="1135063"/>
          <p14:tracePt t="18050" x="6245225" y="1135063"/>
          <p14:tracePt t="18058" x="6230938" y="1150938"/>
          <p14:tracePt t="18066" x="6200775" y="1150938"/>
          <p14:tracePt t="18074" x="6184900" y="1165225"/>
          <p14:tracePt t="18082" x="6170613" y="1165225"/>
          <p14:tracePt t="18090" x="6156325" y="1181100"/>
          <p14:tracePt t="18099" x="6140450" y="1181100"/>
          <p14:tracePt t="18106" x="6110288" y="1181100"/>
          <p14:tracePt t="18115" x="6110288" y="1195388"/>
          <p14:tracePt t="18122" x="6081713" y="1195388"/>
          <p14:tracePt t="18132" x="6065838" y="1195388"/>
          <p14:tracePt t="18138" x="6051550" y="1195388"/>
          <p14:tracePt t="18148" x="6035675" y="1195388"/>
          <p14:tracePt t="18162" x="6021388" y="1195388"/>
          <p14:tracePt t="18170" x="6007100" y="1195388"/>
          <p14:tracePt t="18182" x="5991225" y="1195388"/>
          <p14:tracePt t="18194" x="5976938" y="1195388"/>
          <p14:tracePt t="18203" x="5961063" y="1195388"/>
          <p14:tracePt t="18219" x="5946775" y="1195388"/>
          <p14:tracePt t="18226" x="5930900" y="1195388"/>
          <p14:tracePt t="18242" x="5916613" y="1195388"/>
          <p14:tracePt t="18251" x="5902325" y="1195388"/>
          <p14:tracePt t="18259" x="5886450" y="1195388"/>
          <p14:tracePt t="18266" x="5872163" y="1195388"/>
          <p14:tracePt t="18275" x="5856288" y="1209675"/>
          <p14:tracePt t="18283" x="5842000" y="1209675"/>
          <p14:tracePt t="18291" x="5827713" y="1209675"/>
          <p14:tracePt t="18300" x="5811838" y="1209675"/>
          <p14:tracePt t="18307" x="5797550" y="1225550"/>
          <p14:tracePt t="18315" x="5781675" y="1225550"/>
          <p14:tracePt t="18323" x="5767388" y="1225550"/>
          <p14:tracePt t="18333" x="5753100" y="1225550"/>
          <p14:tracePt t="18339" x="5737225" y="1239838"/>
          <p14:tracePt t="18349" x="5722938" y="1239838"/>
          <p14:tracePt t="18355" x="5707063" y="1239838"/>
          <p14:tracePt t="18367" x="5692775" y="1255713"/>
          <p14:tracePt t="18371" x="5676900" y="1255713"/>
          <p14:tracePt t="18379" x="5662613" y="1255713"/>
          <p14:tracePt t="18388" x="5662613" y="1270000"/>
          <p14:tracePt t="18395" x="5648325" y="1284288"/>
          <p14:tracePt t="18403" x="5632450" y="1284288"/>
          <p14:tracePt t="18411" x="5618163" y="1300163"/>
          <p14:tracePt t="18420" x="5602288" y="1300163"/>
          <p14:tracePt t="18428" x="5588000" y="1300163"/>
          <p14:tracePt t="18436" x="5573713" y="1314450"/>
          <p14:tracePt t="18443" x="5557838" y="1330325"/>
          <p14:tracePt t="18451" x="5543550" y="1344613"/>
          <p14:tracePt t="18460" x="5527675" y="1344613"/>
          <p14:tracePt t="18467" x="5513388" y="1358900"/>
          <p14:tracePt t="18475" x="5499100" y="1374775"/>
          <p14:tracePt t="18483" x="5483225" y="1389063"/>
          <p14:tracePt t="18491" x="5468938" y="1404938"/>
          <p14:tracePt t="18499" x="5453063" y="1419225"/>
          <p14:tracePt t="18507" x="5438775" y="1435100"/>
          <p14:tracePt t="18516" x="5408613" y="1449388"/>
          <p14:tracePt t="18524" x="5394325" y="1463675"/>
          <p14:tracePt t="18533" x="5378450" y="1479550"/>
          <p14:tracePt t="18540" x="5364163" y="1509713"/>
          <p14:tracePt t="18549" x="5348288" y="1524000"/>
          <p14:tracePt t="18556" x="5334000" y="1538288"/>
          <p14:tracePt t="18565" x="5319713" y="1554163"/>
          <p14:tracePt t="18572" x="5303838" y="1584325"/>
          <p14:tracePt t="18581" x="5273675" y="1598613"/>
          <p14:tracePt t="18588" x="5259388" y="1612900"/>
          <p14:tracePt t="18604" x="5245100" y="1628775"/>
          <p14:tracePt t="18614" x="5229225" y="1643063"/>
          <p14:tracePt t="18620" x="5214938" y="1658938"/>
          <p14:tracePt t="18636" x="5199063" y="1673225"/>
          <p14:tracePt t="18647" x="5184775" y="1673225"/>
          <p14:tracePt t="18652" x="5184775" y="1689100"/>
          <p14:tracePt t="18664" x="5168900" y="1703388"/>
          <p14:tracePt t="18668" x="5154613" y="1717675"/>
          <p14:tracePt t="18681" x="5140325" y="1717675"/>
          <p14:tracePt t="18684" x="5124450" y="1733550"/>
          <p14:tracePt t="18697" x="5110163" y="1747838"/>
          <p14:tracePt t="18700" x="5094288" y="1763713"/>
          <p14:tracePt t="18714" x="5080000" y="1763713"/>
          <p14:tracePt t="18716" x="5065713" y="1778000"/>
          <p14:tracePt t="18731" x="5049838" y="1792288"/>
          <p14:tracePt t="18733" x="5035550" y="1808163"/>
          <p14:tracePt t="18747" x="5019675" y="1822450"/>
          <p14:tracePt t="18750" x="4991100" y="1838325"/>
          <p14:tracePt t="18764" x="4975225" y="1852613"/>
          <p14:tracePt t="18766" x="4960938" y="1866900"/>
          <p14:tracePt t="18781" x="4945063" y="1882775"/>
          <p14:tracePt t="18783" x="4930775" y="1897063"/>
          <p14:tracePt t="18797" x="4914900" y="1912938"/>
          <p14:tracePt t="18799" x="4900613" y="1927225"/>
          <p14:tracePt t="18814" x="4886325" y="1943100"/>
          <p14:tracePt t="18815" x="4870450" y="1957388"/>
          <p14:tracePt t="18820" x="4856163" y="1971675"/>
          <p14:tracePt t="18831" x="4840288" y="1987550"/>
          <p14:tracePt t="18837" x="4826000" y="1987550"/>
          <p14:tracePt t="18847" x="4811713" y="2017713"/>
          <p14:tracePt t="18852" x="4795838" y="2032000"/>
          <p14:tracePt t="18864" x="4781550" y="2032000"/>
          <p14:tracePt t="18868" x="4781550" y="2046288"/>
          <p14:tracePt t="18881" x="4765675" y="2062163"/>
          <p14:tracePt t="18893" x="4765675" y="2076450"/>
          <p14:tracePt t="18901" x="4751388" y="2092325"/>
          <p14:tracePt t="19374" x="4751388" y="2106613"/>
          <p14:tracePt t="19385" x="4751388" y="2120900"/>
          <p14:tracePt t="19390" x="4721225" y="2151063"/>
          <p14:tracePt t="19398" x="4691063" y="2197100"/>
          <p14:tracePt t="19406" x="4660900" y="2241550"/>
          <p14:tracePt t="19416" x="4646613" y="2271713"/>
          <p14:tracePt t="19423" x="4616450" y="2286000"/>
          <p14:tracePt t="19433" x="4602163" y="2330450"/>
          <p14:tracePt t="19438" x="4572000" y="2360613"/>
          <p14:tracePt t="19449" x="4557713" y="2390775"/>
          <p14:tracePt t="19454" x="4527550" y="2405063"/>
          <p14:tracePt t="19462" x="4511675" y="2435225"/>
          <p14:tracePt t="19470" x="4497388" y="2451100"/>
          <p14:tracePt t="19478" x="4483100" y="2465388"/>
          <p14:tracePt t="19487" x="4467225" y="2479675"/>
          <p14:tracePt t="19494" x="4452938" y="2495550"/>
          <p14:tracePt t="19503" x="4452938" y="2509838"/>
          <p14:tracePt t="19510" x="4437063" y="2525713"/>
          <p14:tracePt t="19519" x="4422775" y="2525713"/>
          <p14:tracePt t="19527" x="4422775" y="2540000"/>
          <p14:tracePt t="19535" x="4406900" y="2554288"/>
          <p14:tracePt t="19543" x="4406900" y="2570163"/>
          <p14:tracePt t="19551" x="4392613" y="2570163"/>
          <p14:tracePt t="19559" x="4392613" y="2600325"/>
          <p14:tracePt t="19567" x="4378325" y="2614613"/>
          <p14:tracePt t="19575" x="4362450" y="2644775"/>
          <p14:tracePt t="19583" x="4348163" y="2659063"/>
          <p14:tracePt t="19591" x="4332288" y="2674938"/>
          <p14:tracePt t="19599" x="4318000" y="2705100"/>
          <p14:tracePt t="19607" x="4303713" y="2733675"/>
          <p14:tracePt t="19616" x="4287838" y="2763838"/>
          <p14:tracePt t="19623" x="4273550" y="2794000"/>
          <p14:tracePt t="19632" x="4257675" y="2824163"/>
          <p14:tracePt t="19639" x="4243388" y="2854325"/>
          <p14:tracePt t="19649" x="4229100" y="2882900"/>
          <p14:tracePt t="19655" x="4213225" y="2928938"/>
          <p14:tracePt t="19666" x="4198938" y="2959100"/>
          <p14:tracePt t="19671" x="4183063" y="2987675"/>
          <p14:tracePt t="19681" x="4168775" y="3017838"/>
          <p14:tracePt t="19687" x="4152900" y="3048000"/>
          <p14:tracePt t="19697" x="4138613" y="3078163"/>
          <p14:tracePt t="19703" x="4124325" y="3108325"/>
          <p14:tracePt t="19714" x="4108450" y="3136900"/>
          <p14:tracePt t="19719" x="4094163" y="3167063"/>
          <p14:tracePt t="19731" x="4094163" y="3197225"/>
          <p14:tracePt t="19735" x="4078288" y="3213100"/>
          <p14:tracePt t="19747" x="4078288" y="3227388"/>
          <p14:tracePt t="19751" x="4064000" y="3257550"/>
          <p14:tracePt t="19764" x="4049713" y="3271838"/>
          <p14:tracePt t="19767" x="4049713" y="3287713"/>
          <p14:tracePt t="19781" x="4033838" y="3287713"/>
          <p14:tracePt t="19783" x="4019550" y="3302000"/>
          <p14:tracePt t="19798" x="4019550" y="3316288"/>
          <p14:tracePt t="19800" x="4003675" y="3332163"/>
          <p14:tracePt t="19814" x="3989388" y="3346450"/>
          <p14:tracePt t="19816" x="3989388" y="3362325"/>
          <p14:tracePt t="19831" x="3975100" y="3376613"/>
          <p14:tracePt t="19833" x="3959225" y="3390900"/>
          <p14:tracePt t="19849" x="3944938" y="3406775"/>
          <p14:tracePt t="19864" x="3944938" y="3421063"/>
          <p14:tracePt t="19865" x="3929063" y="3436938"/>
          <p14:tracePt t="19881" x="3914775" y="3451225"/>
          <p14:tracePt t="19888" x="3914775" y="3467100"/>
          <p14:tracePt t="19897" x="3898900" y="3467100"/>
          <p14:tracePt t="19904" x="3898900" y="3481388"/>
          <p14:tracePt t="19914" x="3884613" y="3495675"/>
          <p14:tracePt t="19920" x="3884613" y="3511550"/>
          <p14:tracePt t="19931" x="3870325" y="3511550"/>
          <p14:tracePt t="19936" x="3870325" y="3525838"/>
          <p14:tracePt t="19947" x="3854450" y="3541713"/>
          <p14:tracePt t="19960" x="3854450" y="3556000"/>
          <p14:tracePt t="19968" x="3840163" y="3556000"/>
          <p14:tracePt t="19976" x="3840163" y="3570288"/>
          <p14:tracePt t="20000" x="3840163" y="3586163"/>
          <p14:tracePt t="20008" x="3824288" y="3586163"/>
          <p14:tracePt t="20016" x="3824288" y="3600450"/>
          <p14:tracePt t="20032" x="3824288" y="3616325"/>
          <p14:tracePt t="20040" x="3810000" y="3630613"/>
          <p14:tracePt t="20056" x="3810000" y="3644900"/>
          <p14:tracePt t="20066" x="3810000" y="3660775"/>
          <p14:tracePt t="20073" x="3795713" y="3675063"/>
          <p14:tracePt t="20083" x="3795713" y="3690938"/>
          <p14:tracePt t="20088" x="3795713" y="3721100"/>
          <p14:tracePt t="20099" x="3795713" y="3735388"/>
          <p14:tracePt t="20105" x="3779838" y="3749675"/>
          <p14:tracePt t="20112" x="3779838" y="3765550"/>
          <p14:tracePt t="20120" x="3779838" y="3779838"/>
          <p14:tracePt t="20128" x="3779838" y="3795713"/>
          <p14:tracePt t="20137" x="3779838" y="3810000"/>
          <p14:tracePt t="20144" x="3779838" y="3840163"/>
          <p14:tracePt t="20153" x="3779838" y="3854450"/>
          <p14:tracePt t="20161" x="3779838" y="3870325"/>
          <p14:tracePt t="20169" x="3779838" y="3898900"/>
          <p14:tracePt t="20185" x="3765550" y="3914775"/>
          <p14:tracePt t="20193" x="3765550" y="3929063"/>
          <p14:tracePt t="20201" x="3765550" y="3944938"/>
          <p14:tracePt t="20225" x="3765550" y="3959225"/>
          <p14:tracePt t="20329" x="3749675" y="3959225"/>
          <p14:tracePt t="20361" x="3735388" y="3959225"/>
          <p14:tracePt t="20388" x="3721100" y="3959225"/>
          <p14:tracePt t="20393" x="3705225" y="3944938"/>
          <p14:tracePt t="20417" x="3690938" y="3944938"/>
          <p14:tracePt t="20426" x="3675063" y="3944938"/>
          <p14:tracePt t="20433" x="3675063" y="3929063"/>
          <p14:tracePt t="20442" x="3660775" y="3929063"/>
          <p14:tracePt t="20457" x="3644900" y="3929063"/>
          <p14:tracePt t="20482" x="3630613" y="3929063"/>
          <p14:tracePt t="20500" x="3616325" y="3929063"/>
          <p14:tracePt t="20538" x="3600450" y="3929063"/>
          <p14:tracePt t="20570" x="3600450" y="3944938"/>
          <p14:tracePt t="20578" x="3586163" y="3944938"/>
          <p14:tracePt t="20586" x="3586163" y="3959225"/>
          <p14:tracePt t="20602" x="3586163" y="3975100"/>
          <p14:tracePt t="20610" x="3570288" y="3989388"/>
          <p14:tracePt t="20618" x="3570288" y="4003675"/>
          <p14:tracePt t="20626" x="3570288" y="4033838"/>
          <p14:tracePt t="20634" x="3570288" y="4049713"/>
          <p14:tracePt t="20642" x="3570288" y="4078288"/>
          <p14:tracePt t="20650" x="3570288" y="4108450"/>
          <p14:tracePt t="20658" x="3570288" y="4138613"/>
          <p14:tracePt t="20666" x="3570288" y="4183063"/>
          <p14:tracePt t="20674" x="3570288" y="4213225"/>
          <p14:tracePt t="20682" x="3586163" y="4257675"/>
          <p14:tracePt t="20690" x="3586163" y="4287838"/>
          <p14:tracePt t="20699" x="3600450" y="4332288"/>
          <p14:tracePt t="20707" x="3616325" y="4362450"/>
          <p14:tracePt t="20716" x="3630613" y="4392613"/>
          <p14:tracePt t="20722" x="3644900" y="4437063"/>
          <p14:tracePt t="20733" x="3660775" y="4452938"/>
          <p14:tracePt t="20738" x="3675063" y="4483100"/>
          <p14:tracePt t="20750" x="3705225" y="4511675"/>
          <p14:tracePt t="20754" x="3721100" y="4527550"/>
          <p14:tracePt t="20762" x="3735388" y="4557713"/>
          <p14:tracePt t="20771" x="3749675" y="4572000"/>
          <p14:tracePt t="20782" x="3765550" y="4586288"/>
          <p14:tracePt t="20786" x="3779838" y="4602163"/>
          <p14:tracePt t="20794" x="3795713" y="4616450"/>
          <p14:tracePt t="20803" x="3810000" y="4632325"/>
          <p14:tracePt t="20819" x="3824288" y="4646613"/>
          <p14:tracePt t="20834" x="3840163" y="4660900"/>
          <p14:tracePt t="20851" x="3854450" y="4676775"/>
          <p14:tracePt t="20867" x="3870325" y="4676775"/>
          <p14:tracePt t="20875" x="3870325" y="4691063"/>
          <p14:tracePt t="20882" x="3884613" y="4691063"/>
          <p14:tracePt t="20891" x="3898900" y="4706938"/>
          <p14:tracePt t="20907" x="3914775" y="4721225"/>
          <p14:tracePt t="20923" x="3929063" y="4737100"/>
          <p14:tracePt t="20939" x="3944938" y="4751388"/>
          <p14:tracePt t="20964" x="3944938" y="4765675"/>
          <p14:tracePt t="20971" x="3959225" y="4765675"/>
          <p14:tracePt t="21011" x="3959225" y="4781550"/>
          <p14:tracePt t="21035" x="3944938" y="4781550"/>
          <p14:tracePt t="21044" x="3929063" y="4781550"/>
          <p14:tracePt t="21052" x="3914775" y="4781550"/>
          <p14:tracePt t="21060" x="3884613" y="4781550"/>
          <p14:tracePt t="21068" x="3840163" y="4781550"/>
          <p14:tracePt t="21076" x="3810000" y="4781550"/>
          <p14:tracePt t="21083" x="3779838" y="4781550"/>
          <p14:tracePt t="21092" x="3735388" y="4781550"/>
          <p14:tracePt t="21099" x="3705225" y="4781550"/>
          <p14:tracePt t="21108" x="3675063" y="4765675"/>
          <p14:tracePt t="21115" x="3600450" y="4737100"/>
          <p14:tracePt t="21124" x="3570288" y="4721225"/>
          <p14:tracePt t="21133" x="3541713" y="4676775"/>
          <p14:tracePt t="21139" x="3495675" y="4660900"/>
          <p14:tracePt t="21149" x="3467100" y="4616450"/>
          <p14:tracePt t="21155" x="3436938" y="4572000"/>
          <p14:tracePt t="21167" x="3390900" y="4511675"/>
          <p14:tracePt t="21171" x="3376613" y="4467225"/>
          <p14:tracePt t="21183" x="3346450" y="4406900"/>
          <p14:tracePt t="21188" x="3316288" y="4348163"/>
          <p14:tracePt t="21199" x="3287713" y="4287838"/>
          <p14:tracePt t="21203" x="3287713" y="4257675"/>
          <p14:tracePt t="21211" x="3271838" y="4213225"/>
          <p14:tracePt t="21220" x="3257550" y="4152900"/>
          <p14:tracePt t="21228" x="3241675" y="4108450"/>
          <p14:tracePt t="21236" x="3213100" y="4019550"/>
          <p14:tracePt t="21244" x="3213100" y="3975100"/>
          <p14:tracePt t="21252" x="3197225" y="3914775"/>
          <p14:tracePt t="21260" x="3197225" y="3870325"/>
          <p14:tracePt t="21268" x="3182938" y="3795713"/>
          <p14:tracePt t="21276" x="3182938" y="3735388"/>
          <p14:tracePt t="21285" x="3182938" y="3660775"/>
          <p14:tracePt t="21292" x="3182938" y="3586163"/>
          <p14:tracePt t="21300" x="3182938" y="3511550"/>
          <p14:tracePt t="21309" x="3182938" y="3421063"/>
          <p14:tracePt t="21316" x="3182938" y="3346450"/>
          <p14:tracePt t="21324" x="3182938" y="3271838"/>
          <p14:tracePt t="21332" x="3182938" y="3197225"/>
          <p14:tracePt t="21340" x="3182938" y="3122613"/>
          <p14:tracePt t="21349" x="3197225" y="3048000"/>
          <p14:tracePt t="21356" x="3197225" y="3003550"/>
          <p14:tracePt t="21366" x="3213100" y="2943225"/>
          <p14:tracePt t="21372" x="3213100" y="2913063"/>
          <p14:tracePt t="21382" x="3227388" y="2868613"/>
          <p14:tracePt t="21388" x="3241675" y="2824163"/>
          <p14:tracePt t="21398" x="3257550" y="2779713"/>
          <p14:tracePt t="21405" x="3271838" y="2733675"/>
          <p14:tracePt t="21414" x="3287713" y="2705100"/>
          <p14:tracePt t="21421" x="3302000" y="2674938"/>
          <p14:tracePt t="21431" x="3316288" y="2644775"/>
          <p14:tracePt t="21437" x="3332163" y="2614613"/>
          <p14:tracePt t="21447" x="3332163" y="2600325"/>
          <p14:tracePt t="21453" x="3346450" y="2570163"/>
          <p14:tracePt t="21464" x="3362325" y="2554288"/>
          <p14:tracePt t="21468" x="3376613" y="2540000"/>
          <p14:tracePt t="21481" x="3376613" y="2509838"/>
          <p14:tracePt t="21484" x="3390900" y="2495550"/>
          <p14:tracePt t="21498" x="3406775" y="2479675"/>
          <p14:tracePt t="21501" x="3421063" y="2451100"/>
          <p14:tracePt t="21514" x="3436938" y="2435225"/>
          <p14:tracePt t="21516" x="3451225" y="2405063"/>
          <p14:tracePt t="21531" x="3451225" y="2390775"/>
          <p14:tracePt t="21533" x="3467100" y="2360613"/>
          <p14:tracePt t="21548" x="3495675" y="2330450"/>
          <p14:tracePt t="21550" x="3495675" y="2300288"/>
          <p14:tracePt t="21564" x="3511550" y="2286000"/>
          <p14:tracePt t="21566" x="3541713" y="2255838"/>
          <p14:tracePt t="21581" x="3556000" y="2225675"/>
          <p14:tracePt t="21583" x="3570288" y="2197100"/>
          <p14:tracePt t="21597" x="3600450" y="2136775"/>
          <p14:tracePt t="21600" x="3616325" y="2120900"/>
          <p14:tracePt t="21614" x="3644900" y="2062163"/>
          <p14:tracePt t="21616" x="3660775" y="2046288"/>
          <p14:tracePt t="21631" x="3705225" y="1987550"/>
          <p14:tracePt t="21632" x="3735388" y="1957388"/>
          <p14:tracePt t="21637" x="3749675" y="1927225"/>
          <p14:tracePt t="21648" x="3765550" y="1912938"/>
          <p14:tracePt t="21653" x="3824288" y="1838325"/>
          <p14:tracePt t="21664" x="3854450" y="1808163"/>
          <p14:tracePt t="21669" x="3884613" y="1778000"/>
          <p14:tracePt t="21682" x="3914775" y="1747838"/>
          <p14:tracePt t="21685" x="3944938" y="1703388"/>
          <p14:tracePt t="21698" x="3989388" y="1658938"/>
          <p14:tracePt t="21701" x="4033838" y="1628775"/>
          <p14:tracePt t="21714" x="4078288" y="1568450"/>
          <p14:tracePt t="21717" x="4124325" y="1524000"/>
          <p14:tracePt t="21731" x="4183063" y="1479550"/>
          <p14:tracePt t="21733" x="4229100" y="1435100"/>
          <p14:tracePt t="21748" x="4287838" y="1374775"/>
          <p14:tracePt t="21750" x="4348163" y="1330325"/>
          <p14:tracePt t="21764" x="4406900" y="1270000"/>
          <p14:tracePt t="21766" x="4467225" y="1209675"/>
          <p14:tracePt t="21781" x="4527550" y="1165225"/>
          <p14:tracePt t="21784" x="4586288" y="1104900"/>
          <p14:tracePt t="21798" x="4646613" y="1060450"/>
          <p14:tracePt t="21800" x="4706938" y="1016000"/>
          <p14:tracePt t="21814" x="4781550" y="955675"/>
          <p14:tracePt t="21817" x="4840288" y="927100"/>
          <p14:tracePt t="21831" x="4900613" y="866775"/>
          <p14:tracePt t="21833" x="4930775" y="850900"/>
          <p14:tracePt t="21847" x="4975225" y="822325"/>
          <p14:tracePt t="21848" x="5019675" y="792163"/>
          <p14:tracePt t="21854" x="5065713" y="762000"/>
          <p14:tracePt t="21864" x="5110163" y="731838"/>
          <p14:tracePt t="21870" x="5168900" y="701675"/>
          <p14:tracePt t="21881" x="5214938" y="673100"/>
          <p14:tracePt t="21886" x="5245100" y="642938"/>
          <p14:tracePt t="21898" x="5303838" y="627063"/>
          <p14:tracePt t="21902" x="5334000" y="582613"/>
          <p14:tracePt t="21914" x="5394325" y="568325"/>
          <p14:tracePt t="21918" x="5438775" y="522288"/>
          <p14:tracePt t="21931" x="5483225" y="508000"/>
          <p14:tracePt t="21934" x="5543550" y="477838"/>
          <p14:tracePt t="21947" x="5588000" y="447675"/>
          <p14:tracePt t="21950" x="5632450" y="419100"/>
          <p14:tracePt t="21963" x="5707063" y="403225"/>
          <p14:tracePt t="21966" x="5753100" y="373063"/>
          <p14:tracePt t="21981" x="5827713" y="358775"/>
          <p14:tracePt t="21983" x="5872163" y="328613"/>
          <p14:tracePt t="21998" x="5946775" y="328613"/>
          <p14:tracePt t="21999" x="5976938" y="314325"/>
          <p14:tracePt t="22014" x="6021388" y="314325"/>
          <p14:tracePt t="22016" x="6065838" y="298450"/>
          <p14:tracePt t="22031" x="6110288" y="284163"/>
          <p14:tracePt t="22034" x="6156325" y="284163"/>
          <p14:tracePt t="22048" x="6215063" y="268288"/>
          <p14:tracePt t="22049" x="6245225" y="268288"/>
          <p14:tracePt t="22064" x="6305550" y="254000"/>
          <p14:tracePt t="22065" x="6335713" y="239713"/>
          <p14:tracePt t="22070" x="6364288" y="239713"/>
          <p14:tracePt t="22081" x="6410325" y="239713"/>
          <p14:tracePt t="22087" x="6469063" y="239713"/>
          <p14:tracePt t="22097" x="6499225" y="239713"/>
          <p14:tracePt t="22102" x="6529388" y="239713"/>
          <p14:tracePt t="22114" x="6573838" y="239713"/>
          <p14:tracePt t="22119" x="6618288" y="239713"/>
          <p14:tracePt t="22131" x="6648450" y="239713"/>
          <p14:tracePt t="22134" x="6678613" y="239713"/>
          <p14:tracePt t="22148" x="6738938" y="239713"/>
          <p14:tracePt t="22150" x="6769100" y="239713"/>
          <p14:tracePt t="22164" x="6813550" y="239713"/>
          <p14:tracePt t="22167" x="6858000" y="239713"/>
          <p14:tracePt t="22181" x="6902450" y="239713"/>
          <p14:tracePt t="22184" x="6932613" y="239713"/>
          <p14:tracePt t="22197" x="6977063" y="239713"/>
          <p14:tracePt t="22199" x="7037388" y="239713"/>
          <p14:tracePt t="22214" x="7067550" y="239713"/>
          <p14:tracePt t="22216" x="7097713" y="239713"/>
          <p14:tracePt t="22231" x="7142163" y="239713"/>
          <p14:tracePt t="22233" x="7172325" y="239713"/>
          <p14:tracePt t="22247" x="7200900" y="239713"/>
          <p14:tracePt t="22249" x="7216775" y="239713"/>
          <p14:tracePt t="22264" x="7246938" y="239713"/>
          <p14:tracePt t="22265" x="7261225" y="239713"/>
          <p14:tracePt t="22271" x="7291388" y="239713"/>
          <p14:tracePt t="22281" x="7305675" y="239713"/>
          <p14:tracePt t="22287" x="7321550" y="239713"/>
          <p14:tracePt t="22298" x="7335838" y="239713"/>
          <p14:tracePt t="22303" x="7366000" y="254000"/>
          <p14:tracePt t="22314" x="7380288" y="254000"/>
          <p14:tracePt t="22319" x="7396163" y="254000"/>
          <p14:tracePt t="22331" x="7410450" y="268288"/>
          <p14:tracePt t="22335" x="7410450" y="284163"/>
          <p14:tracePt t="22348" x="7426325" y="284163"/>
          <p14:tracePt t="22351" x="7440613" y="298450"/>
          <p14:tracePt t="22367" x="7454900" y="314325"/>
          <p14:tracePt t="22381" x="7454900" y="328613"/>
          <p14:tracePt t="22383" x="7470775" y="358775"/>
          <p14:tracePt t="22398" x="7470775" y="373063"/>
          <p14:tracePt t="22400" x="7470775" y="388938"/>
          <p14:tracePt t="22414" x="7485063" y="419100"/>
          <p14:tracePt t="22417" x="7485063" y="447675"/>
          <p14:tracePt t="22431" x="7485063" y="463550"/>
          <p14:tracePt t="22433" x="7485063" y="493713"/>
          <p14:tracePt t="22447" x="7485063" y="522288"/>
          <p14:tracePt t="22450" x="7485063" y="538163"/>
          <p14:tracePt t="22464" x="7485063" y="552450"/>
          <p14:tracePt t="22466" x="7485063" y="582613"/>
          <p14:tracePt t="22481" x="7485063" y="596900"/>
          <p14:tracePt t="22482" x="7485063" y="612775"/>
          <p14:tracePt t="22511" x="7485063" y="627063"/>
          <p14:tracePt t="22528" x="7485063" y="642938"/>
          <p14:tracePt t="22536" x="7485063" y="657225"/>
          <p14:tracePt t="22543" x="7485063" y="673100"/>
          <p14:tracePt t="22552" x="7485063" y="687388"/>
          <p14:tracePt t="22560" x="7485063" y="701675"/>
          <p14:tracePt t="22568" x="7485063" y="717550"/>
          <p14:tracePt t="22576" x="7485063" y="731838"/>
          <p14:tracePt t="22584" x="7485063" y="747713"/>
          <p14:tracePt t="22592" x="7485063" y="762000"/>
          <p14:tracePt t="22600" x="7470775" y="776288"/>
          <p14:tracePt t="22608" x="7454900" y="792163"/>
          <p14:tracePt t="22624" x="7440613" y="792163"/>
          <p14:tracePt t="22632" x="7426325" y="792163"/>
          <p14:tracePt t="22640" x="7410450" y="806450"/>
          <p14:tracePt t="22649" x="7396163" y="806450"/>
          <p14:tracePt t="22656" x="7380288" y="806450"/>
          <p14:tracePt t="22666" x="7351713" y="806450"/>
          <p14:tracePt t="22672" x="7321550" y="806450"/>
          <p14:tracePt t="22682" x="7277100" y="806450"/>
          <p14:tracePt t="22688" x="7246938" y="806450"/>
          <p14:tracePt t="22699" x="7186613" y="806450"/>
          <p14:tracePt t="22704" x="7142163" y="792163"/>
          <p14:tracePt t="22712" x="7097713" y="792163"/>
          <p14:tracePt t="22720" x="7037388" y="792163"/>
          <p14:tracePt t="22733" x="6977063" y="792163"/>
          <p14:tracePt t="22736" x="6962775" y="792163"/>
          <p14:tracePt t="22744" x="6918325" y="792163"/>
          <p14:tracePt t="22753" x="6872288" y="792163"/>
          <p14:tracePt t="22760" x="6827838" y="792163"/>
          <p14:tracePt t="22769" x="6797675" y="792163"/>
          <p14:tracePt t="22776" x="6753225" y="792163"/>
          <p14:tracePt t="22785" x="6738938" y="792163"/>
          <p14:tracePt t="22792" x="6723063" y="806450"/>
          <p14:tracePt t="22801" x="6692900" y="806450"/>
          <p14:tracePt t="22808" x="6678613" y="806450"/>
          <p14:tracePt t="22816" x="6664325" y="806450"/>
          <p14:tracePt t="22825" x="6648450" y="806450"/>
          <p14:tracePt t="22833" x="6618288" y="822325"/>
          <p14:tracePt t="22840" x="6589713" y="822325"/>
          <p14:tracePt t="22849" x="6559550" y="822325"/>
          <p14:tracePt t="22857" x="6529388" y="836613"/>
          <p14:tracePt t="22865" x="6484938" y="836613"/>
          <p14:tracePt t="22873" x="6454775" y="836613"/>
          <p14:tracePt t="22882" x="6410325" y="850900"/>
          <p14:tracePt t="22889" x="6380163" y="850900"/>
          <p14:tracePt t="22899" x="6319838" y="866775"/>
          <p14:tracePt t="22905" x="6289675" y="881063"/>
          <p14:tracePt t="22915" x="6245225" y="896938"/>
          <p14:tracePt t="22921" x="6184900" y="911225"/>
          <p14:tracePt t="22931" x="6156325" y="911225"/>
          <p14:tracePt t="22937" x="6110288" y="927100"/>
          <p14:tracePt t="22948" x="6051550" y="941388"/>
          <p14:tracePt t="22953" x="6035675" y="955675"/>
          <p14:tracePt t="22964" x="5991225" y="955675"/>
          <p14:tracePt t="22969" x="5946775" y="971550"/>
          <p14:tracePt t="22981" x="5916613" y="971550"/>
          <p14:tracePt t="22985" x="5872163" y="985838"/>
          <p14:tracePt t="22998" x="5842000" y="985838"/>
          <p14:tracePt t="23001" x="5811838" y="1001713"/>
          <p14:tracePt t="23014" x="5781675" y="1001713"/>
          <p14:tracePt t="23017" x="5737225" y="1016000"/>
          <p14:tracePt t="23031" x="5722938" y="1016000"/>
          <p14:tracePt t="23034" x="5692775" y="1030288"/>
          <p14:tracePt t="23048" x="5662613" y="1030288"/>
          <p14:tracePt t="23050" x="5632450" y="1046163"/>
          <p14:tracePt t="23064" x="5602288" y="1046163"/>
          <p14:tracePt t="23066" x="5573713" y="1060450"/>
          <p14:tracePt t="23081" x="5543550" y="1076325"/>
          <p14:tracePt t="23083" x="5527675" y="1090613"/>
          <p14:tracePt t="23097" x="5499100" y="1090613"/>
          <p14:tracePt t="23099" x="5468938" y="1104900"/>
          <p14:tracePt t="23114" x="5453063" y="1120775"/>
          <p14:tracePt t="23117" x="5438775" y="1135063"/>
          <p14:tracePt t="23131" x="5408613" y="1150938"/>
          <p14:tracePt t="23132" x="5394325" y="1165225"/>
          <p14:tracePt t="23137" x="5364163" y="1165225"/>
          <p14:tracePt t="23148" x="5348288" y="1181100"/>
          <p14:tracePt t="23153" x="5334000" y="1195388"/>
          <p14:tracePt t="23164" x="5319713" y="1209675"/>
          <p14:tracePt t="23170" x="5303838" y="1225550"/>
          <p14:tracePt t="23181" x="5289550" y="1239838"/>
          <p14:tracePt t="23186" x="5273675" y="1255713"/>
          <p14:tracePt t="23198" x="5259388" y="1270000"/>
          <p14:tracePt t="23202" x="5245100" y="1284288"/>
          <p14:tracePt t="23214" x="5229225" y="1314450"/>
          <p14:tracePt t="23218" x="5214938" y="1330325"/>
          <p14:tracePt t="23231" x="5199063" y="1344613"/>
          <p14:tracePt t="23234" x="5184775" y="1358900"/>
          <p14:tracePt t="23248" x="5154613" y="1374775"/>
          <p14:tracePt t="23250" x="5140325" y="1404938"/>
          <p14:tracePt t="23264" x="5124450" y="1419225"/>
          <p14:tracePt t="23266" x="5110163" y="1435100"/>
          <p14:tracePt t="23281" x="5080000" y="1463675"/>
          <p14:tracePt t="23283" x="5065713" y="1479550"/>
          <p14:tracePt t="23298" x="5049838" y="1493838"/>
          <p14:tracePt t="23300" x="5035550" y="1524000"/>
          <p14:tracePt t="23314" x="5019675" y="1538288"/>
          <p14:tracePt t="23317" x="4991100" y="1568450"/>
          <p14:tracePt t="23331" x="4975225" y="1584325"/>
          <p14:tracePt t="23333" x="4960938" y="1612900"/>
          <p14:tracePt t="23348" x="4945063" y="1628775"/>
          <p14:tracePt t="23349" x="4914900" y="1658938"/>
          <p14:tracePt t="23364" x="4900613" y="1689100"/>
          <p14:tracePt t="23365" x="4886325" y="1717675"/>
          <p14:tracePt t="23370" x="4870450" y="1733550"/>
          <p14:tracePt t="23380" x="4856163" y="1763713"/>
          <p14:tracePt t="23386" x="4840288" y="1792288"/>
          <p14:tracePt t="23397" x="4826000" y="1822450"/>
          <p14:tracePt t="23402" x="4795838" y="1852613"/>
          <p14:tracePt t="23414" x="4765675" y="1912938"/>
          <p14:tracePt t="23418" x="4737100" y="1943100"/>
          <p14:tracePt t="23431" x="4721225" y="1971675"/>
          <p14:tracePt t="23434" x="4706938" y="2001838"/>
          <p14:tracePt t="23448" x="4676775" y="2032000"/>
          <p14:tracePt t="23450" x="4646613" y="2076450"/>
          <p14:tracePt t="23464" x="4632325" y="2106613"/>
          <p14:tracePt t="23466" x="4602163" y="2151063"/>
          <p14:tracePt t="23481" x="4586288" y="2181225"/>
          <p14:tracePt t="23483" x="4572000" y="2225675"/>
          <p14:tracePt t="23497" x="4541838" y="2255838"/>
          <p14:tracePt t="23500" x="4527550" y="2300288"/>
          <p14:tracePt t="23514" x="4511675" y="2330450"/>
          <p14:tracePt t="23517" x="4497388" y="2360613"/>
          <p14:tracePt t="23531" x="4483100" y="2405063"/>
          <p14:tracePt t="23533" x="4467225" y="2435225"/>
          <p14:tracePt t="23547" x="4452938" y="2465388"/>
          <p14:tracePt t="23551" x="4452938" y="2495550"/>
          <p14:tracePt t="23564" x="4437063" y="2525713"/>
          <p14:tracePt t="23565" x="4422775" y="2570163"/>
          <p14:tracePt t="23571" x="4406900" y="2584450"/>
          <p14:tracePt t="23581" x="4392613" y="2614613"/>
          <p14:tracePt t="23587" x="4378325" y="2644775"/>
          <p14:tracePt t="23597" x="4362450" y="2659063"/>
          <p14:tracePt t="23603" x="4348163" y="2689225"/>
          <p14:tracePt t="23614" x="4332288" y="2705100"/>
          <p14:tracePt t="23619" x="4318000" y="2719388"/>
          <p14:tracePt t="23631" x="4303713" y="2749550"/>
          <p14:tracePt t="23635" x="4287838" y="2763838"/>
          <p14:tracePt t="23648" x="4273550" y="2779713"/>
          <p14:tracePt t="23651" x="4243388" y="2794000"/>
          <p14:tracePt t="23664" x="4229100" y="2824163"/>
          <p14:tracePt t="23667" x="4213225" y="2838450"/>
          <p14:tracePt t="23681" x="4183063" y="2868613"/>
          <p14:tracePt t="23683" x="4168775" y="2882900"/>
          <p14:tracePt t="23698" x="4152900" y="2913063"/>
          <p14:tracePt t="23701" x="4138613" y="2943225"/>
          <p14:tracePt t="23714" x="4108450" y="2973388"/>
          <p14:tracePt t="23716" x="4094163" y="3003550"/>
          <p14:tracePt t="23731" x="4078288" y="3033713"/>
          <p14:tracePt t="23733" x="4064000" y="3062288"/>
          <p14:tracePt t="23739" x="4033838" y="3092450"/>
          <p14:tracePt t="23749" x="4019550" y="3136900"/>
          <p14:tracePt t="23756" x="4003675" y="3167063"/>
          <p14:tracePt t="23766" x="3989388" y="3182938"/>
          <p14:tracePt t="23772" x="3989388" y="3213100"/>
          <p14:tracePt t="23782" x="3975100" y="3241675"/>
          <p14:tracePt t="23788" x="3975100" y="3257550"/>
          <p14:tracePt t="23798" x="3959225" y="3287713"/>
          <p14:tracePt t="23804" x="3959225" y="3302000"/>
          <p14:tracePt t="23814" x="3959225" y="3316288"/>
          <p14:tracePt t="23820" x="3944938" y="3332163"/>
          <p14:tracePt t="23831" x="3944938" y="3346450"/>
          <p14:tracePt t="24927" x="3944938" y="3362325"/>
          <p14:tracePt t="24943" x="3944938" y="3376613"/>
          <p14:tracePt t="24951" x="3929063" y="3390900"/>
          <p14:tracePt t="24959" x="3929063" y="3421063"/>
          <p14:tracePt t="24967" x="3914775" y="3436938"/>
          <p14:tracePt t="24975" x="3914775" y="3467100"/>
          <p14:tracePt t="24989" x="3898900" y="3495675"/>
          <p14:tracePt t="24991" x="3898900" y="3511550"/>
          <p14:tracePt t="24999" x="3884613" y="3541713"/>
          <p14:tracePt t="25007" x="3870325" y="3570288"/>
          <p14:tracePt t="25016" x="3870325" y="3586163"/>
          <p14:tracePt t="25023" x="3854450" y="3616325"/>
          <p14:tracePt t="25033" x="3840163" y="3630613"/>
          <p14:tracePt t="25039" x="3824288" y="3660775"/>
          <p14:tracePt t="25049" x="3824288" y="3675063"/>
          <p14:tracePt t="25056" x="3810000" y="3705225"/>
          <p14:tracePt t="25072" x="3795713" y="3735388"/>
          <p14:tracePt t="25084" x="3795713" y="3749675"/>
          <p14:tracePt t="25087" x="3779838" y="3779838"/>
          <p14:tracePt t="25096" x="3779838" y="3795713"/>
          <p14:tracePt t="25104" x="3765550" y="3810000"/>
          <p14:tracePt t="25111" x="3765550" y="3840163"/>
          <p14:tracePt t="25120" x="3765550" y="3854450"/>
          <p14:tracePt t="25128" x="3765550" y="3870325"/>
          <p14:tracePt t="25136" x="3765550" y="3884613"/>
          <p14:tracePt t="25144" x="3765550" y="3914775"/>
          <p14:tracePt t="25152" x="3765550" y="3929063"/>
          <p14:tracePt t="25160" x="3765550" y="3944938"/>
          <p14:tracePt t="25168" x="3765550" y="3959225"/>
          <p14:tracePt t="25176" x="3765550" y="3989388"/>
          <p14:tracePt t="25184" x="3765550" y="4003675"/>
          <p14:tracePt t="25192" x="3765550" y="4019550"/>
          <p14:tracePt t="25208" x="3749675" y="4033838"/>
          <p14:tracePt t="25216" x="3749675" y="4049713"/>
          <p14:tracePt t="25224" x="3749675" y="4064000"/>
          <p14:tracePt t="25233" x="3749675" y="4078288"/>
          <p14:tracePt t="25250" x="3749675" y="4094163"/>
          <p14:tracePt t="25256" x="3749675" y="4108450"/>
          <p14:tracePt t="25266" x="3749675" y="4124325"/>
          <p14:tracePt t="25283" x="3749675" y="4138613"/>
          <p14:tracePt t="25288" x="3749675" y="4152900"/>
          <p14:tracePt t="25299" x="3735388" y="4168775"/>
          <p14:tracePt t="25304" x="3735388" y="4183063"/>
          <p14:tracePt t="25312" x="3735388" y="4198938"/>
          <p14:tracePt t="25320" x="3735388" y="4229100"/>
          <p14:tracePt t="25328" x="3735388" y="4243388"/>
          <p14:tracePt t="25337" x="3735388" y="4257675"/>
          <p14:tracePt t="25344" x="3735388" y="4273550"/>
          <p14:tracePt t="25353" x="3735388" y="4303713"/>
          <p14:tracePt t="25361" x="3735388" y="4318000"/>
          <p14:tracePt t="25369" x="3735388" y="4332288"/>
          <p14:tracePt t="25377" x="3735388" y="4348163"/>
          <p14:tracePt t="25385" x="3735388" y="4362450"/>
          <p14:tracePt t="25393" x="3749675" y="4378325"/>
          <p14:tracePt t="25401" x="3749675" y="4392613"/>
          <p14:tracePt t="25409" x="3749675" y="4422775"/>
          <p14:tracePt t="25417" x="3749675" y="4437063"/>
          <p14:tracePt t="25425" x="3765550" y="4452938"/>
          <p14:tracePt t="25433" x="3765550" y="4467225"/>
          <p14:tracePt t="25441" x="3765550" y="4483100"/>
          <p14:tracePt t="25449" x="3779838" y="4497388"/>
          <p14:tracePt t="25457" x="3779838" y="4511675"/>
          <p14:tracePt t="25466" x="3779838" y="4527550"/>
          <p14:tracePt t="25473" x="3779838" y="4541838"/>
          <p14:tracePt t="25482" x="3795713" y="4557713"/>
          <p14:tracePt t="25489" x="3795713" y="4572000"/>
          <p14:tracePt t="25499" x="3795713" y="4586288"/>
          <p14:tracePt t="25505" x="3810000" y="4616450"/>
          <p14:tracePt t="25515" x="3810000" y="4632325"/>
          <p14:tracePt t="25521" x="3810000" y="4646613"/>
          <p14:tracePt t="25531" x="3824288" y="4660900"/>
          <p14:tracePt t="25545" x="3824288" y="4676775"/>
          <p14:tracePt t="25553" x="3840163" y="4691063"/>
          <p14:tracePt t="25569" x="3840163" y="4706938"/>
          <p14:tracePt t="25586" x="3854450" y="4721225"/>
          <p14:tracePt t="25609" x="3854450" y="4737100"/>
          <p14:tracePt t="25625" x="3854450" y="4751388"/>
          <p14:tracePt t="25633" x="3870325" y="4751388"/>
          <p14:tracePt t="25657" x="3870325" y="4765675"/>
          <p14:tracePt t="25689" x="3870325" y="4781550"/>
          <p14:tracePt t="25786" x="3884613" y="4781550"/>
          <p14:tracePt t="25794" x="3884613" y="4795838"/>
          <p14:tracePt t="25826" x="3884613" y="4811713"/>
          <p14:tracePt t="25842" x="3884613" y="4826000"/>
          <p14:tracePt t="25851" x="3898900" y="4826000"/>
          <p14:tracePt t="25858" x="3898900" y="4840288"/>
          <p14:tracePt t="25882" x="3898900" y="4856163"/>
          <p14:tracePt t="25906" x="3898900" y="4870450"/>
          <p14:tracePt t="25923" x="3898900" y="4886325"/>
          <p14:tracePt t="25939" x="3898900" y="4900613"/>
          <p14:tracePt t="25954" x="3898900" y="4914900"/>
          <p14:tracePt t="25962" x="3914775" y="4930775"/>
          <p14:tracePt t="25970" x="3914775" y="4945063"/>
          <p14:tracePt t="25986" x="3914775" y="4960938"/>
          <p14:tracePt t="25995" x="3914775" y="4975225"/>
          <p14:tracePt t="26003" x="3914775" y="4991100"/>
          <p14:tracePt t="26011" x="3914775" y="5005388"/>
          <p14:tracePt t="26026" x="3914775" y="5019675"/>
          <p14:tracePt t="26051" x="3929063" y="5035550"/>
          <p14:tracePt t="26107" x="3914775" y="5035550"/>
          <p14:tracePt t="26123" x="3898900" y="5035550"/>
          <p14:tracePt t="26133" x="3884613" y="5035550"/>
          <p14:tracePt t="26139" x="3870325" y="5035550"/>
          <p14:tracePt t="26155" x="3854450" y="5035550"/>
          <p14:tracePt t="26166" x="3854450" y="5049838"/>
          <p14:tracePt t="26171" x="3840163" y="5049838"/>
          <p14:tracePt t="26187" x="3824288" y="5049838"/>
          <p14:tracePt t="26251" x="3810000" y="5049838"/>
          <p14:tracePt t="26284" x="3795713" y="5049838"/>
          <p14:tracePt t="26292" x="3779838" y="5049838"/>
          <p14:tracePt t="26307" x="3765550" y="5035550"/>
          <p14:tracePt t="26318" x="3749675" y="5019675"/>
          <p14:tracePt t="26323" x="3735388" y="5019675"/>
          <p14:tracePt t="26333" x="3721100" y="5005388"/>
          <p14:tracePt t="26339" x="3690938" y="4991100"/>
          <p14:tracePt t="26350" x="3675063" y="4975225"/>
          <p14:tracePt t="26355" x="3644900" y="4960938"/>
          <p14:tracePt t="26366" x="3630613" y="4945063"/>
          <p14:tracePt t="26371" x="3600450" y="4930775"/>
          <p14:tracePt t="26383" x="3570288" y="4914900"/>
          <p14:tracePt t="26387" x="3556000" y="4886325"/>
          <p14:tracePt t="26396" x="3525838" y="4870450"/>
          <p14:tracePt t="26404" x="3495675" y="4856163"/>
          <p14:tracePt t="26412" x="3481388" y="4840288"/>
          <p14:tracePt t="26420" x="3467100" y="4811713"/>
          <p14:tracePt t="26428" x="3436938" y="4795838"/>
          <p14:tracePt t="26435" x="3421063" y="4765675"/>
          <p14:tracePt t="26444" x="3406775" y="4751388"/>
          <p14:tracePt t="26452" x="3406775" y="4737100"/>
          <p14:tracePt t="26460" x="3376613" y="4706938"/>
          <p14:tracePt t="26468" x="3376613" y="4691063"/>
          <p14:tracePt t="26476" x="3362325" y="4676775"/>
          <p14:tracePt t="26484" x="3346450" y="4646613"/>
          <p14:tracePt t="26492" x="3346450" y="4632325"/>
          <p14:tracePt t="26500" x="3332163" y="4616450"/>
          <p14:tracePt t="26508" x="3316288" y="4602163"/>
          <p14:tracePt t="26516" x="3316288" y="4572000"/>
          <p14:tracePt t="26524" x="3302000" y="4557713"/>
          <p14:tracePt t="26533" x="3302000" y="4541838"/>
          <p14:tracePt t="26540" x="3287713" y="4527550"/>
          <p14:tracePt t="26549" x="3287713" y="4511675"/>
          <p14:tracePt t="26556" x="3271838" y="4483100"/>
          <p14:tracePt t="26566" x="3271838" y="4467225"/>
          <p14:tracePt t="26572" x="3271838" y="4452938"/>
          <p14:tracePt t="26583" x="3257550" y="4452938"/>
          <p14:tracePt t="26589" x="3257550" y="4437063"/>
          <p14:tracePt t="26599" x="3257550" y="4422775"/>
          <p14:tracePt t="26605" x="3257550" y="4392613"/>
          <p14:tracePt t="26614" x="3241675" y="4378325"/>
          <p14:tracePt t="26621" x="3241675" y="4348163"/>
          <p14:tracePt t="26631" x="3241675" y="4303713"/>
          <p14:tracePt t="26637" x="3241675" y="4257675"/>
          <p14:tracePt t="26648" x="3241675" y="4198938"/>
          <p14:tracePt t="26652" x="3241675" y="4138613"/>
          <p14:tracePt t="26664" x="3241675" y="4049713"/>
          <p14:tracePt t="26668" x="3241675" y="3975100"/>
          <p14:tracePt t="26681" x="3241675" y="3884613"/>
          <p14:tracePt t="26684" x="3241675" y="3779838"/>
          <p14:tracePt t="26698" x="3241675" y="3675063"/>
          <p14:tracePt t="26701" x="3241675" y="3556000"/>
          <p14:tracePt t="26714" x="3241675" y="3436938"/>
          <p14:tracePt t="26716" x="3241675" y="3316288"/>
          <p14:tracePt t="26731" x="3257550" y="3182938"/>
          <p14:tracePt t="26734" x="3287713" y="2973388"/>
          <p14:tracePt t="26748" x="3316288" y="2824163"/>
          <p14:tracePt t="26750" x="3346450" y="2644775"/>
          <p14:tracePt t="26764" x="3376613" y="2479675"/>
          <p14:tracePt t="26767" x="3421063" y="2330450"/>
          <p14:tracePt t="26781" x="3467100" y="2166938"/>
          <p14:tracePt t="26783" x="3495675" y="2092325"/>
          <p14:tracePt t="26798" x="3541713" y="1943100"/>
          <p14:tracePt t="29460" x="3556000" y="1943100"/>
          <p14:tracePt t="29476" x="3570288" y="1943100"/>
          <p14:tracePt t="29492" x="3586163" y="1943100"/>
          <p14:tracePt t="29505" x="3600450" y="1943100"/>
          <p14:tracePt t="29517" x="3616325" y="1943100"/>
          <p14:tracePt t="29533" x="3630613" y="1943100"/>
          <p14:tracePt t="29551" x="3644900" y="1943100"/>
          <p14:tracePt t="29556" x="3660775" y="1943100"/>
          <p14:tracePt t="29573" x="3675063" y="1943100"/>
          <p14:tracePt t="29583" x="3690938" y="1943100"/>
          <p14:tracePt t="29589" x="3705225" y="1943100"/>
          <p14:tracePt t="29600" x="3721100" y="1943100"/>
          <p14:tracePt t="29612" x="3735388" y="1927225"/>
          <p14:tracePt t="29621" x="3749675" y="1927225"/>
          <p14:tracePt t="29629" x="3765550" y="1912938"/>
          <p14:tracePt t="29645" x="3779838" y="1897063"/>
          <p14:tracePt t="29660" x="3795713" y="1882775"/>
          <p14:tracePt t="29677" x="3795713" y="1866900"/>
          <p14:tracePt t="29685" x="3810000" y="1866900"/>
          <p14:tracePt t="29693" x="3810000" y="1852613"/>
          <p14:tracePt t="29701" x="3824288" y="1838325"/>
          <p14:tracePt t="29717" x="3840163" y="1822450"/>
          <p14:tracePt t="29725" x="3854450" y="1808163"/>
          <p14:tracePt t="29733" x="3854450" y="1778000"/>
          <p14:tracePt t="29741" x="3870325" y="1763713"/>
          <p14:tracePt t="29750" x="3898900" y="1733550"/>
          <p14:tracePt t="29757" x="3914775" y="1703388"/>
          <p14:tracePt t="29766" x="3929063" y="1673225"/>
          <p14:tracePt t="29773" x="3944938" y="1643063"/>
          <p14:tracePt t="29783" x="3975100" y="1612900"/>
          <p14:tracePt t="29789" x="3989388" y="1568450"/>
          <p14:tracePt t="29799" x="4003675" y="1554163"/>
          <p14:tracePt t="29805" x="4033838" y="1524000"/>
          <p14:tracePt t="29817" x="4049713" y="1493838"/>
          <p14:tracePt t="29821" x="4064000" y="1463675"/>
          <p14:tracePt t="29829" x="4078288" y="1449388"/>
          <p14:tracePt t="29838" x="4078288" y="1435100"/>
          <p14:tracePt t="29845" x="4108450" y="1419225"/>
          <p14:tracePt t="29854" x="4108450" y="1404938"/>
          <p14:tracePt t="29861" x="4124325" y="1389063"/>
          <p14:tracePt t="29870" x="4138613" y="1389063"/>
          <p14:tracePt t="29878" x="4152900" y="1374775"/>
          <p14:tracePt t="29893" x="4168775" y="1358900"/>
          <p14:tracePt t="29902" x="4183063" y="1344613"/>
          <p14:tracePt t="29910" x="4198938" y="1330325"/>
          <p14:tracePt t="29925" x="4213225" y="1314450"/>
          <p14:tracePt t="29933" x="4229100" y="1300163"/>
          <p14:tracePt t="29942" x="4243388" y="1284288"/>
          <p14:tracePt t="29949" x="4257675" y="1270000"/>
          <p14:tracePt t="29958" x="4273550" y="1255713"/>
          <p14:tracePt t="29966" x="4273550" y="1239838"/>
          <p14:tracePt t="29974" x="4287838" y="1225550"/>
          <p14:tracePt t="29983" x="4318000" y="1209675"/>
          <p14:tracePt t="29990" x="4318000" y="1195388"/>
          <p14:tracePt t="29999" x="4332288" y="1181100"/>
          <p14:tracePt t="30006" x="4348163" y="1165225"/>
          <p14:tracePt t="30017" x="4348163" y="1150938"/>
          <p14:tracePt t="30022" x="4362450" y="1135063"/>
          <p14:tracePt t="30031" x="4378325" y="1120775"/>
          <p14:tracePt t="30037" x="4392613" y="1104900"/>
          <p14:tracePt t="30046" x="4406900" y="1090613"/>
          <p14:tracePt t="30054" x="4422775" y="1090613"/>
          <p14:tracePt t="30062" x="4437063" y="1076325"/>
          <p14:tracePt t="30070" x="4452938" y="1060450"/>
          <p14:tracePt t="30078" x="4467225" y="1046163"/>
          <p14:tracePt t="30086" x="4483100" y="1030288"/>
          <p14:tracePt t="30094" x="4497388" y="1016000"/>
          <p14:tracePt t="30102" x="4511675" y="1001713"/>
          <p14:tracePt t="30110" x="4527550" y="985838"/>
          <p14:tracePt t="30118" x="4541838" y="971550"/>
          <p14:tracePt t="30126" x="4557713" y="941388"/>
          <p14:tracePt t="30134" x="4572000" y="927100"/>
          <p14:tracePt t="30142" x="4586288" y="927100"/>
          <p14:tracePt t="30889" x="4586288" y="941388"/>
          <p14:tracePt t="30901" x="4602163" y="955675"/>
          <p14:tracePt t="30905" x="4602163" y="971550"/>
          <p14:tracePt t="30913" x="4616450" y="985838"/>
          <p14:tracePt t="30923" x="4632325" y="1001713"/>
          <p14:tracePt t="30928" x="4632325" y="1016000"/>
          <p14:tracePt t="30937" x="4646613" y="1046163"/>
          <p14:tracePt t="30945" x="4646613" y="1060450"/>
          <p14:tracePt t="30953" x="4660900" y="1090613"/>
          <p14:tracePt t="30961" x="4660900" y="1104900"/>
          <p14:tracePt t="30969" x="4676775" y="1135063"/>
          <p14:tracePt t="30977" x="4676775" y="1165225"/>
          <p14:tracePt t="30985" x="4676775" y="1181100"/>
          <p14:tracePt t="30993" x="4691063" y="1225550"/>
          <p14:tracePt t="31001" x="4691063" y="1255713"/>
          <p14:tracePt t="31009" x="4706938" y="1300163"/>
          <p14:tracePt t="31017" x="4706938" y="1330325"/>
          <p14:tracePt t="31025" x="4706938" y="1358900"/>
          <p14:tracePt t="31033" x="4706938" y="1404938"/>
          <p14:tracePt t="31041" x="4706938" y="1435100"/>
          <p14:tracePt t="31049" x="4706938" y="1463675"/>
          <p14:tracePt t="31057" x="4706938" y="1509713"/>
          <p14:tracePt t="31066" x="4706938" y="1538288"/>
          <p14:tracePt t="31073" x="4706938" y="1568450"/>
          <p14:tracePt t="31082" x="4706938" y="1584325"/>
          <p14:tracePt t="31089" x="4706938" y="1612900"/>
          <p14:tracePt t="31099" x="4706938" y="1643063"/>
          <p14:tracePt t="31105" x="4706938" y="1658938"/>
          <p14:tracePt t="31116" x="4706938" y="1673225"/>
          <p14:tracePt t="31121" x="4706938" y="1689100"/>
          <p14:tracePt t="31131" x="4691063" y="1703388"/>
          <p14:tracePt t="31137" x="4691063" y="1717675"/>
          <p14:tracePt t="31148" x="4676775" y="1733550"/>
          <p14:tracePt t="31153" x="4676775" y="1747838"/>
          <p14:tracePt t="31164" x="4676775" y="1763713"/>
          <p14:tracePt t="31169" x="4660900" y="1778000"/>
          <p14:tracePt t="31181" x="4660900" y="1792288"/>
          <p14:tracePt t="31185" x="4646613" y="1808163"/>
          <p14:tracePt t="31198" x="4646613" y="1822450"/>
          <p14:tracePt t="31201" x="4632325" y="1852613"/>
          <p14:tracePt t="31217" x="4616450" y="1866900"/>
          <p14:tracePt t="31231" x="4616450" y="1897063"/>
          <p14:tracePt t="31233" x="4602163" y="1912938"/>
          <p14:tracePt t="31248" x="4602163" y="1927225"/>
          <p14:tracePt t="31249" x="4586288" y="1927225"/>
          <p14:tracePt t="31264" x="4586288" y="1943100"/>
          <p14:tracePt t="31281" x="4572000" y="1957388"/>
          <p14:tracePt t="31298" x="4572000" y="1971675"/>
          <p14:tracePt t="31299" x="4557713" y="1971675"/>
          <p14:tracePt t="31316" x="4557713" y="1987550"/>
          <p14:tracePt t="31332" x="4541838" y="1987550"/>
          <p14:tracePt t="31346" x="4541838" y="2001838"/>
          <p14:tracePt t="31370" x="4527550" y="2001838"/>
          <p14:tracePt t="31394" x="4527550" y="2017713"/>
          <p14:tracePt t="31442" x="4511675" y="2017713"/>
          <p14:tracePt t="32149" x="4527550" y="2017713"/>
          <p14:tracePt t="32157" x="4541838" y="2017713"/>
          <p14:tracePt t="32167" x="4572000" y="2017713"/>
          <p14:tracePt t="32173" x="4602163" y="2017713"/>
          <p14:tracePt t="32180" x="4632325" y="2001838"/>
          <p14:tracePt t="32189" x="4660900" y="2001838"/>
          <p14:tracePt t="32199" x="4691063" y="1987550"/>
          <p14:tracePt t="32204" x="4737100" y="1987550"/>
          <p14:tracePt t="32212" x="4751388" y="1971675"/>
          <p14:tracePt t="32220" x="4781550" y="1957388"/>
          <p14:tracePt t="32233" x="4795838" y="1957388"/>
          <p14:tracePt t="32236" x="4811713" y="1943100"/>
          <p14:tracePt t="32245" x="4826000" y="1943100"/>
          <p14:tracePt t="32253" x="4840288" y="1943100"/>
          <p14:tracePt t="32261" x="4856163" y="1927225"/>
          <p14:tracePt t="32277" x="4870450" y="1927225"/>
          <p14:tracePt t="32292" x="4886325" y="1927225"/>
          <p14:tracePt t="32317" x="4900613" y="1927225"/>
          <p14:tracePt t="32381" x="4900613" y="1912938"/>
          <p14:tracePt t="32486" x="4900613" y="1897063"/>
          <p14:tracePt t="32509" x="4914900" y="1882775"/>
          <p14:tracePt t="32523" x="4914900" y="1866900"/>
          <p14:tracePt t="32533" x="4930775" y="1852613"/>
          <p14:tracePt t="32542" x="4930775" y="1838325"/>
          <p14:tracePt t="32550" x="4945063" y="1822450"/>
          <p14:tracePt t="32566" x="4960938" y="1808163"/>
          <p14:tracePt t="32583" x="4975225" y="1792288"/>
          <p14:tracePt t="32599" x="4991100" y="1778000"/>
          <p14:tracePt t="32622" x="4991100" y="1763713"/>
          <p14:tracePt t="32632" x="5005388" y="1763713"/>
          <p14:tracePt t="32847" x="5005388" y="1778000"/>
          <p14:tracePt t="32863" x="5005388" y="1792288"/>
          <p14:tracePt t="32890" x="4991100" y="1808163"/>
          <p14:tracePt t="32919" x="4975225" y="1808163"/>
          <p14:tracePt t="32927" x="4960938" y="1808163"/>
          <p14:tracePt t="32943" x="4945063" y="1808163"/>
          <p14:tracePt t="32951" x="4930775" y="1808163"/>
          <p14:tracePt t="32968" x="4914900" y="1808163"/>
          <p14:tracePt t="32984" x="4900613" y="1792288"/>
          <p14:tracePt t="32991" x="4900613" y="1778000"/>
          <p14:tracePt t="33007" x="4886325" y="1763713"/>
          <p14:tracePt t="33016" x="4886325" y="1747838"/>
          <p14:tracePt t="33024" x="4870450" y="1733550"/>
          <p14:tracePt t="33033" x="4870450" y="1717675"/>
          <p14:tracePt t="33040" x="4870450" y="1689100"/>
          <p14:tracePt t="33050" x="4870450" y="1673225"/>
          <p14:tracePt t="33055" x="4856163" y="1658938"/>
          <p14:tracePt t="33067" x="4856163" y="1628775"/>
          <p14:tracePt t="33071" x="4856163" y="1612900"/>
          <p14:tracePt t="33079" x="4856163" y="1598613"/>
          <p14:tracePt t="33088" x="4840288" y="1584325"/>
          <p14:tracePt t="33099" x="4840288" y="1568450"/>
          <p14:tracePt t="33111" x="4826000" y="1554163"/>
          <p14:tracePt t="33120" x="4826000" y="1538288"/>
          <p14:tracePt t="33127" x="4811713" y="1538288"/>
          <p14:tracePt t="33151" x="4811713" y="1524000"/>
          <p14:tracePt t="33168" x="4795838" y="1524000"/>
          <p14:tracePt t="33256" x="4781550" y="1524000"/>
          <p14:tracePt t="33288" x="4765675" y="1524000"/>
          <p14:tracePt t="33312" x="4751388" y="1524000"/>
          <p14:tracePt t="33352" x="4737100" y="1524000"/>
          <p14:tracePt t="33392" x="4737100" y="1538288"/>
          <p14:tracePt t="33416" x="4737100" y="1554163"/>
          <p14:tracePt t="33425" x="4737100" y="1568450"/>
          <p14:tracePt t="33434" x="4751388" y="1584325"/>
          <p14:tracePt t="33441" x="4751388" y="1598613"/>
          <p14:tracePt t="33450" x="4765675" y="1612900"/>
          <p14:tracePt t="33456" x="4781550" y="1643063"/>
          <p14:tracePt t="33467" x="4795838" y="1658938"/>
          <p14:tracePt t="33472" x="4811713" y="1673225"/>
          <p14:tracePt t="33483" x="4826000" y="1689100"/>
          <p14:tracePt t="33488" x="4826000" y="1703388"/>
          <p14:tracePt t="33499" x="4840288" y="1717675"/>
          <p14:tracePt t="33504" x="4856163" y="1733550"/>
          <p14:tracePt t="33513" x="4870450" y="1733550"/>
          <p14:tracePt t="33521" x="4870450" y="1747838"/>
          <p14:tracePt t="33528" x="4886325" y="1763713"/>
          <p14:tracePt t="33537" x="4900613" y="1763713"/>
          <p14:tracePt t="33545" x="4900613" y="1778000"/>
          <p14:tracePt t="33553" x="4914900" y="1778000"/>
          <p14:tracePt t="33561" x="4914900" y="1792288"/>
          <p14:tracePt t="33585" x="4930775" y="1808163"/>
          <p14:tracePt t="33625" x="4945063" y="1808163"/>
          <p14:tracePt t="33762" x="4930775" y="1808163"/>
          <p14:tracePt t="33794" x="4914900" y="1808163"/>
          <p14:tracePt t="33906" x="4930775" y="1822450"/>
          <p14:tracePt t="33917" x="4945063" y="1822450"/>
          <p14:tracePt t="33922" x="4945063" y="1838325"/>
          <p14:tracePt t="33935" x="4975225" y="1852613"/>
          <p14:tracePt t="33938" x="4991100" y="1866900"/>
          <p14:tracePt t="33946" x="5005388" y="1882775"/>
          <p14:tracePt t="33954" x="5035550" y="1912938"/>
          <p14:tracePt t="33966" x="5049838" y="1927225"/>
          <p14:tracePt t="33970" x="5080000" y="1943100"/>
          <p14:tracePt t="33978" x="5094288" y="1957388"/>
          <p14:tracePt t="33986" x="5110163" y="1987550"/>
          <p14:tracePt t="33994" x="5124450" y="1987550"/>
          <p14:tracePt t="34002" x="5140325" y="2001838"/>
          <p14:tracePt t="34010" x="5140325" y="2017713"/>
          <p14:tracePt t="34018" x="5154613" y="2017713"/>
          <p14:tracePt t="34026" x="5168900" y="2032000"/>
          <p14:tracePt t="34058" x="5184775" y="2046288"/>
          <p14:tracePt t="34090" x="5199063" y="2046288"/>
          <p14:tracePt t="34123" x="5214938" y="2046288"/>
          <p14:tracePt t="34147" x="5214938" y="2062163"/>
          <p14:tracePt t="34155" x="5229225" y="2062163"/>
          <p14:tracePt t="34171" x="5245100" y="2062163"/>
          <p14:tracePt t="34187" x="5259388" y="2076450"/>
          <p14:tracePt t="34211" x="5273675" y="2076450"/>
          <p14:tracePt t="34227" x="5273675" y="2092325"/>
          <p14:tracePt t="34243" x="5289550" y="2092325"/>
          <p14:tracePt t="34339" x="5303838" y="2092325"/>
          <p14:tracePt t="34356" x="5303838" y="2106613"/>
          <p14:tracePt t="34375" x="5319713" y="2106613"/>
          <p14:tracePt t="34404" x="5334000" y="2106613"/>
          <p14:tracePt t="34420" x="5348288" y="2106613"/>
          <p14:tracePt t="34451" x="5364163" y="2106613"/>
          <p14:tracePt t="34484" x="5378450" y="2092325"/>
          <p14:tracePt t="34500" x="5378450" y="2076450"/>
          <p14:tracePt t="34516" x="5378450" y="2062163"/>
          <p14:tracePt t="34524" x="5394325" y="2062163"/>
          <p14:tracePt t="34533" x="5394325" y="2046288"/>
          <p14:tracePt t="34556" x="5394325" y="2032000"/>
          <p14:tracePt t="34749" x="5394325" y="2017713"/>
          <p14:tracePt t="34757" x="5394325" y="2001838"/>
          <p14:tracePt t="34767" x="5378450" y="1987550"/>
          <p14:tracePt t="34772" x="5378450" y="1971675"/>
          <p14:tracePt t="34783" x="5364163" y="1957388"/>
          <p14:tracePt t="34788" x="5348288" y="1943100"/>
          <p14:tracePt t="34800" x="5334000" y="1927225"/>
          <p14:tracePt t="34812" x="5319713" y="1912938"/>
          <p14:tracePt t="34821" x="5319713" y="1897063"/>
          <p14:tracePt t="34828" x="5303838" y="1882775"/>
          <p14:tracePt t="34837" x="5303838" y="1866900"/>
          <p14:tracePt t="34844" x="5289550" y="1866900"/>
          <p14:tracePt t="34869" x="5289550" y="1852613"/>
          <p14:tracePt t="34877" x="5273675" y="1852613"/>
          <p14:tracePt t="34917" x="5259388" y="1852613"/>
          <p14:tracePt t="34949" x="5245100" y="1838325"/>
          <p14:tracePt t="34967" x="5229225" y="1838325"/>
          <p14:tracePt t="34989" x="5214938" y="1838325"/>
          <p14:tracePt t="35102" x="5229225" y="1838325"/>
          <p14:tracePt t="35110" x="5259388" y="1852613"/>
          <p14:tracePt t="35118" x="5273675" y="1866900"/>
          <p14:tracePt t="35126" x="5289550" y="1882775"/>
          <p14:tracePt t="35135" x="5319713" y="1897063"/>
          <p14:tracePt t="35142" x="5348288" y="1897063"/>
          <p14:tracePt t="35151" x="5378450" y="1912938"/>
          <p14:tracePt t="35158" x="5394325" y="1927225"/>
          <p14:tracePt t="35166" x="5422900" y="1943100"/>
          <p14:tracePt t="35174" x="5438775" y="1957388"/>
          <p14:tracePt t="35183" x="5453063" y="1957388"/>
          <p14:tracePt t="35190" x="5468938" y="1971675"/>
          <p14:tracePt t="35199" x="5483225" y="1971675"/>
          <p14:tracePt t="35216" x="5483225" y="1987550"/>
          <p14:tracePt t="35222" x="5499100" y="1987550"/>
          <p14:tracePt t="35238" x="5513388" y="1987550"/>
          <p14:tracePt t="35302" x="5513388" y="2001838"/>
          <p14:tracePt t="35431" x="5483225" y="1987550"/>
          <p14:tracePt t="35439" x="5468938" y="1957388"/>
          <p14:tracePt t="35451" x="5422900" y="1927225"/>
          <p14:tracePt t="35455" x="5394325" y="1912938"/>
          <p14:tracePt t="35463" x="5364163" y="1866900"/>
          <p14:tracePt t="35472" x="5334000" y="1822450"/>
          <p14:tracePt t="35479" x="5319713" y="1808163"/>
          <p14:tracePt t="35487" x="5273675" y="1778000"/>
          <p14:tracePt t="35499" x="5259388" y="1733550"/>
          <p14:tracePt t="35503" x="5245100" y="1717675"/>
          <p14:tracePt t="35511" x="5214938" y="1689100"/>
          <p14:tracePt t="35519" x="5199063" y="1673225"/>
          <p14:tracePt t="35527" x="5199063" y="1658938"/>
          <p14:tracePt t="35535" x="5184775" y="1643063"/>
          <p14:tracePt t="35543" x="5184775" y="1628775"/>
          <p14:tracePt t="35648" x="5168900" y="1628775"/>
          <p14:tracePt t="35736" x="5154613" y="1628775"/>
          <p14:tracePt t="35760" x="5140325" y="1612900"/>
          <p14:tracePt t="35767" x="5124450" y="1612900"/>
          <p14:tracePt t="35784" x="5110163" y="1598613"/>
          <p14:tracePt t="35792" x="5094288" y="1598613"/>
          <p14:tracePt t="35800" x="5080000" y="1598613"/>
          <p14:tracePt t="35808" x="5065713" y="1584325"/>
          <p14:tracePt t="35824" x="5049838" y="1584325"/>
          <p14:tracePt t="35833" x="5035550" y="1584325"/>
          <p14:tracePt t="35840" x="5019675" y="1584325"/>
          <p14:tracePt t="36041" x="5035550" y="1598613"/>
          <p14:tracePt t="36050" x="5049838" y="1598613"/>
          <p14:tracePt t="36057" x="5065713" y="1612900"/>
          <p14:tracePt t="36064" x="5094288" y="1658938"/>
          <p14:tracePt t="36072" x="5110163" y="1673225"/>
          <p14:tracePt t="36085" x="5140325" y="1689100"/>
          <p14:tracePt t="36088" x="5168900" y="1733550"/>
          <p14:tracePt t="36099" x="5214938" y="1778000"/>
          <p14:tracePt t="36104" x="5229225" y="1792288"/>
          <p14:tracePt t="36112" x="5245100" y="1822450"/>
          <p14:tracePt t="36121" x="5273675" y="1852613"/>
          <p14:tracePt t="36133" x="5303838" y="1882775"/>
          <p14:tracePt t="36136" x="5334000" y="1897063"/>
          <p14:tracePt t="36145" x="5364163" y="1927225"/>
          <p14:tracePt t="36153" x="5378450" y="1943100"/>
          <p14:tracePt t="36161" x="5394325" y="1957388"/>
          <p14:tracePt t="36169" x="5408613" y="1971675"/>
          <p14:tracePt t="36177" x="5422900" y="1987550"/>
          <p14:tracePt t="36185" x="5422900" y="2001838"/>
          <p14:tracePt t="36193" x="5438775" y="2001838"/>
          <p14:tracePt t="36217" x="5453063" y="2017713"/>
          <p14:tracePt t="36362" x="5438775" y="2017713"/>
          <p14:tracePt t="36370" x="5422900" y="2001838"/>
          <p14:tracePt t="36386" x="5408613" y="1987550"/>
          <p14:tracePt t="36394" x="5394325" y="1987550"/>
          <p14:tracePt t="36406" x="5378450" y="1971675"/>
          <p14:tracePt t="36410" x="5364163" y="1957388"/>
          <p14:tracePt t="36417" x="5334000" y="1957388"/>
          <p14:tracePt t="36426" x="5334000" y="1943100"/>
          <p14:tracePt t="36433" x="5319713" y="1943100"/>
          <p14:tracePt t="36441" x="5303838" y="1927225"/>
          <p14:tracePt t="36450" x="5289550" y="1927225"/>
          <p14:tracePt t="36458" x="5289550" y="1912938"/>
          <p14:tracePt t="36467" x="5273675" y="1897063"/>
          <p14:tracePt t="36474" x="5259388" y="1897063"/>
          <p14:tracePt t="36483" x="5245100" y="1882775"/>
          <p14:tracePt t="36490" x="5245100" y="1866900"/>
          <p14:tracePt t="36500" x="5229225" y="1866900"/>
          <p14:tracePt t="36506" x="5214938" y="1852613"/>
          <p14:tracePt t="36517" x="5199063" y="1838325"/>
          <p14:tracePt t="36521" x="5184775" y="1822450"/>
          <p14:tracePt t="36533" x="5168900" y="1822450"/>
          <p14:tracePt t="36538" x="5154613" y="1808163"/>
          <p14:tracePt t="36546" x="5140325" y="1808163"/>
          <p14:tracePt t="36554" x="5124450" y="1792288"/>
          <p14:tracePt t="36566" x="5110163" y="1792288"/>
          <p14:tracePt t="36570" x="5094288" y="1792288"/>
          <p14:tracePt t="36586" x="5080000" y="1792288"/>
          <p14:tracePt t="36618" x="5065713" y="1792288"/>
          <p14:tracePt t="36634" x="5065713" y="1778000"/>
          <p14:tracePt t="36691" x="5049838" y="1778000"/>
          <p14:tracePt t="36707" x="5035550" y="1778000"/>
          <p14:tracePt t="36735" x="5019675" y="1763713"/>
          <p14:tracePt t="36750" x="5005388" y="1763713"/>
          <p14:tracePt t="36771" x="4991100" y="1763713"/>
          <p14:tracePt t="36932" x="4991100" y="1778000"/>
          <p14:tracePt t="36939" x="5005388" y="1792288"/>
          <p14:tracePt t="36950" x="5035550" y="1822450"/>
          <p14:tracePt t="36955" x="5049838" y="1838325"/>
          <p14:tracePt t="36970" x="5094288" y="1866900"/>
          <p14:tracePt t="36971" x="5124450" y="1912938"/>
          <p14:tracePt t="36979" x="5168900" y="1943100"/>
          <p14:tracePt t="36987" x="5184775" y="1957388"/>
          <p14:tracePt t="36999" x="5229225" y="1987550"/>
          <p14:tracePt t="37003" x="5259388" y="2032000"/>
          <p14:tracePt t="37011" x="5289550" y="2046288"/>
          <p14:tracePt t="37020" x="5319713" y="2076450"/>
          <p14:tracePt t="37027" x="5334000" y="2092325"/>
          <p14:tracePt t="37035" x="5348288" y="2106613"/>
          <p14:tracePt t="37043" x="5364163" y="2120900"/>
          <p14:tracePt t="37051" x="5378450" y="2120900"/>
          <p14:tracePt t="37059" x="5394325" y="2136775"/>
          <p14:tracePt t="37067" x="5408613" y="2151063"/>
          <p14:tracePt t="37083" x="5408613" y="2166938"/>
          <p14:tracePt t="37092" x="5422900" y="2166938"/>
          <p14:tracePt t="37107" x="5422900" y="2181225"/>
          <p14:tracePt t="37124" x="5438775" y="2181225"/>
          <p14:tracePt t="37212" x="5422900" y="2181225"/>
          <p14:tracePt t="37228" x="5408613" y="2181225"/>
          <p14:tracePt t="37237" x="5378450" y="2166938"/>
          <p14:tracePt t="37244" x="5364163" y="2151063"/>
          <p14:tracePt t="37253" x="5334000" y="2136775"/>
          <p14:tracePt t="37260" x="5303838" y="2106613"/>
          <p14:tracePt t="37268" x="5273675" y="2092325"/>
          <p14:tracePt t="37277" x="5259388" y="2076450"/>
          <p14:tracePt t="37284" x="5214938" y="2062163"/>
          <p14:tracePt t="37293" x="5184775" y="2032000"/>
          <p14:tracePt t="37300" x="5154613" y="2017713"/>
          <p14:tracePt t="37309" x="5124450" y="2001838"/>
          <p14:tracePt t="37316" x="5094288" y="1987550"/>
          <p14:tracePt t="37324" x="5080000" y="1971675"/>
          <p14:tracePt t="37333" x="5049838" y="1971675"/>
          <p14:tracePt t="37340" x="5019675" y="1957388"/>
          <p14:tracePt t="37349" x="5005388" y="1943100"/>
          <p14:tracePt t="37357" x="4991100" y="1927225"/>
          <p14:tracePt t="37366" x="4975225" y="1927225"/>
          <p14:tracePt t="37373" x="4975225" y="1912938"/>
          <p14:tracePt t="37383" x="4960938" y="1912938"/>
          <p14:tracePt t="37389" x="4945063" y="1912938"/>
          <p14:tracePt t="37399" x="4945063" y="1897063"/>
          <p14:tracePt t="37421" x="4930775" y="1897063"/>
          <p14:tracePt t="37429" x="4930775" y="1882775"/>
          <p14:tracePt t="37469" x="4930775" y="1866900"/>
          <p14:tracePt t="37477" x="4914900" y="1866900"/>
          <p14:tracePt t="37517" x="4914900" y="1852613"/>
          <p14:tracePt t="37557" x="4900613" y="1838325"/>
          <p14:tracePt t="37573" x="4900613" y="1822450"/>
          <p14:tracePt t="37584" x="4886325" y="1822450"/>
          <p14:tracePt t="37589" x="4886325" y="1808163"/>
          <p14:tracePt t="37600" x="4886325" y="1792288"/>
          <p14:tracePt t="37616" x="4870450" y="1778000"/>
          <p14:tracePt t="37621" x="4870450" y="1763713"/>
          <p14:tracePt t="37630" x="4856163" y="1747838"/>
          <p14:tracePt t="37638" x="4856163" y="1733550"/>
          <p14:tracePt t="37645" x="4840288" y="1733550"/>
          <p14:tracePt t="37654" x="4840288" y="1717675"/>
          <p14:tracePt t="37662" x="4840288" y="1703388"/>
          <p14:tracePt t="37677" x="4840288" y="1689100"/>
          <p14:tracePt t="37686" x="4826000" y="1689100"/>
          <p14:tracePt t="37766" x="4840288" y="1689100"/>
          <p14:tracePt t="37775" x="4856163" y="1689100"/>
          <p14:tracePt t="37784" x="4886325" y="1689100"/>
          <p14:tracePt t="37790" x="4914900" y="1689100"/>
          <p14:tracePt t="37800" x="4930775" y="1689100"/>
          <p14:tracePt t="37806" x="4960938" y="1689100"/>
          <p14:tracePt t="37817" x="4991100" y="1689100"/>
          <p14:tracePt t="37822" x="5005388" y="1703388"/>
          <p14:tracePt t="37830" x="5035550" y="1703388"/>
          <p14:tracePt t="37838" x="5065713" y="1717675"/>
          <p14:tracePt t="37846" x="5094288" y="1733550"/>
          <p14:tracePt t="37854" x="5110163" y="1733550"/>
          <p14:tracePt t="37862" x="5140325" y="1747838"/>
          <p14:tracePt t="37870" x="5168900" y="1747838"/>
          <p14:tracePt t="37878" x="5184775" y="1763713"/>
          <p14:tracePt t="37886" x="5199063" y="1778000"/>
          <p14:tracePt t="37894" x="5229225" y="1778000"/>
          <p14:tracePt t="37902" x="5245100" y="1792288"/>
          <p14:tracePt t="37910" x="5259388" y="1792288"/>
          <p14:tracePt t="37918" x="5259388" y="1808163"/>
          <p14:tracePt t="37926" x="5273675" y="1808163"/>
          <p14:tracePt t="37934" x="5273675" y="1822450"/>
          <p14:tracePt t="37958" x="5289550" y="1822450"/>
          <p14:tracePt t="38047" x="5273675" y="1808163"/>
          <p14:tracePt t="38055" x="5259388" y="1778000"/>
          <p14:tracePt t="38068" x="5259388" y="1747838"/>
          <p14:tracePt t="38070" x="5229225" y="1717675"/>
          <p14:tracePt t="38079" x="5229225" y="1703388"/>
          <p14:tracePt t="38087" x="5214938" y="1658938"/>
          <p14:tracePt t="38095" x="5199063" y="1628775"/>
          <p14:tracePt t="38102" x="5184775" y="1612900"/>
          <p14:tracePt t="38111" x="5184775" y="1584325"/>
          <p14:tracePt t="38119" x="5168900" y="1568450"/>
          <p14:tracePt t="38127" x="5168900" y="1554163"/>
          <p14:tracePt t="38143" x="5168900" y="1538288"/>
          <p14:tracePt t="38215" x="5184775" y="1538288"/>
          <p14:tracePt t="38223" x="5184775" y="1554163"/>
          <p14:tracePt t="38233" x="5199063" y="1554163"/>
          <p14:tracePt t="38247" x="5214938" y="1568450"/>
          <p14:tracePt t="38271" x="5229225" y="1568450"/>
          <p14:tracePt t="38336" x="5229225" y="1584325"/>
          <p14:tracePt t="38344" x="5245100" y="1584325"/>
          <p14:tracePt t="38368" x="5245100" y="1598613"/>
          <p14:tracePt t="38376" x="5259388" y="1598613"/>
          <p14:tracePt t="38400" x="5273675" y="1598613"/>
          <p14:tracePt t="38408" x="5273675" y="1612900"/>
          <p14:tracePt t="38520" x="5273675" y="1598613"/>
          <p14:tracePt t="38528" x="5259388" y="1584325"/>
          <p14:tracePt t="38536" x="5229225" y="1568450"/>
          <p14:tracePt t="38544" x="5199063" y="1538288"/>
          <p14:tracePt t="38555" x="5168900" y="1509713"/>
          <p14:tracePt t="38560" x="5124450" y="1479550"/>
          <p14:tracePt t="38568" x="5080000" y="1435100"/>
          <p14:tracePt t="38576" x="5035550" y="1404938"/>
          <p14:tracePt t="38584" x="5019675" y="1374775"/>
          <p14:tracePt t="38593" x="4991100" y="1344613"/>
          <p14:tracePt t="38600" x="4945063" y="1314450"/>
          <p14:tracePt t="38609" x="4930775" y="1300163"/>
          <p14:tracePt t="38616" x="4900613" y="1270000"/>
          <p14:tracePt t="38625" x="4886325" y="1255713"/>
          <p14:tracePt t="38633" x="4870450" y="1239838"/>
          <p14:tracePt t="38640" x="4870450" y="1225550"/>
          <p14:tracePt t="38650" x="4856163" y="1225550"/>
          <p14:tracePt t="38672" x="4856163" y="1209675"/>
          <p14:tracePt t="38785" x="4840288" y="1209675"/>
          <p14:tracePt t="38865" x="4840288" y="1225550"/>
          <p14:tracePt t="39516" x="4840288" y="1255713"/>
          <p14:tracePt t="39524" x="4840288" y="1300163"/>
          <p14:tracePt t="39534" x="4840288" y="1330325"/>
          <p14:tracePt t="39540" x="4856163" y="1374775"/>
          <p14:tracePt t="39547" x="4886325" y="1435100"/>
          <p14:tracePt t="39555" x="4914900" y="1479550"/>
          <p14:tracePt t="39566" x="4945063" y="1538288"/>
          <p14:tracePt t="39571" x="4991100" y="1598613"/>
          <p14:tracePt t="39579" x="5019675" y="1658938"/>
          <p14:tracePt t="39587" x="5094288" y="1763713"/>
          <p14:tracePt t="39595" x="5184775" y="1882775"/>
          <p14:tracePt t="39604" x="5273675" y="1987550"/>
          <p14:tracePt t="39611" x="5334000" y="2062163"/>
          <p14:tracePt t="39619" x="5422900" y="2166938"/>
          <p14:tracePt t="39627" x="5513388" y="2255838"/>
          <p14:tracePt t="39636" x="5588000" y="2316163"/>
          <p14:tracePt t="39643" x="5662613" y="2374900"/>
          <p14:tracePt t="39651" x="5753100" y="2420938"/>
          <p14:tracePt t="39659" x="5827713" y="2435225"/>
          <p14:tracePt t="39667" x="5916613" y="2451100"/>
          <p14:tracePt t="39676" x="6051550" y="2465388"/>
          <p14:tracePt t="39684" x="6170613" y="2465388"/>
          <p14:tracePt t="39692" x="6319838" y="2420938"/>
          <p14:tracePt t="39699" x="6604000" y="2255838"/>
          <p14:tracePt t="39708" x="6827838" y="2076450"/>
          <p14:tracePt t="39716" x="7097713" y="1852613"/>
          <p14:tracePt t="39726" x="7470775" y="1538288"/>
          <p14:tracePt t="39733" x="7843838" y="1209675"/>
          <p14:tracePt t="39740" x="8247063" y="836613"/>
          <p14:tracePt t="39750" x="8650288" y="447675"/>
          <p14:tracePt t="39756" x="9069388" y="44450"/>
          <p14:tracePt t="40592" x="10383838" y="14288"/>
          <p14:tracePt t="40600" x="10428288" y="119063"/>
          <p14:tracePt t="40607" x="10474325" y="239713"/>
          <p14:tracePt t="40619" x="10502900" y="373063"/>
          <p14:tracePt t="40623" x="10548938" y="552450"/>
          <p14:tracePt t="40634" x="10637838" y="955675"/>
          <p14:tracePt t="40638" x="10742613" y="1554163"/>
          <p14:tracePt t="40649" x="10802938" y="2166938"/>
          <p14:tracePt t="40655" x="10861675" y="2973388"/>
          <p14:tracePt t="40663" x="10996613" y="4602163"/>
          <p14:tracePt t="40671" x="11115675" y="5961063"/>
          <p14:tracePt t="41195" x="10548938" y="6813550"/>
          <p14:tracePt t="41200" x="10309225" y="5753100"/>
          <p14:tracePt t="41209" x="10145713" y="4632325"/>
          <p14:tracePt t="41216" x="10025063" y="3541713"/>
          <p14:tracePt t="41224" x="9980613" y="2495550"/>
          <p14:tracePt t="41235" x="9966325" y="1449388"/>
          <p14:tracePt t="41240" x="9966325" y="1030288"/>
          <p14:tracePt t="41252" x="9966325" y="179388"/>
        </p14:tracePtLst>
      </p14:laserTrace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B52FA-4153-C873-83E5-A95710CEB49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2C0CF47-A24F-A8CB-05B0-D1E49D67E927}"/>
              </a:ext>
            </a:extLst>
          </p:cNvPr>
          <p:cNvPicPr>
            <a:picLocks noGrp="1" noChangeAspect="1"/>
          </p:cNvPicPr>
          <p:nvPr>
            <p:ph idx="1"/>
          </p:nvPr>
        </p:nvPicPr>
        <p:blipFill>
          <a:blip r:embed="rId4"/>
          <a:stretch>
            <a:fillRect/>
          </a:stretch>
        </p:blipFill>
        <p:spPr>
          <a:xfrm>
            <a:off x="4089862" y="143746"/>
            <a:ext cx="3374967" cy="6489632"/>
          </a:xfrm>
        </p:spPr>
      </p:pic>
      <p:pic>
        <p:nvPicPr>
          <p:cNvPr id="3" name="Audio 2">
            <a:hlinkClick r:id="" action="ppaction://media"/>
            <a:extLst>
              <a:ext uri="{FF2B5EF4-FFF2-40B4-BE49-F238E27FC236}">
                <a16:creationId xmlns:a16="http://schemas.microsoft.com/office/drawing/2014/main" id="{67763B06-3CC1-CD48-A439-77E91A2DF0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6085856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33535">
        <p159:morph option="byObject"/>
      </p:transition>
    </mc:Choice>
    <mc:Fallback>
      <p:transition spd="slow" advTm="335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664" x="5602288" y="522288"/>
          <p14:tracePt t="672" x="5618163" y="522288"/>
          <p14:tracePt t="688" x="5618163" y="538163"/>
          <p14:tracePt t="705" x="5632450" y="552450"/>
          <p14:tracePt t="731" x="5648325" y="568325"/>
          <p14:tracePt t="752" x="5648325" y="582613"/>
          <p14:tracePt t="760" x="5662613" y="582613"/>
          <p14:tracePt t="768" x="5662613" y="596900"/>
          <p14:tracePt t="791" x="5676900" y="612775"/>
          <p14:tracePt t="808" x="5676900" y="627063"/>
          <p14:tracePt t="824" x="5692775" y="627063"/>
          <p14:tracePt t="832" x="5692775" y="642938"/>
          <p14:tracePt t="848" x="5707063" y="642938"/>
          <p14:tracePt t="857" x="5707063" y="657225"/>
          <p14:tracePt t="881" x="5722938" y="657225"/>
          <p14:tracePt t="889" x="5722938" y="673100"/>
          <p14:tracePt t="912" x="5737225" y="673100"/>
          <p14:tracePt t="921" x="5737225" y="687388"/>
          <p14:tracePt t="936" x="5753100" y="687388"/>
          <p14:tracePt t="953" x="5767388" y="687388"/>
          <p14:tracePt t="964" x="5767388" y="701675"/>
          <p14:tracePt t="985" x="5781675" y="701675"/>
          <p14:tracePt t="1025" x="5797550" y="701675"/>
          <p14:tracePt t="1057" x="5811838" y="701675"/>
          <p14:tracePt t="1081" x="5827713" y="701675"/>
          <p14:tracePt t="1098" x="5842000" y="701675"/>
          <p14:tracePt t="1115" x="5856288" y="701675"/>
          <p14:tracePt t="1137" x="5872163" y="701675"/>
          <p14:tracePt t="1153" x="5886450" y="701675"/>
          <p14:tracePt t="1178" x="5902325" y="701675"/>
          <p14:tracePt t="1194" x="5916613" y="701675"/>
          <p14:tracePt t="1218" x="5930900" y="687388"/>
          <p14:tracePt t="1234" x="5946775" y="687388"/>
          <p14:tracePt t="1257" x="5961063" y="673100"/>
          <p14:tracePt t="1282" x="5976938" y="673100"/>
          <p14:tracePt t="1298" x="5976938" y="657225"/>
          <p14:tracePt t="1306" x="5991225" y="657225"/>
          <p14:tracePt t="1338" x="6007100" y="657225"/>
          <p14:tracePt t="1349" x="6007100" y="642938"/>
          <p14:tracePt t="1394" x="6021388" y="642938"/>
          <p14:tracePt t="1442" x="6035675" y="642938"/>
          <p14:tracePt t="1531" x="6035675" y="627063"/>
          <p14:tracePt t="2599" x="6051550" y="627063"/>
          <p14:tracePt t="2630" x="6065838" y="627063"/>
          <p14:tracePt t="2670" x="6081713" y="627063"/>
          <p14:tracePt t="2687" x="6081713" y="612775"/>
          <p14:tracePt t="2766" x="6081713" y="596900"/>
          <p14:tracePt t="2830" x="6081713" y="582613"/>
          <p14:tracePt t="2848" x="6081713" y="568325"/>
          <p14:tracePt t="2862" x="6081713" y="552450"/>
          <p14:tracePt t="2870" x="6065838" y="552450"/>
          <p14:tracePt t="2881" x="6065838" y="538163"/>
          <p14:tracePt t="2886" x="6051550" y="538163"/>
          <p14:tracePt t="2898" x="6051550" y="522288"/>
          <p14:tracePt t="2902" x="6035675" y="522288"/>
          <p14:tracePt t="2914" x="6035675" y="508000"/>
          <p14:tracePt t="2918" x="6021388" y="508000"/>
          <p14:tracePt t="2935" x="6007100" y="493713"/>
          <p14:tracePt t="2951" x="5991225" y="493713"/>
          <p14:tracePt t="2959" x="5976938" y="493713"/>
          <p14:tracePt t="2967" x="5961063" y="493713"/>
          <p14:tracePt t="2975" x="5946775" y="477838"/>
          <p14:tracePt t="2983" x="5930900" y="477838"/>
          <p14:tracePt t="2991" x="5916613" y="477838"/>
          <p14:tracePt t="2999" x="5902325" y="477838"/>
          <p14:tracePt t="3015" x="5886450" y="477838"/>
          <p14:tracePt t="3023" x="5872163" y="477838"/>
          <p14:tracePt t="3031" x="5856288" y="477838"/>
          <p14:tracePt t="3039" x="5842000" y="477838"/>
          <p14:tracePt t="3055" x="5827713" y="477838"/>
          <p14:tracePt t="3079" x="5811838" y="477838"/>
          <p14:tracePt t="3088" x="5797550" y="477838"/>
          <p14:tracePt t="3098" x="5797550" y="493713"/>
          <p14:tracePt t="3103" x="5781675" y="493713"/>
          <p14:tracePt t="3114" x="5767388" y="508000"/>
          <p14:tracePt t="3119" x="5767388" y="522288"/>
          <p14:tracePt t="3127" x="5753100" y="538163"/>
          <p14:tracePt t="3135" x="5737225" y="552450"/>
          <p14:tracePt t="3143" x="5737225" y="568325"/>
          <p14:tracePt t="3152" x="5722938" y="568325"/>
          <p14:tracePt t="3159" x="5722938" y="582613"/>
          <p14:tracePt t="3168" x="5707063" y="582613"/>
          <p14:tracePt t="3175" x="5707063" y="596900"/>
          <p14:tracePt t="3199" x="5707063" y="612775"/>
          <p14:tracePt t="3248" x="5707063" y="627063"/>
          <p14:tracePt t="3376" x="5707063" y="612775"/>
          <p14:tracePt t="3384" x="5692775" y="596900"/>
          <p14:tracePt t="3392" x="5692775" y="582613"/>
          <p14:tracePt t="3400" x="5662613" y="568325"/>
          <p14:tracePt t="3422" x="5648325" y="552450"/>
          <p14:tracePt t="3425" x="5632450" y="552450"/>
          <p14:tracePt t="3432" x="5618163" y="538163"/>
          <p14:tracePt t="3440" x="5602288" y="538163"/>
          <p14:tracePt t="3456" x="5588000" y="538163"/>
          <p14:tracePt t="3465" x="5573713" y="538163"/>
          <p14:tracePt t="3472" x="5557838" y="538163"/>
          <p14:tracePt t="3496" x="5543550" y="538163"/>
          <p14:tracePt t="3505" x="5543550" y="552450"/>
          <p14:tracePt t="3514" x="5527675" y="552450"/>
          <p14:tracePt t="3520" x="5527675" y="568325"/>
          <p14:tracePt t="3531" x="5527675" y="582613"/>
          <p14:tracePt t="3553" x="5513388" y="596900"/>
          <p14:tracePt t="3560" x="5513388" y="612775"/>
          <p14:tracePt t="3585" x="5513388" y="627063"/>
          <p14:tracePt t="3601" x="5513388" y="642938"/>
          <p14:tracePt t="3609" x="5513388" y="657225"/>
          <p14:tracePt t="3624" x="5513388" y="673100"/>
          <p14:tracePt t="3633" x="5513388" y="687388"/>
          <p14:tracePt t="3641" x="5527675" y="701675"/>
          <p14:tracePt t="3649" x="5543550" y="701675"/>
          <p14:tracePt t="3657" x="5543550" y="717550"/>
          <p14:tracePt t="3665" x="5557838" y="731838"/>
          <p14:tracePt t="3673" x="5573713" y="747713"/>
          <p14:tracePt t="3681" x="5588000" y="762000"/>
          <p14:tracePt t="3688" x="5602288" y="762000"/>
          <p14:tracePt t="3697" x="5618163" y="776288"/>
          <p14:tracePt t="3705" x="5632450" y="776288"/>
          <p14:tracePt t="3715" x="5648325" y="792163"/>
          <p14:tracePt t="3731" x="5662613" y="806450"/>
          <p14:tracePt t="3737" x="5676900" y="806450"/>
          <p14:tracePt t="3753" x="5692775" y="806450"/>
          <p14:tracePt t="3777" x="5707063" y="806450"/>
          <p14:tracePt t="3898" x="5722938" y="806450"/>
          <p14:tracePt t="3938" x="5737225" y="806450"/>
          <p14:tracePt t="3950" x="5737225" y="822325"/>
          <p14:tracePt t="3965" x="5753100" y="822325"/>
          <p14:tracePt t="3986" x="5767388" y="822325"/>
          <p14:tracePt t="4002" x="5781675" y="822325"/>
          <p14:tracePt t="4018" x="5797550" y="822325"/>
          <p14:tracePt t="4034" x="5811838" y="822325"/>
          <p14:tracePt t="4050" x="5827713" y="792163"/>
          <p14:tracePt t="4058" x="5842000" y="792163"/>
          <p14:tracePt t="4066" x="5856288" y="776288"/>
          <p14:tracePt t="4074" x="5872163" y="762000"/>
          <p14:tracePt t="4082" x="5872163" y="747713"/>
          <p14:tracePt t="4090" x="5886450" y="731838"/>
          <p14:tracePt t="4098" x="5902325" y="701675"/>
          <p14:tracePt t="4106" x="5916613" y="687388"/>
          <p14:tracePt t="4114" x="5916613" y="673100"/>
          <p14:tracePt t="4122" x="5930900" y="657225"/>
          <p14:tracePt t="4131" x="5946775" y="642938"/>
          <p14:tracePt t="4138" x="5946775" y="627063"/>
          <p14:tracePt t="4154" x="5961063" y="612775"/>
          <p14:tracePt t="4164" x="5961063" y="596900"/>
          <p14:tracePt t="4186" x="5961063" y="582613"/>
          <p14:tracePt t="4202" x="5961063" y="568325"/>
          <p14:tracePt t="4243" x="5961063" y="552450"/>
          <p14:tracePt t="4307" x="5961063" y="538163"/>
          <p14:tracePt t="4315" x="5946775" y="538163"/>
          <p14:tracePt t="4332" x="5930900" y="522288"/>
          <p14:tracePt t="4339" x="5916613" y="522288"/>
          <p14:tracePt t="4348" x="5902325" y="508000"/>
          <p14:tracePt t="4355" x="5886450" y="508000"/>
          <p14:tracePt t="4364" x="5872163" y="493713"/>
          <p14:tracePt t="4371" x="5856288" y="493713"/>
          <p14:tracePt t="4381" x="5842000" y="493713"/>
          <p14:tracePt t="4387" x="5827713" y="493713"/>
          <p14:tracePt t="4398" x="5811838" y="493713"/>
          <p14:tracePt t="4403" x="5797550" y="493713"/>
          <p14:tracePt t="4419" x="5781675" y="493713"/>
          <p14:tracePt t="4427" x="5767388" y="493713"/>
          <p14:tracePt t="4435" x="5753100" y="493713"/>
          <p14:tracePt t="4451" x="5737225" y="493713"/>
          <p14:tracePt t="4460" x="5722938" y="493713"/>
          <p14:tracePt t="4468" x="5707063" y="493713"/>
          <p14:tracePt t="4484" x="5692775" y="508000"/>
          <p14:tracePt t="4499" x="5676900" y="508000"/>
          <p14:tracePt t="4508" x="5662613" y="508000"/>
          <p14:tracePt t="4516" x="5662613" y="522288"/>
          <p14:tracePt t="4531" x="5648325" y="522288"/>
          <p14:tracePt t="4885" x="5632450" y="522288"/>
          <p14:tracePt t="4901" x="5618163" y="522288"/>
          <p14:tracePt t="4921" x="5602288" y="522288"/>
          <p14:tracePt t="4933" x="5588000" y="522288"/>
          <p14:tracePt t="4949" x="5573713" y="522288"/>
          <p14:tracePt t="4981" x="5557838" y="522288"/>
          <p14:tracePt t="5222" x="5543550" y="522288"/>
          <p14:tracePt t="5246" x="5527675" y="522288"/>
          <p14:tracePt t="5278" x="5513388" y="522288"/>
          <p14:tracePt t="5334" x="5499100" y="522288"/>
          <p14:tracePt t="5414" x="5499100" y="538163"/>
          <p14:tracePt t="5432" x="5483225" y="538163"/>
          <p14:tracePt t="5462" x="5468938" y="538163"/>
          <p14:tracePt t="5688" x="5453063" y="538163"/>
          <p14:tracePt t="5711" x="5438775" y="552450"/>
          <p14:tracePt t="5751" x="5422900" y="552450"/>
          <p14:tracePt t="5896" x="5408613" y="568325"/>
          <p14:tracePt t="5936" x="5394325" y="568325"/>
          <p14:tracePt t="5952" x="5394325" y="582613"/>
          <p14:tracePt t="5984" x="5378450" y="582613"/>
          <p14:tracePt t="6016" x="5378450" y="596900"/>
          <p14:tracePt t="6498" x="5378450" y="612775"/>
          <p14:tracePt t="6515" x="5378450" y="627063"/>
          <p14:tracePt t="6538" x="5378450" y="642938"/>
          <p14:tracePt t="6562" x="5378450" y="657225"/>
          <p14:tracePt t="6674" x="5378450" y="673100"/>
          <p14:tracePt t="6698" x="5394325" y="673100"/>
          <p14:tracePt t="6707" x="5394325" y="687388"/>
          <p14:tracePt t="6734" x="5408613" y="701675"/>
          <p14:tracePt t="6763" x="5408613" y="717550"/>
          <p14:tracePt t="6787" x="5422900" y="717550"/>
          <p14:tracePt t="8207" x="5422900" y="731838"/>
          <p14:tracePt t="8255" x="5422900" y="747713"/>
          <p14:tracePt t="8496" x="5422900" y="762000"/>
          <p14:tracePt t="8520" x="5422900" y="776288"/>
          <p14:tracePt t="8528" x="5438775" y="776288"/>
          <p14:tracePt t="8552" x="5438775" y="792163"/>
          <p14:tracePt t="9547" x="5438775" y="806450"/>
          <p14:tracePt t="9566" x="5438775" y="822325"/>
          <p14:tracePt t="9571" x="5453063" y="822325"/>
          <p14:tracePt t="9579" x="5453063" y="836613"/>
          <p14:tracePt t="9612" x="5453063" y="850900"/>
          <p14:tracePt t="9796" x="5453063" y="866775"/>
          <p14:tracePt t="9804" x="5468938" y="866775"/>
          <p14:tracePt t="9820" x="5468938" y="881063"/>
          <p14:tracePt t="9836" x="5468938" y="896938"/>
          <p14:tracePt t="9844" x="5483225" y="896938"/>
          <p14:tracePt t="9860" x="5483225" y="911225"/>
          <p14:tracePt t="9876" x="5483225" y="927100"/>
          <p14:tracePt t="10133" x="5483225" y="941388"/>
          <p14:tracePt t="10149" x="5483225" y="955675"/>
          <p14:tracePt t="10173" x="5483225" y="971550"/>
          <p14:tracePt t="10205" x="5483225" y="985838"/>
          <p14:tracePt t="10470" x="5483225" y="1001713"/>
          <p14:tracePt t="10482" x="5483225" y="1016000"/>
          <p14:tracePt t="10502" x="5483225" y="1030288"/>
          <p14:tracePt t="10518" x="5483225" y="1046163"/>
          <p14:tracePt t="10550" x="5483225" y="1060450"/>
          <p14:tracePt t="10807" x="5483225" y="1076325"/>
          <p14:tracePt t="10831" x="5483225" y="1090613"/>
          <p14:tracePt t="10839" x="5483225" y="1104900"/>
          <p14:tracePt t="10864" x="5483225" y="1120775"/>
          <p14:tracePt t="10888" x="5483225" y="1135063"/>
          <p14:tracePt t="11393" x="5483225" y="1120775"/>
          <p14:tracePt t="11425" x="5483225" y="1104900"/>
          <p14:tracePt t="12573" x="5483225" y="1120775"/>
          <p14:tracePt t="12588" x="5483225" y="1135063"/>
          <p14:tracePt t="12604" x="5483225" y="1150938"/>
          <p14:tracePt t="12620" x="5483225" y="1165225"/>
          <p14:tracePt t="12636" x="5483225" y="1181100"/>
          <p14:tracePt t="12653" x="5483225" y="1195388"/>
          <p14:tracePt t="12685" x="5483225" y="1209675"/>
          <p14:tracePt t="12708" x="5468938" y="1209675"/>
          <p14:tracePt t="12789" x="5468938" y="1225550"/>
          <p14:tracePt t="12829" x="5468938" y="1239838"/>
          <p14:tracePt t="12849" x="5468938" y="1255713"/>
          <p14:tracePt t="12861" x="5468938" y="1270000"/>
          <p14:tracePt t="12869" x="5453063" y="1284288"/>
          <p14:tracePt t="12885" x="5453063" y="1300163"/>
          <p14:tracePt t="12901" x="5453063" y="1314450"/>
          <p14:tracePt t="12941" x="5453063" y="1330325"/>
          <p14:tracePt t="13816" x="5468938" y="1344613"/>
          <p14:tracePt t="13840" x="5468938" y="1358900"/>
          <p14:tracePt t="13848" x="5483225" y="1358900"/>
          <p14:tracePt t="13873" x="5499100" y="1374775"/>
          <p14:tracePt t="14033" x="5513388" y="1374775"/>
          <p14:tracePt t="14057" x="5513388" y="1389063"/>
          <p14:tracePt t="14073" x="5527675" y="1389063"/>
          <p14:tracePt t="14089" x="5527675" y="1404938"/>
          <p14:tracePt t="14098" x="5543550" y="1404938"/>
          <p14:tracePt t="14129" x="5557838" y="1404938"/>
          <p14:tracePt t="14137" x="5557838" y="1419225"/>
          <p14:tracePt t="14161" x="5573713" y="1419225"/>
          <p14:tracePt t="14185" x="5573713" y="1435100"/>
          <p14:tracePt t="14210" x="5588000" y="1435100"/>
          <p14:tracePt t="14234" x="5588000" y="1449388"/>
          <p14:tracePt t="14249" x="5602288" y="1449388"/>
          <p14:tracePt t="14281" x="5602288" y="1463675"/>
          <p14:tracePt t="14314" x="5618163" y="1463675"/>
          <p14:tracePt t="14442" x="5618163" y="1479550"/>
          <p14:tracePt t="14467" x="5632450" y="1493838"/>
          <p14:tracePt t="14483" x="5632450" y="1509713"/>
          <p14:tracePt t="14491" x="5648325" y="1509713"/>
          <p14:tracePt t="14498" x="5648325" y="1524000"/>
          <p14:tracePt t="14530" x="5648325" y="1538288"/>
          <p14:tracePt t="14586" x="5648325" y="1554163"/>
          <p14:tracePt t="14598" x="5662613" y="1554163"/>
          <p14:tracePt t="14610" x="5662613" y="1568450"/>
          <p14:tracePt t="14626" x="5662613" y="1584325"/>
          <p14:tracePt t="14635" x="5662613" y="1598613"/>
          <p14:tracePt t="14651" x="5662613" y="1612900"/>
          <p14:tracePt t="14659" x="5662613" y="1628775"/>
          <p14:tracePt t="14683" x="5662613" y="1643063"/>
          <p14:tracePt t="14707" x="5676900" y="1658938"/>
          <p14:tracePt t="14723" x="5676900" y="1673225"/>
          <p14:tracePt t="14747" x="5676900" y="1689100"/>
          <p14:tracePt t="14765" x="5676900" y="1703388"/>
          <p14:tracePt t="14781" x="5676900" y="1717675"/>
          <p14:tracePt t="14798" x="5676900" y="1733550"/>
          <p14:tracePt t="14811" x="5676900" y="1747838"/>
          <p14:tracePt t="14827" x="5676900" y="1763713"/>
          <p14:tracePt t="14836" x="5676900" y="1778000"/>
          <p14:tracePt t="14852" x="5676900" y="1792288"/>
          <p14:tracePt t="14868" x="5676900" y="1808163"/>
          <p14:tracePt t="14884" x="5676900" y="1822450"/>
          <p14:tracePt t="14900" x="5676900" y="1838325"/>
          <p14:tracePt t="14924" x="5676900" y="1852613"/>
          <p14:tracePt t="14940" x="5676900" y="1866900"/>
          <p14:tracePt t="14956" x="5676900" y="1882775"/>
          <p14:tracePt t="14972" x="5676900" y="1897063"/>
          <p14:tracePt t="14988" x="5676900" y="1912938"/>
          <p14:tracePt t="15004" x="5676900" y="1927225"/>
          <p14:tracePt t="15015" x="5676900" y="1943100"/>
          <p14:tracePt t="15028" x="5676900" y="1957388"/>
          <p14:tracePt t="15044" x="5676900" y="1971675"/>
          <p14:tracePt t="15069" x="5676900" y="1987550"/>
          <p14:tracePt t="15092" x="5676900" y="2001838"/>
          <p14:tracePt t="15108" x="5676900" y="2017713"/>
          <p14:tracePt t="15132" x="5676900" y="2032000"/>
          <p14:tracePt t="15148" x="5676900" y="2046288"/>
          <p14:tracePt t="15165" x="5676900" y="2062163"/>
          <p14:tracePt t="15188" x="5676900" y="2076450"/>
          <p14:tracePt t="15204" x="5676900" y="2092325"/>
          <p14:tracePt t="15229" x="5676900" y="2106613"/>
          <p14:tracePt t="15253" x="5676900" y="2120900"/>
          <p14:tracePt t="15269" x="5662613" y="2120900"/>
          <p14:tracePt t="15285" x="5662613" y="2136775"/>
          <p14:tracePt t="15309" x="5662613" y="2151063"/>
          <p14:tracePt t="15333" x="5662613" y="2166938"/>
          <p14:tracePt t="15357" x="5662613" y="2181225"/>
          <p14:tracePt t="15373" x="5662613" y="2197100"/>
          <p14:tracePt t="15397" x="5662613" y="2211388"/>
          <p14:tracePt t="15421" x="5662613" y="2225675"/>
          <p14:tracePt t="15437" x="5648325" y="2225675"/>
          <p14:tracePt t="15453" x="5648325" y="2241550"/>
          <p14:tracePt t="15493" x="5648325" y="2255838"/>
          <p14:tracePt t="15518" x="5648325" y="2271713"/>
          <p14:tracePt t="15550" x="5648325" y="2286000"/>
          <p14:tracePt t="15581" x="5648325" y="2300288"/>
          <p14:tracePt t="15614" x="5632450" y="2316163"/>
          <p14:tracePt t="15646" x="5632450" y="2330450"/>
          <p14:tracePt t="15678" x="5632450" y="2346325"/>
          <p14:tracePt t="15710" x="5632450" y="2360613"/>
          <p14:tracePt t="15742" x="5632450" y="2374900"/>
          <p14:tracePt t="15766" x="5632450" y="2390775"/>
          <p14:tracePt t="15799" x="5632450" y="2405063"/>
          <p14:tracePt t="15871" x="5632450" y="2420938"/>
          <p14:tracePt t="15951" x="5618163" y="2420938"/>
          <p14:tracePt t="15983" x="5618163" y="2435225"/>
          <p14:tracePt t="16003" x="5618163" y="2451100"/>
          <p14:tracePt t="16015" x="5618163" y="2465388"/>
          <p14:tracePt t="16031" x="5618163" y="2479675"/>
          <p14:tracePt t="16049" x="5618163" y="2495550"/>
          <p14:tracePt t="16065" x="5618163" y="2509838"/>
          <p14:tracePt t="16087" x="5618163" y="2525713"/>
          <p14:tracePt t="16120" x="5618163" y="2540000"/>
          <p14:tracePt t="16136" x="5618163" y="2554288"/>
          <p14:tracePt t="16167" x="5618163" y="2570163"/>
          <p14:tracePt t="16200" x="5618163" y="2584450"/>
          <p14:tracePt t="16256" x="5618163" y="2600325"/>
          <p14:tracePt t="16304" x="5602288" y="2600325"/>
          <p14:tracePt t="16994" x="5602288" y="2614613"/>
          <p14:tracePt t="17010" x="5588000" y="2628900"/>
          <p14:tracePt t="17018" x="5588000" y="2644775"/>
          <p14:tracePt t="17026" x="5573713" y="2644775"/>
          <p14:tracePt t="17034" x="5573713" y="2659063"/>
          <p14:tracePt t="17042" x="5557838" y="2674938"/>
          <p14:tracePt t="17050" x="5557838" y="2689225"/>
          <p14:tracePt t="17058" x="5543550" y="2689225"/>
          <p14:tracePt t="17066" x="5543550" y="2705100"/>
          <p14:tracePt t="17082" x="5527675" y="2719388"/>
          <p14:tracePt t="17098" x="5527675" y="2733675"/>
          <p14:tracePt t="17106" x="5513388" y="2749550"/>
          <p14:tracePt t="17130" x="5513388" y="2763838"/>
          <p14:tracePt t="17139" x="5499100" y="2763838"/>
          <p14:tracePt t="17148" x="5499100" y="2779713"/>
          <p14:tracePt t="17170" x="5499100" y="2794000"/>
          <p14:tracePt t="17194" x="5499100" y="2808288"/>
          <p14:tracePt t="17210" x="5483225" y="2808288"/>
          <p14:tracePt t="17219" x="5483225" y="2824163"/>
          <p14:tracePt t="17251" x="5483225" y="2838450"/>
          <p14:tracePt t="17275" x="5483225" y="2854325"/>
          <p14:tracePt t="17307" x="5468938" y="2854325"/>
          <p14:tracePt t="17315" x="5468938" y="2868613"/>
          <p14:tracePt t="17355" x="5468938" y="2882900"/>
          <p14:tracePt t="17396" x="5468938" y="2898775"/>
          <p14:tracePt t="17427" x="5468938" y="2913063"/>
          <p14:tracePt t="17459" x="5468938" y="2928938"/>
          <p14:tracePt t="17483" x="5468938" y="2943225"/>
          <p14:tracePt t="17499" x="5468938" y="2959100"/>
          <p14:tracePt t="17523" x="5468938" y="2973388"/>
          <p14:tracePt t="17556" x="5468938" y="2987675"/>
          <p14:tracePt t="17604" x="5468938" y="3003550"/>
          <p14:tracePt t="17636" x="5483225" y="3003550"/>
          <p14:tracePt t="17765" x="5483225" y="3017838"/>
          <p14:tracePt t="17773" x="5499100" y="3017838"/>
          <p14:tracePt t="17784" x="5499100" y="3033713"/>
          <p14:tracePt t="17798" x="5499100" y="3048000"/>
          <p14:tracePt t="17805" x="5499100" y="3062288"/>
          <p14:tracePt t="17820" x="5513388" y="3078163"/>
          <p14:tracePt t="17837" x="5513388" y="3092450"/>
          <p14:tracePt t="17853" x="5527675" y="3108325"/>
          <p14:tracePt t="17861" x="5527675" y="3122613"/>
          <p14:tracePt t="17877" x="5543550" y="3136900"/>
          <p14:tracePt t="17901" x="5543550" y="3152775"/>
          <p14:tracePt t="17909" x="5557838" y="3152775"/>
          <p14:tracePt t="17917" x="5557838" y="3167063"/>
          <p14:tracePt t="17933" x="5557838" y="3182938"/>
          <p14:tracePt t="17957" x="5557838" y="3197225"/>
          <p14:tracePt t="17973" x="5573713" y="3213100"/>
          <p14:tracePt t="17997" x="5573713" y="3227388"/>
          <p14:tracePt t="18005" x="5573713" y="3241675"/>
          <p14:tracePt t="18015" x="5588000" y="3241675"/>
          <p14:tracePt t="18021" x="5588000" y="3257550"/>
          <p14:tracePt t="18037" x="5588000" y="3271838"/>
          <p14:tracePt t="18053" x="5602288" y="3287713"/>
          <p14:tracePt t="18064" x="5602288" y="3302000"/>
          <p14:tracePt t="18077" x="5602288" y="3316288"/>
          <p14:tracePt t="18093" x="5618163" y="3332163"/>
          <p14:tracePt t="18109" x="5618163" y="3346450"/>
          <p14:tracePt t="18125" x="5618163" y="3362325"/>
          <p14:tracePt t="18158" x="5618163" y="3376613"/>
          <p14:tracePt t="18182" x="5618163" y="3390900"/>
          <p14:tracePt t="18205" x="5618163" y="3406775"/>
          <p14:tracePt t="18215" x="5618163" y="3421063"/>
          <p14:tracePt t="18231" x="5632450" y="3421063"/>
          <p14:tracePt t="18238" x="5632450" y="3436938"/>
          <p14:tracePt t="18254" x="5632450" y="3451225"/>
          <p14:tracePt t="18270" x="5632450" y="3467100"/>
          <p14:tracePt t="18294" x="5632450" y="3481388"/>
          <p14:tracePt t="18310" x="5632450" y="3495675"/>
          <p14:tracePt t="18342" x="5632450" y="3511550"/>
          <p14:tracePt t="18374" x="5632450" y="3525838"/>
          <p14:tracePt t="18415" x="5632450" y="3541713"/>
          <p14:tracePt t="18455" x="5648325" y="3556000"/>
          <p14:tracePt t="18623" x="5648325" y="3570288"/>
          <p14:tracePt t="18647" x="5648325" y="3586163"/>
          <p14:tracePt t="18655" x="5648325" y="3600450"/>
          <p14:tracePt t="19193" x="5648325" y="3616325"/>
          <p14:tracePt t="19201" x="5648325" y="3630613"/>
          <p14:tracePt t="19209" x="5648325" y="3644900"/>
          <p14:tracePt t="19223" x="5648325" y="3675063"/>
          <p14:tracePt t="19225" x="5648325" y="3705225"/>
          <p14:tracePt t="19233" x="5648325" y="3721100"/>
          <p14:tracePt t="19240" x="5648325" y="3749675"/>
          <p14:tracePt t="19249" x="5648325" y="3779838"/>
          <p14:tracePt t="19257" x="5648325" y="3795713"/>
          <p14:tracePt t="19265" x="5648325" y="3824288"/>
          <p14:tracePt t="19273" x="5632450" y="3840163"/>
          <p14:tracePt t="19281" x="5632450" y="3854450"/>
          <p14:tracePt t="19289" x="5632450" y="3870325"/>
          <p14:tracePt t="19298" x="5632450" y="3884613"/>
          <p14:tracePt t="19305" x="5632450" y="3898900"/>
          <p14:tracePt t="19315" x="5632450" y="3914775"/>
          <p14:tracePt t="19331" x="5632450" y="3929063"/>
          <p14:tracePt t="19337" x="5632450" y="3944938"/>
          <p14:tracePt t="19361" x="5632450" y="3959225"/>
          <p14:tracePt t="19369" x="5632450" y="3975100"/>
          <p14:tracePt t="19386" x="5632450" y="3989388"/>
          <p14:tracePt t="19402" x="5632450" y="4003675"/>
          <p14:tracePt t="19418" x="5632450" y="4019550"/>
          <p14:tracePt t="19426" x="5632450" y="4033838"/>
          <p14:tracePt t="19441" x="5632450" y="4049713"/>
          <p14:tracePt t="19450" x="5632450" y="4064000"/>
          <p14:tracePt t="19466" x="5632450" y="4078288"/>
          <p14:tracePt t="19481" x="5632450" y="4094163"/>
          <p14:tracePt t="19506" x="5632450" y="4108450"/>
          <p14:tracePt t="19522" x="5632450" y="4124325"/>
          <p14:tracePt t="19546" x="5632450" y="4138613"/>
          <p14:tracePt t="19565" x="5632450" y="4152900"/>
          <p14:tracePt t="19578" x="5632450" y="4168775"/>
          <p14:tracePt t="19594" x="5632450" y="4183063"/>
          <p14:tracePt t="19610" x="5632450" y="4198938"/>
          <p14:tracePt t="19626" x="5632450" y="4213225"/>
          <p14:tracePt t="19642" x="5632450" y="4229100"/>
          <p14:tracePt t="19658" x="5632450" y="4243388"/>
          <p14:tracePt t="19674" x="5632450" y="4257675"/>
          <p14:tracePt t="19682" x="5648325" y="4257675"/>
          <p14:tracePt t="19691" x="5648325" y="4273550"/>
          <p14:tracePt t="19707" x="5648325" y="4287838"/>
          <p14:tracePt t="19722" x="5648325" y="4303713"/>
          <p14:tracePt t="19738" x="5648325" y="4318000"/>
          <p14:tracePt t="19754" x="5648325" y="4332288"/>
          <p14:tracePt t="19770" x="5648325" y="4348163"/>
          <p14:tracePt t="19781" x="5648325" y="4362450"/>
          <p14:tracePt t="19794" x="5648325" y="4378325"/>
          <p14:tracePt t="19811" x="5648325" y="4392613"/>
          <p14:tracePt t="19827" x="5662613" y="4406900"/>
          <p14:tracePt t="19843" x="5662613" y="4422775"/>
          <p14:tracePt t="19867" x="5662613" y="4437063"/>
          <p14:tracePt t="19891" x="5662613" y="4452938"/>
          <p14:tracePt t="19923" x="5662613" y="4467225"/>
          <p14:tracePt t="20237" x="5662613" y="4483100"/>
          <p14:tracePt t="20244" x="5676900" y="4483100"/>
          <p14:tracePt t="20260" x="5676900" y="4497388"/>
          <p14:tracePt t="20284" x="5692775" y="4511675"/>
          <p14:tracePt t="20316" x="5692775" y="4527550"/>
          <p14:tracePt t="20581" x="5707063" y="4541838"/>
          <p14:tracePt t="20613" x="5722938" y="4557713"/>
          <p14:tracePt t="20646" x="5722938" y="4572000"/>
          <p14:tracePt t="20661" x="5737225" y="4572000"/>
          <p14:tracePt t="20693" x="5737225" y="4586288"/>
          <p14:tracePt t="20709" x="5753100" y="4586288"/>
          <p14:tracePt t="20750" x="5753100" y="4602163"/>
          <p14:tracePt t="20766" x="5767388" y="4602163"/>
          <p14:tracePt t="20854" x="5781675" y="4602163"/>
          <p14:tracePt t="20886" x="5797550" y="4602163"/>
          <p14:tracePt t="20894" x="5811838" y="4602163"/>
          <p14:tracePt t="20910" x="5827713" y="4602163"/>
          <p14:tracePt t="20918" x="5842000" y="4602163"/>
          <p14:tracePt t="20926" x="5842000" y="4586288"/>
          <p14:tracePt t="20934" x="5856288" y="4586288"/>
          <p14:tracePt t="20942" x="5856288" y="4572000"/>
          <p14:tracePt t="20950" x="5872163" y="4572000"/>
          <p14:tracePt t="20958" x="5886450" y="4572000"/>
          <p14:tracePt t="20966" x="5886450" y="4557713"/>
          <p14:tracePt t="20982" x="5902325" y="4557713"/>
          <p14:tracePt t="20998" x="5902325" y="4541838"/>
          <p14:tracePt t="21007" x="5916613" y="4541838"/>
          <p14:tracePt t="21015" x="5916613" y="4527550"/>
          <p14:tracePt t="21039" x="5930900" y="4527550"/>
          <p14:tracePt t="21048" x="5930900" y="4511675"/>
          <p14:tracePt t="21065" x="5946775" y="4511675"/>
          <p14:tracePt t="21070" x="5946775" y="4497388"/>
          <p14:tracePt t="21081" x="5946775" y="4483100"/>
          <p14:tracePt t="21086" x="5961063" y="4483100"/>
          <p14:tracePt t="21103" x="5976938" y="4467225"/>
          <p14:tracePt t="21119" x="5976938" y="4452938"/>
          <p14:tracePt t="21126" x="5991225" y="4452938"/>
          <p14:tracePt t="21151" x="6007100" y="4452938"/>
          <p14:tracePt t="21159" x="6007100" y="4437063"/>
          <p14:tracePt t="21175" x="6021388" y="4437063"/>
          <p14:tracePt t="21199" x="6035675" y="4437063"/>
          <p14:tracePt t="21208" x="6035675" y="4422775"/>
          <p14:tracePt t="21223" x="6051550" y="4422775"/>
          <p14:tracePt t="21239" x="6065838" y="4422775"/>
          <p14:tracePt t="21263" x="6081713" y="4422775"/>
          <p14:tracePt t="21287" x="6096000" y="4422775"/>
          <p14:tracePt t="21319" x="6110288" y="4422775"/>
          <p14:tracePt t="21343" x="6110288" y="4437063"/>
          <p14:tracePt t="21351" x="6126163" y="4437063"/>
          <p14:tracePt t="21367" x="6126163" y="4452938"/>
          <p14:tracePt t="21375" x="6140450" y="4452938"/>
          <p14:tracePt t="21383" x="6140450" y="4467225"/>
          <p14:tracePt t="21399" x="6140450" y="4483100"/>
          <p14:tracePt t="21416" x="6156325" y="4497388"/>
          <p14:tracePt t="21440" x="6156325" y="4511675"/>
          <p14:tracePt t="21496" x="6156325" y="4527550"/>
          <p14:tracePt t="22009" x="6156325" y="4541838"/>
          <p14:tracePt t="22018" x="6156325" y="4557713"/>
          <p14:tracePt t="22026" x="6156325" y="4572000"/>
          <p14:tracePt t="22034" x="6156325" y="4586288"/>
          <p14:tracePt t="22042" x="6156325" y="4602163"/>
          <p14:tracePt t="22049" x="6156325" y="4616450"/>
          <p14:tracePt t="22057" x="6156325" y="4632325"/>
          <p14:tracePt t="22065" x="6156325" y="4646613"/>
          <p14:tracePt t="22073" x="6156325" y="4660900"/>
          <p14:tracePt t="22081" x="6156325" y="4676775"/>
          <p14:tracePt t="22089" x="6156325" y="4691063"/>
          <p14:tracePt t="22098" x="6156325" y="4706938"/>
          <p14:tracePt t="22106" x="6156325" y="4721225"/>
          <p14:tracePt t="22114" x="6156325" y="4737100"/>
          <p14:tracePt t="22122" x="6156325" y="4751388"/>
          <p14:tracePt t="22138" x="6156325" y="4765675"/>
          <p14:tracePt t="22149" x="6156325" y="4781550"/>
          <p14:tracePt t="22154" x="6156325" y="4795838"/>
          <p14:tracePt t="22170" x="6156325" y="4811713"/>
          <p14:tracePt t="22186" x="6156325" y="4826000"/>
          <p14:tracePt t="22202" x="6156325" y="4840288"/>
          <p14:tracePt t="22210" x="6156325" y="4856163"/>
          <p14:tracePt t="22234" x="6156325" y="4870450"/>
          <p14:tracePt t="22242" x="6156325" y="4886325"/>
          <p14:tracePt t="22266" x="6156325" y="4900613"/>
          <p14:tracePt t="22282" x="6156325" y="4914900"/>
          <p14:tracePt t="22298" x="6156325" y="4930775"/>
          <p14:tracePt t="22315" x="6156325" y="4945063"/>
          <p14:tracePt t="22339" x="6156325" y="4960938"/>
          <p14:tracePt t="22354" x="6156325" y="4975225"/>
          <p14:tracePt t="22380" x="6156325" y="4991100"/>
          <p14:tracePt t="22395" x="6156325" y="5005388"/>
          <p14:tracePt t="22419" x="6156325" y="5019675"/>
          <p14:tracePt t="22443" x="6156325" y="5035550"/>
          <p14:tracePt t="22475" x="6156325" y="5049838"/>
          <p14:tracePt t="22491" x="6156325" y="5065713"/>
          <p14:tracePt t="22563" x="6156325" y="5080000"/>
          <p14:tracePt t="22668" x="6156325" y="5094288"/>
          <p14:tracePt t="22684" x="6156325" y="5110163"/>
          <p14:tracePt t="22705" x="6156325" y="5124450"/>
          <p14:tracePt t="22707" x="6156325" y="5140325"/>
          <p14:tracePt t="22723" x="6156325" y="5154613"/>
          <p14:tracePt t="22739" x="6156325" y="5168900"/>
          <p14:tracePt t="22764" x="6156325" y="5184775"/>
          <p14:tracePt t="22812" x="6156325" y="5199063"/>
          <p14:tracePt t="22860" x="6156325" y="5214938"/>
          <p14:tracePt t="22876" x="6156325" y="5229225"/>
          <p14:tracePt t="22884" x="6156325" y="5245100"/>
          <p14:tracePt t="22900" x="6156325" y="5259388"/>
          <p14:tracePt t="22916" x="6156325" y="5273675"/>
          <p14:tracePt t="22924" x="6156325" y="5289550"/>
          <p14:tracePt t="22940" x="6156325" y="5303838"/>
          <p14:tracePt t="22965" x="6156325" y="5319713"/>
          <p14:tracePt t="22982" x="6156325" y="5334000"/>
          <p14:tracePt t="22999" x="6156325" y="5348288"/>
          <p14:tracePt t="23015" x="6156325" y="5364163"/>
          <p14:tracePt t="23037" x="6156325" y="5378450"/>
          <p14:tracePt t="23053" x="6156325" y="5394325"/>
          <p14:tracePt t="23069" x="6156325" y="5408613"/>
          <p14:tracePt t="23085" x="6156325" y="5422900"/>
          <p14:tracePt t="23093" x="6156325" y="5438775"/>
          <p14:tracePt t="23109" x="6156325" y="5453063"/>
          <p14:tracePt t="23117" x="6170613" y="5468938"/>
          <p14:tracePt t="23133" x="6170613" y="5483225"/>
          <p14:tracePt t="23149" x="6170613" y="5499100"/>
          <p14:tracePt t="23165" x="6170613" y="5513388"/>
          <p14:tracePt t="23182" x="6170613" y="5527675"/>
          <p14:tracePt t="23205" x="6170613" y="5543550"/>
          <p14:tracePt t="23221" x="6170613" y="5557838"/>
          <p14:tracePt t="23237" x="6170613" y="5573713"/>
          <p14:tracePt t="23248" x="6170613" y="5588000"/>
          <p14:tracePt t="23253" x="6170613" y="5602288"/>
          <p14:tracePt t="23270" x="6170613" y="5618163"/>
          <p14:tracePt t="23285" x="6170613" y="5632450"/>
          <p14:tracePt t="23302" x="6170613" y="5648325"/>
          <p14:tracePt t="23318" x="6170613" y="5662613"/>
          <p14:tracePt t="23342" x="6170613" y="5676900"/>
          <p14:tracePt t="23382" x="6170613" y="5692775"/>
          <p14:tracePt t="23903" x="6170613" y="5722938"/>
          <p14:tracePt t="23911" x="6170613" y="5737225"/>
          <p14:tracePt t="23919" x="6156325" y="5767388"/>
          <p14:tracePt t="23927" x="6156325" y="5797550"/>
          <p14:tracePt t="23935" x="6156325" y="5827713"/>
          <p14:tracePt t="23943" x="6140450" y="5842000"/>
          <p14:tracePt t="23951" x="6140450" y="5872163"/>
          <p14:tracePt t="23959" x="6126163" y="5886450"/>
          <p14:tracePt t="23967" x="6126163" y="5902325"/>
          <p14:tracePt t="23975" x="6126163" y="5916613"/>
          <p14:tracePt t="23983" x="6110288" y="5930900"/>
          <p14:tracePt t="23992" x="6110288" y="5946775"/>
          <p14:tracePt t="23999" x="6110288" y="5961063"/>
          <p14:tracePt t="24015" x="6110288" y="5976938"/>
          <p14:tracePt t="24024" x="6110288" y="5991225"/>
          <p14:tracePt t="24031" x="6096000" y="5991225"/>
          <p14:tracePt t="24040" x="6096000" y="6007100"/>
          <p14:tracePt t="24055" x="6096000" y="6021388"/>
          <p14:tracePt t="24071" x="6096000" y="6035675"/>
          <p14:tracePt t="24087" x="6096000" y="6051550"/>
          <p14:tracePt t="24104" x="6096000" y="6065838"/>
          <p14:tracePt t="24111" x="6096000" y="6081713"/>
          <p14:tracePt t="24128" x="6096000" y="6096000"/>
          <p14:tracePt t="24144" x="6096000" y="6110288"/>
          <p14:tracePt t="24152" x="6096000" y="6126163"/>
          <p14:tracePt t="24168" x="6096000" y="6140450"/>
          <p14:tracePt t="24176" x="6096000" y="6156325"/>
          <p14:tracePt t="24192" x="6096000" y="6170613"/>
          <p14:tracePt t="24216" x="6096000" y="6184900"/>
          <p14:tracePt t="24224" x="6096000" y="6200775"/>
          <p14:tracePt t="24248" x="6096000" y="6215063"/>
          <p14:tracePt t="24256" x="6096000" y="6230938"/>
          <p14:tracePt t="24280" x="6096000" y="6245225"/>
          <p14:tracePt t="24299" x="6096000" y="6261100"/>
          <p14:tracePt t="24537" x="6110288" y="6261100"/>
          <p14:tracePt t="24549" x="6110288" y="6275388"/>
          <p14:tracePt t="24657" x="6126163" y="6275388"/>
          <p14:tracePt t="24681" x="6140450" y="6275388"/>
          <p14:tracePt t="24699" x="6156325" y="6275388"/>
          <p14:tracePt t="24715" x="6170613" y="6275388"/>
          <p14:tracePt t="24738" x="6184900" y="6275388"/>
          <p14:tracePt t="24754" x="6200775" y="6275388"/>
          <p14:tracePt t="24786" x="6215063" y="6275388"/>
          <p14:tracePt t="24802" x="6230938" y="6275388"/>
          <p14:tracePt t="24818" x="6245225" y="6275388"/>
          <p14:tracePt t="24834" x="6261100" y="6261100"/>
          <p14:tracePt t="24842" x="6275388" y="6261100"/>
          <p14:tracePt t="24858" x="6289675" y="6245225"/>
          <p14:tracePt t="24874" x="6305550" y="6245225"/>
          <p14:tracePt t="24882" x="6305550" y="6230938"/>
          <p14:tracePt t="24890" x="6319838" y="6230938"/>
          <p14:tracePt t="24898" x="6335713" y="6215063"/>
          <p14:tracePt t="24907" x="6335713" y="6200775"/>
          <p14:tracePt t="24915" x="6350000" y="6200775"/>
          <p14:tracePt t="24922" x="6350000" y="6184900"/>
          <p14:tracePt t="24932" x="6364288" y="6184900"/>
          <p14:tracePt t="24938" x="6364288" y="6170613"/>
          <p14:tracePt t="24948" x="6380163" y="6170613"/>
          <p14:tracePt t="24954" x="6394450" y="6156325"/>
          <p14:tracePt t="24966" x="6394450" y="6140450"/>
          <p14:tracePt t="24970" x="6410325" y="6140450"/>
          <p14:tracePt t="24978" x="6410325" y="6126163"/>
          <p14:tracePt t="24987" x="6424613" y="6126163"/>
          <p14:tracePt t="24994" x="6424613" y="6110288"/>
          <p14:tracePt t="25003" x="6438900" y="6110288"/>
          <p14:tracePt t="25010" x="6438900" y="6096000"/>
          <p14:tracePt t="25019" x="6454775" y="6096000"/>
          <p14:tracePt t="25027" x="6469063" y="6081713"/>
          <p14:tracePt t="25042" x="6484938" y="6081713"/>
          <p14:tracePt t="25051" x="6484938" y="6065838"/>
          <p14:tracePt t="25059" x="6499225" y="6065838"/>
          <p14:tracePt t="25074" x="6515100" y="6051550"/>
          <p14:tracePt t="25082" x="6529388" y="6051550"/>
          <p14:tracePt t="25091" x="6543675" y="6051550"/>
          <p14:tracePt t="25098" x="6543675" y="6035675"/>
          <p14:tracePt t="25107" x="6559550" y="6035675"/>
          <p14:tracePt t="25123" x="6573838" y="6035675"/>
          <p14:tracePt t="25139" x="6589713" y="6035675"/>
          <p14:tracePt t="25155" x="6604000" y="6035675"/>
          <p14:tracePt t="25171" x="6618288" y="6035675"/>
          <p14:tracePt t="25195" x="6634163" y="6035675"/>
          <p14:tracePt t="25227" x="6648450" y="6035675"/>
          <p14:tracePt t="25308" x="6664325" y="6035675"/>
          <p14:tracePt t="25348" x="6678613" y="6051550"/>
          <p14:tracePt t="25366" x="6692900" y="6065838"/>
          <p14:tracePt t="25384" x="6708775" y="6081713"/>
          <p14:tracePt t="25388" x="6723063" y="6096000"/>
          <p14:tracePt t="25403" x="6738938" y="6110288"/>
          <p14:tracePt t="25411" x="6753225" y="6126163"/>
          <p14:tracePt t="25427" x="6769100" y="6140450"/>
          <p14:tracePt t="25436" x="6783388" y="6156325"/>
          <p14:tracePt t="25452" x="6797675" y="6170613"/>
          <p14:tracePt t="25468" x="6813550" y="6184900"/>
          <p14:tracePt t="25484" x="6827838" y="6200775"/>
          <p14:tracePt t="25500" x="6843713" y="6200775"/>
          <p14:tracePt t="25508" x="6843713" y="6215063"/>
          <p14:tracePt t="25524" x="6858000" y="6230938"/>
          <p14:tracePt t="25548" x="6872288" y="6245225"/>
          <p14:tracePt t="25572" x="6888163" y="6245225"/>
          <p14:tracePt t="25582" x="6888163" y="6261100"/>
          <p14:tracePt t="25599" x="6902450" y="6275388"/>
          <p14:tracePt t="25615" x="6918325" y="6275388"/>
          <p14:tracePt t="25620" x="6918325" y="6289675"/>
          <p14:tracePt t="25636" x="6932613" y="6289675"/>
          <p14:tracePt t="25644" x="6932613" y="6305550"/>
          <p14:tracePt t="25652" x="6946900" y="6305550"/>
          <p14:tracePt t="25668" x="6946900" y="6319838"/>
          <p14:tracePt t="25676" x="6962775" y="6319838"/>
          <p14:tracePt t="28908" x="6977063" y="6305550"/>
          <p14:tracePt t="28916" x="6992938" y="6289675"/>
          <p14:tracePt t="28924" x="7023100" y="6261100"/>
          <p14:tracePt t="28934" x="7037388" y="6245225"/>
          <p14:tracePt t="28940" x="7051675" y="6230938"/>
          <p14:tracePt t="28948" x="7097713" y="6200775"/>
          <p14:tracePt t="28956" x="7112000" y="6184900"/>
          <p14:tracePt t="28965" x="7156450" y="6140450"/>
          <p14:tracePt t="28972" x="7200900" y="6126163"/>
          <p14:tracePt t="28982" x="7246938" y="6096000"/>
          <p14:tracePt t="28988" x="7277100" y="6081713"/>
          <p14:tracePt t="28998" x="7321550" y="6051550"/>
          <p14:tracePt t="29004" x="7366000" y="6035675"/>
          <p14:tracePt t="29014" x="7396163" y="6007100"/>
          <p14:tracePt t="29020" x="7426325" y="6007100"/>
          <p14:tracePt t="29030" x="7454900" y="5991225"/>
          <p14:tracePt t="29036" x="7500938" y="5976938"/>
          <p14:tracePt t="29047" x="7531100" y="5961063"/>
          <p14:tracePt t="29052" x="7575550" y="5946775"/>
          <p14:tracePt t="29063" x="7589838" y="5946775"/>
          <p14:tracePt t="29068" x="7634288" y="5930900"/>
          <p14:tracePt t="29080" x="7664450" y="5930900"/>
          <p14:tracePt t="29084" x="7708900" y="5916613"/>
          <p14:tracePt t="29097" x="7754938" y="5902325"/>
          <p14:tracePt t="29100" x="7799388" y="5886450"/>
          <p14:tracePt t="29113" x="7843838" y="5886450"/>
          <p14:tracePt t="29116" x="7859713" y="5872163"/>
          <p14:tracePt t="29130" x="7934325" y="5856288"/>
          <p14:tracePt t="29133" x="7962900" y="5842000"/>
          <p14:tracePt t="29147" x="8039100" y="5827713"/>
          <p14:tracePt t="29149" x="8053388" y="5811838"/>
          <p14:tracePt t="29163" x="8128000" y="5781675"/>
          <p14:tracePt t="29166" x="8172450" y="5767388"/>
          <p14:tracePt t="29180" x="8232775" y="5737225"/>
          <p14:tracePt t="29182" x="8293100" y="5722938"/>
          <p14:tracePt t="29197" x="8351838" y="5707063"/>
          <p14:tracePt t="29199" x="8396288" y="5676900"/>
          <p14:tracePt t="29213" x="8456613" y="5648325"/>
          <p14:tracePt t="29215" x="8516938" y="5632450"/>
          <p14:tracePt t="29230" x="8547100" y="5618163"/>
          <p14:tracePt t="29231" x="8591550" y="5602288"/>
          <p14:tracePt t="29237" x="8621713" y="5573713"/>
          <p14:tracePt t="29246" x="8650288" y="5573713"/>
          <p14:tracePt t="29253" x="8680450" y="5557838"/>
          <p14:tracePt t="29263" x="8696325" y="5527675"/>
          <p14:tracePt t="29269" x="8710613" y="5527675"/>
          <p14:tracePt t="29887" x="8710613" y="5499100"/>
          <p14:tracePt t="29899" x="8710613" y="5468938"/>
          <p14:tracePt t="29902" x="8710613" y="5438775"/>
          <p14:tracePt t="29911" x="8710613" y="5394325"/>
          <p14:tracePt t="29920" x="8710613" y="5334000"/>
          <p14:tracePt t="29927" x="8724900" y="5259388"/>
          <p14:tracePt t="29935" x="8740775" y="5168900"/>
          <p14:tracePt t="29943" x="8770938" y="5094288"/>
          <p14:tracePt t="29951" x="8801100" y="5005388"/>
          <p14:tracePt t="29959" x="8845550" y="4914900"/>
          <p14:tracePt t="29967" x="8890000" y="4826000"/>
          <p14:tracePt t="29975" x="8934450" y="4706938"/>
          <p14:tracePt t="29983" x="8978900" y="4602163"/>
          <p14:tracePt t="29991" x="9039225" y="4497388"/>
          <p14:tracePt t="29999" x="9113838" y="4332288"/>
          <p14:tracePt t="30007" x="9188450" y="4198938"/>
          <p14:tracePt t="30015" x="9248775" y="4064000"/>
          <p14:tracePt t="30023" x="9323388" y="3898900"/>
          <p14:tracePt t="30031" x="9412288" y="3721100"/>
          <p14:tracePt t="30039" x="9486900" y="3541713"/>
          <p14:tracePt t="30048" x="9577388" y="3316288"/>
          <p14:tracePt t="30056" x="9666288" y="3062288"/>
          <p14:tracePt t="30065" x="9771063" y="2824163"/>
          <p14:tracePt t="30071" x="9845675" y="2570163"/>
          <p14:tracePt t="30081" x="9920288" y="2286000"/>
          <p14:tracePt t="30087" x="9994900" y="2032000"/>
          <p14:tracePt t="30097" x="10040938" y="1778000"/>
          <p14:tracePt t="30104" x="10085388" y="1538288"/>
          <p14:tracePt t="30113" x="10099675" y="1435100"/>
          <p14:tracePt t="30119" x="10115550" y="1239838"/>
          <p14:tracePt t="30130" x="10129838" y="1076325"/>
          <p14:tracePt t="30135" x="10145713" y="927100"/>
          <p14:tracePt t="30147" x="10160000" y="792163"/>
          <p14:tracePt t="30151" x="10160000" y="687388"/>
          <p14:tracePt t="30163" x="10160000" y="582613"/>
          <p14:tracePt t="30167" x="10160000" y="508000"/>
          <p14:tracePt t="30180" x="10160000" y="419100"/>
          <p14:tracePt t="30183" x="10160000" y="358775"/>
          <p14:tracePt t="30196" x="10160000" y="284163"/>
          <p14:tracePt t="30199" x="10160000" y="223838"/>
          <p14:tracePt t="30213" x="10160000" y="149225"/>
          <p14:tracePt t="30215" x="10160000" y="88900"/>
          <p14:tracePt t="30230" x="10160000" y="30163"/>
        </p14:tracePtLst>
      </p14:laserTrace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tretch>
            <a:fillRect/>
          </a:stretch>
        </p:blipFill>
        <p:spPr>
          <a:xfrm>
            <a:off x="0" y="655782"/>
            <a:ext cx="11985537" cy="5366327"/>
          </a:xfrm>
          <a:prstGeom prst="rect">
            <a:avLst/>
          </a:prstGeom>
        </p:spPr>
      </p:pic>
      <p:pic>
        <p:nvPicPr>
          <p:cNvPr id="5" name="Audio 4">
            <a:hlinkClick r:id="" action="ppaction://media"/>
            <a:extLst>
              <a:ext uri="{FF2B5EF4-FFF2-40B4-BE49-F238E27FC236}">
                <a16:creationId xmlns:a16="http://schemas.microsoft.com/office/drawing/2014/main" id="{3EBA4901-6FAE-754D-905E-5602C9CB97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885965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25786">
        <p159:morph option="byObject"/>
      </p:transition>
    </mc:Choice>
    <mc:Fallback>
      <p:transition spd="slow" advTm="257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2976" x="3898900" y="5543550"/>
          <p14:tracePt t="2984" x="3898900" y="5557838"/>
          <p14:tracePt t="2992" x="3898900" y="5573713"/>
          <p14:tracePt t="3008" x="3898900" y="5602288"/>
          <p14:tracePt t="3023" x="3898900" y="5618163"/>
          <p14:tracePt t="3032" x="3898900" y="5632450"/>
          <p14:tracePt t="3048" x="3884613" y="5632450"/>
          <p14:tracePt t="3056" x="3870325" y="5648325"/>
          <p14:tracePt t="3064" x="3854450" y="5648325"/>
          <p14:tracePt t="3072" x="3840163" y="5648325"/>
          <p14:tracePt t="3088" x="3810000" y="5648325"/>
          <p14:tracePt t="3098" x="3795713" y="5648325"/>
          <p14:tracePt t="3104" x="3779838" y="5648325"/>
          <p14:tracePt t="3115" x="3765550" y="5632450"/>
          <p14:tracePt t="3120" x="3749675" y="5632450"/>
          <p14:tracePt t="3131" x="3735388" y="5632450"/>
          <p14:tracePt t="3136" x="3705225" y="5632450"/>
          <p14:tracePt t="3144" x="3690938" y="5632450"/>
          <p14:tracePt t="3152" x="3660775" y="5632450"/>
          <p14:tracePt t="3160" x="3630613" y="5632450"/>
          <p14:tracePt t="3168" x="3600450" y="5632450"/>
          <p14:tracePt t="3176" x="3570288" y="5632450"/>
          <p14:tracePt t="3184" x="3541713" y="5632450"/>
          <p14:tracePt t="3192" x="3495675" y="5648325"/>
          <p14:tracePt t="3201" x="3467100" y="5648325"/>
          <p14:tracePt t="3209" x="3436938" y="5648325"/>
          <p14:tracePt t="3217" x="3406775" y="5662613"/>
          <p14:tracePt t="3225" x="3390900" y="5662613"/>
          <p14:tracePt t="3233" x="3362325" y="5662613"/>
          <p14:tracePt t="3241" x="3346450" y="5662613"/>
          <p14:tracePt t="3249" x="3332163" y="5662613"/>
          <p14:tracePt t="3257" x="3316288" y="5662613"/>
          <p14:tracePt t="3264" x="3302000" y="5662613"/>
          <p14:tracePt t="3273" x="3287713" y="5662613"/>
          <p14:tracePt t="3281" x="3271838" y="5662613"/>
          <p14:tracePt t="3288" x="3257550" y="5662613"/>
          <p14:tracePt t="3297" x="3241675" y="5662613"/>
          <p14:tracePt t="3305" x="3227388" y="5662613"/>
          <p14:tracePt t="3321" x="3213100" y="5662613"/>
          <p14:tracePt t="3331" x="3182938" y="5662613"/>
          <p14:tracePt t="3337" x="3167063" y="5662613"/>
          <p14:tracePt t="3348" x="3152775" y="5662613"/>
          <p14:tracePt t="3353" x="3136900" y="5662613"/>
          <p14:tracePt t="3361" x="3122613" y="5662613"/>
          <p14:tracePt t="3370" x="3108325" y="5662613"/>
          <p14:tracePt t="3377" x="3092450" y="5662613"/>
          <p14:tracePt t="3386" x="3078163" y="5662613"/>
          <p14:tracePt t="3392" x="3078163" y="5676900"/>
          <p14:tracePt t="3402" x="3062288" y="5676900"/>
          <p14:tracePt t="3417" x="3048000" y="5676900"/>
          <p14:tracePt t="3425" x="3048000" y="5692775"/>
          <p14:tracePt t="3449" x="3033713" y="5692775"/>
          <p14:tracePt t="3457" x="3033713" y="5707063"/>
          <p14:tracePt t="3465" x="3033713" y="5722938"/>
          <p14:tracePt t="3474" x="3033713" y="5737225"/>
          <p14:tracePt t="3489" x="3033713" y="5767388"/>
          <p14:tracePt t="3498" x="3033713" y="5781675"/>
          <p14:tracePt t="3505" x="3033713" y="5797550"/>
          <p14:tracePt t="3515" x="3033713" y="5811838"/>
          <p14:tracePt t="3522" x="3033713" y="5842000"/>
          <p14:tracePt t="3531" x="3033713" y="5856288"/>
          <p14:tracePt t="3537" x="3033713" y="5872163"/>
          <p14:tracePt t="3548" x="3033713" y="5902325"/>
          <p14:tracePt t="3564" x="3033713" y="5916613"/>
          <p14:tracePt t="3570" x="3033713" y="5930900"/>
          <p14:tracePt t="3577" x="3033713" y="5946775"/>
          <p14:tracePt t="3586" x="3048000" y="5946775"/>
          <p14:tracePt t="3594" x="3048000" y="5961063"/>
          <p14:tracePt t="3602" x="3062288" y="5961063"/>
          <p14:tracePt t="3614" x="3078163" y="5976938"/>
          <p14:tracePt t="3617" x="3092450" y="5976938"/>
          <p14:tracePt t="3625" x="3122613" y="5991225"/>
          <p14:tracePt t="3634" x="3167063" y="6007100"/>
          <p14:tracePt t="3642" x="3182938" y="6007100"/>
          <p14:tracePt t="3650" x="3227388" y="6021388"/>
          <p14:tracePt t="3658" x="3271838" y="6021388"/>
          <p14:tracePt t="3666" x="3316288" y="6035675"/>
          <p14:tracePt t="3674" x="3362325" y="6035675"/>
          <p14:tracePt t="3682" x="3406775" y="6051550"/>
          <p14:tracePt t="3690" x="3467100" y="6065838"/>
          <p14:tracePt t="3698" x="3525838" y="6065838"/>
          <p14:tracePt t="3706" x="3600450" y="6081713"/>
          <p14:tracePt t="3714" x="3675063" y="6096000"/>
          <p14:tracePt t="3722" x="3765550" y="6110288"/>
          <p14:tracePt t="3731" x="3854450" y="6126163"/>
          <p14:tracePt t="3738" x="3975100" y="6126163"/>
          <p14:tracePt t="3748" x="4152900" y="6156325"/>
          <p14:tracePt t="3754" x="4213225" y="6170613"/>
          <p14:tracePt t="3764" x="4332288" y="6170613"/>
          <p14:tracePt t="3770" x="4452938" y="6184900"/>
          <p14:tracePt t="3780" x="4541838" y="6200775"/>
          <p14:tracePt t="3786" x="4660900" y="6200775"/>
          <p14:tracePt t="3796" x="4765675" y="6215063"/>
          <p14:tracePt t="3802" x="4870450" y="6215063"/>
          <p14:tracePt t="3812" x="4960938" y="6230938"/>
          <p14:tracePt t="3818" x="5035550" y="6230938"/>
          <p14:tracePt t="3829" x="5110163" y="6230938"/>
          <p14:tracePt t="3834" x="5140325" y="6230938"/>
          <p14:tracePt t="3846" x="5199063" y="6230938"/>
          <p14:tracePt t="3850" x="5245100" y="6245225"/>
          <p14:tracePt t="3862" x="5289550" y="6245225"/>
          <p14:tracePt t="3866" x="5334000" y="6245225"/>
          <p14:tracePt t="3879" x="5378450" y="6245225"/>
          <p14:tracePt t="3882" x="5408613" y="6245225"/>
          <p14:tracePt t="3896" x="5438775" y="6245225"/>
          <p14:tracePt t="3899" x="5453063" y="6245225"/>
          <p14:tracePt t="3912" x="5483225" y="6245225"/>
          <p14:tracePt t="3914" x="5513388" y="6245225"/>
          <p14:tracePt t="3929" x="5527675" y="6245225"/>
          <p14:tracePt t="3931" x="5557838" y="6245225"/>
          <p14:tracePt t="3946" x="5573713" y="6245225"/>
          <p14:tracePt t="3947" x="5602288" y="6230938"/>
          <p14:tracePt t="3962" x="5632450" y="6230938"/>
          <p14:tracePt t="3965" x="5662613" y="6215063"/>
          <p14:tracePt t="3979" x="5676900" y="6215063"/>
          <p14:tracePt t="3982" x="5692775" y="6200775"/>
          <p14:tracePt t="3996" x="5722938" y="6200775"/>
          <p14:tracePt t="3997" x="5737225" y="6184900"/>
          <p14:tracePt t="4003" x="5753100" y="6184900"/>
          <p14:tracePt t="4012" x="5781675" y="6184900"/>
          <p14:tracePt t="4019" x="5797550" y="6184900"/>
          <p14:tracePt t="4030" x="5811838" y="6170613"/>
          <p14:tracePt t="4035" x="5827713" y="6170613"/>
          <p14:tracePt t="4046" x="5842000" y="6170613"/>
          <p14:tracePt t="4051" x="5872163" y="6170613"/>
          <p14:tracePt t="4062" x="5886450" y="6156325"/>
          <p14:tracePt t="4067" x="5902325" y="6156325"/>
          <p14:tracePt t="4079" x="5930900" y="6156325"/>
          <p14:tracePt t="4083" x="5961063" y="6156325"/>
          <p14:tracePt t="4096" x="5976938" y="6156325"/>
          <p14:tracePt t="4099" x="5991225" y="6140450"/>
          <p14:tracePt t="4112" x="6021388" y="6140450"/>
          <p14:tracePt t="4115" x="6035675" y="6140450"/>
          <p14:tracePt t="4129" x="6051550" y="6140450"/>
          <p14:tracePt t="4131" x="6065838" y="6140450"/>
          <p14:tracePt t="4146" x="6081713" y="6140450"/>
          <p14:tracePt t="4148" x="6096000" y="6140450"/>
          <p14:tracePt t="4162" x="6110288" y="6140450"/>
          <p14:tracePt t="4164" x="6140450" y="6126163"/>
          <p14:tracePt t="4179" x="6156325" y="6126163"/>
          <p14:tracePt t="4181" x="6170613" y="6126163"/>
          <p14:tracePt t="4196" x="6200775" y="6126163"/>
          <p14:tracePt t="4198" x="6215063" y="6126163"/>
          <p14:tracePt t="4212" x="6245225" y="6126163"/>
          <p14:tracePt t="4214" x="6289675" y="6126163"/>
          <p14:tracePt t="4220" x="6319838" y="6126163"/>
          <p14:tracePt t="4229" x="6335713" y="6126163"/>
          <p14:tracePt t="4236" x="6380163" y="6126163"/>
          <p14:tracePt t="4246" x="6410325" y="6126163"/>
          <p14:tracePt t="4252" x="6424613" y="6126163"/>
          <p14:tracePt t="4262" x="6469063" y="6126163"/>
          <p14:tracePt t="4268" x="6499225" y="6140450"/>
          <p14:tracePt t="4279" x="6543675" y="6140450"/>
          <p14:tracePt t="4284" x="6589713" y="6140450"/>
          <p14:tracePt t="4296" x="6634163" y="6140450"/>
          <p14:tracePt t="4300" x="6678613" y="6140450"/>
          <p14:tracePt t="4313" x="6723063" y="6156325"/>
          <p14:tracePt t="4316" x="6783388" y="6156325"/>
          <p14:tracePt t="4329" x="6813550" y="6156325"/>
          <p14:tracePt t="4332" x="6858000" y="6170613"/>
          <p14:tracePt t="4346" x="6902450" y="6170613"/>
          <p14:tracePt t="4349" x="6946900" y="6170613"/>
          <p14:tracePt t="4363" x="6992938" y="6170613"/>
          <p14:tracePt t="4364" x="7007225" y="6170613"/>
          <p14:tracePt t="4380" x="7023100" y="6170613"/>
          <p14:tracePt t="4382" x="7037388" y="6170613"/>
          <p14:tracePt t="4669" x="7037388" y="6156325"/>
          <p14:tracePt t="4693" x="7051675" y="6156325"/>
          <p14:tracePt t="4706" x="7081838" y="6156325"/>
          <p14:tracePt t="4709" x="7126288" y="6156325"/>
          <p14:tracePt t="4717" x="7156450" y="6156325"/>
          <p14:tracePt t="4726" x="7200900" y="6156325"/>
          <p14:tracePt t="4733" x="7231063" y="6156325"/>
          <p14:tracePt t="4742" x="7277100" y="6156325"/>
          <p14:tracePt t="4749" x="7351713" y="6156325"/>
          <p14:tracePt t="4757" x="7426325" y="6156325"/>
          <p14:tracePt t="4765" x="7500938" y="6156325"/>
          <p14:tracePt t="4773" x="7589838" y="6156325"/>
          <p14:tracePt t="4782" x="7664450" y="6156325"/>
          <p14:tracePt t="4790" x="7724775" y="6156325"/>
          <p14:tracePt t="4798" x="7785100" y="6170613"/>
          <p14:tracePt t="4805" x="7859713" y="6184900"/>
          <p14:tracePt t="4815" x="7918450" y="6200775"/>
          <p14:tracePt t="4821" x="7978775" y="6215063"/>
          <p14:tracePt t="4831" x="8023225" y="6230938"/>
          <p14:tracePt t="4837" x="8097838" y="6230938"/>
          <p14:tracePt t="4848" x="8142288" y="6245225"/>
          <p14:tracePt t="4853" x="8202613" y="6245225"/>
          <p14:tracePt t="4864" x="8277225" y="6261100"/>
          <p14:tracePt t="4869" x="8321675" y="6261100"/>
          <p14:tracePt t="4877" x="8351838" y="6261100"/>
          <p14:tracePt t="4886" x="8412163" y="6261100"/>
          <p14:tracePt t="4893" x="8456613" y="6261100"/>
          <p14:tracePt t="4902" x="8531225" y="6245225"/>
          <p14:tracePt t="4910" x="8561388" y="6245225"/>
          <p14:tracePt t="4918" x="8621713" y="6230938"/>
          <p14:tracePt t="4926" x="8636000" y="6215063"/>
          <p14:tracePt t="4934" x="8680450" y="6215063"/>
          <p14:tracePt t="4942" x="8724900" y="6200775"/>
          <p14:tracePt t="4950" x="8755063" y="6184900"/>
          <p14:tracePt t="4958" x="8801100" y="6170613"/>
          <p14:tracePt t="4966" x="8829675" y="6156325"/>
          <p14:tracePt t="4974" x="8859838" y="6156325"/>
          <p14:tracePt t="4981" x="8890000" y="6140450"/>
          <p14:tracePt t="4990" x="8920163" y="6126163"/>
          <p14:tracePt t="4998" x="8934450" y="6110288"/>
          <p14:tracePt t="5006" x="8964613" y="6096000"/>
          <p14:tracePt t="5014" x="8978900" y="6096000"/>
          <p14:tracePt t="5022" x="8994775" y="6081713"/>
          <p14:tracePt t="5031" x="9024938" y="6065838"/>
          <p14:tracePt t="5038" x="9039225" y="6051550"/>
          <p14:tracePt t="5048" x="9055100" y="6051550"/>
          <p14:tracePt t="5054" x="9069388" y="6035675"/>
          <p14:tracePt t="5064" x="9083675" y="6021388"/>
          <p14:tracePt t="5070" x="9099550" y="6021388"/>
          <p14:tracePt t="5081" x="9113838" y="6007100"/>
          <p14:tracePt t="5086" x="9129713" y="5991225"/>
          <p14:tracePt t="5096" x="9144000" y="5991225"/>
          <p14:tracePt t="5102" x="9144000" y="5976938"/>
          <p14:tracePt t="5112" x="9158288" y="5961063"/>
          <p14:tracePt t="5118" x="9174163" y="5946775"/>
          <p14:tracePt t="5134" x="9188450" y="5930900"/>
          <p14:tracePt t="5146" x="9204325" y="5930900"/>
          <p14:tracePt t="5150" x="9204325" y="5916613"/>
          <p14:tracePt t="5163" x="9218613" y="5902325"/>
          <p14:tracePt t="5166" x="9232900" y="5902325"/>
          <p14:tracePt t="5179" x="9248775" y="5902325"/>
          <p14:tracePt t="5182" x="9248775" y="5886450"/>
          <p14:tracePt t="5196" x="9263063" y="5886450"/>
          <p14:tracePt t="5198" x="9263063" y="5872163"/>
          <p14:tracePt t="5229" x="9278938" y="5856288"/>
          <p14:tracePt t="5246" x="9278938" y="5842000"/>
          <p14:tracePt t="5248" x="9293225" y="5842000"/>
          <p14:tracePt t="5262" x="9293225" y="5827713"/>
          <p14:tracePt t="5271" x="9293225" y="5811838"/>
          <p14:tracePt t="5287" x="9293225" y="5797550"/>
          <p14:tracePt t="5298" x="9293225" y="5781675"/>
          <p14:tracePt t="5303" x="9293225" y="5767388"/>
          <p14:tracePt t="5319" x="9293225" y="5753100"/>
          <p14:tracePt t="5327" x="9293225" y="5737225"/>
          <p14:tracePt t="5343" x="9293225" y="5722938"/>
          <p14:tracePt t="5351" x="9278938" y="5722938"/>
          <p14:tracePt t="5359" x="9278938" y="5707063"/>
          <p14:tracePt t="5368" x="9263063" y="5707063"/>
          <p14:tracePt t="5375" x="9263063" y="5692775"/>
          <p14:tracePt t="5383" x="9248775" y="5676900"/>
          <p14:tracePt t="5391" x="9232900" y="5676900"/>
          <p14:tracePt t="5399" x="9218613" y="5662613"/>
          <p14:tracePt t="5407" x="9204325" y="5648325"/>
          <p14:tracePt t="5415" x="9174163" y="5632450"/>
          <p14:tracePt t="5424" x="9144000" y="5602288"/>
          <p14:tracePt t="5431" x="9113838" y="5588000"/>
          <p14:tracePt t="5439" x="9083675" y="5573713"/>
          <p14:tracePt t="5448" x="9039225" y="5543550"/>
          <p14:tracePt t="5456" x="8994775" y="5527675"/>
          <p14:tracePt t="5464" x="8950325" y="5499100"/>
          <p14:tracePt t="5471" x="8875713" y="5483225"/>
          <p14:tracePt t="5481" x="8801100" y="5468938"/>
          <p14:tracePt t="5488" x="8724900" y="5453063"/>
          <p14:tracePt t="5497" x="8636000" y="5438775"/>
          <p14:tracePt t="5503" x="8547100" y="5438775"/>
          <p14:tracePt t="5514" x="8442325" y="5438775"/>
          <p14:tracePt t="5520" x="8337550" y="5438775"/>
          <p14:tracePt t="5529" x="8232775" y="5438775"/>
          <p14:tracePt t="5536" x="8128000" y="5438775"/>
          <p14:tracePt t="5546" x="8008938" y="5438775"/>
          <p14:tracePt t="5552" x="7904163" y="5438775"/>
          <p14:tracePt t="5563" x="7799388" y="5438775"/>
          <p14:tracePt t="5568" x="7708900" y="5453063"/>
          <p14:tracePt t="5580" x="7605713" y="5468938"/>
          <p14:tracePt t="5583" x="7531100" y="5483225"/>
          <p14:tracePt t="5596" x="7440613" y="5499100"/>
          <p14:tracePt t="5600" x="7366000" y="5513388"/>
          <p14:tracePt t="5613" x="7291388" y="5513388"/>
          <p14:tracePt t="5615" x="7261225" y="5527675"/>
          <p14:tracePt t="5629" x="7172325" y="5527675"/>
          <p14:tracePt t="5631" x="7126288" y="5527675"/>
          <p14:tracePt t="5646" x="7067550" y="5527675"/>
          <p14:tracePt t="5649" x="7007225" y="5527675"/>
          <p14:tracePt t="5663" x="6962775" y="5527675"/>
          <p14:tracePt t="5664" x="6888163" y="5513388"/>
          <p14:tracePt t="5679" x="6813550" y="5513388"/>
          <p14:tracePt t="5681" x="6738938" y="5499100"/>
          <p14:tracePt t="5696" x="6664325" y="5499100"/>
          <p14:tracePt t="5698" x="6589713" y="5499100"/>
          <p14:tracePt t="5712" x="6529388" y="5499100"/>
          <p14:tracePt t="5714" x="6454775" y="5499100"/>
          <p14:tracePt t="5729" x="6380163" y="5499100"/>
          <p14:tracePt t="5730" x="6350000" y="5499100"/>
          <p14:tracePt t="5736" x="6305550" y="5499100"/>
          <p14:tracePt t="5746" x="6245225" y="5499100"/>
          <p14:tracePt t="5752" x="6215063" y="5499100"/>
          <p14:tracePt t="5763" x="6170613" y="5513388"/>
          <p14:tracePt t="5768" x="6140450" y="5513388"/>
          <p14:tracePt t="5779" x="6126163" y="5527675"/>
          <p14:tracePt t="5784" x="6096000" y="5527675"/>
          <p14:tracePt t="5796" x="6081713" y="5527675"/>
          <p14:tracePt t="7012" x="6065838" y="5527675"/>
          <p14:tracePt t="7021" x="6035675" y="5527675"/>
          <p14:tracePt t="7028" x="6007100" y="5527675"/>
          <p14:tracePt t="7036" x="5961063" y="5543550"/>
          <p14:tracePt t="7044" x="5916613" y="5543550"/>
          <p14:tracePt t="7057" x="5872163" y="5557838"/>
          <p14:tracePt t="7060" x="5797550" y="5588000"/>
          <p14:tracePt t="7068" x="5722938" y="5602288"/>
          <p14:tracePt t="7077" x="5618163" y="5618163"/>
          <p14:tracePt t="7085" x="5543550" y="5648325"/>
          <p14:tracePt t="7092" x="5438775" y="5662613"/>
          <p14:tracePt t="7100" x="5319713" y="5676900"/>
          <p14:tracePt t="7109" x="5124450" y="5722938"/>
          <p14:tracePt t="7117" x="4960938" y="5737225"/>
          <p14:tracePt t="7124" x="4795838" y="5753100"/>
          <p14:tracePt t="7132" x="4616450" y="5781675"/>
          <p14:tracePt t="7140" x="4437063" y="5781675"/>
          <p14:tracePt t="7148" x="4257675" y="5797550"/>
          <p14:tracePt t="7156" x="4094163" y="5811838"/>
          <p14:tracePt t="7164" x="4019550" y="5811838"/>
          <p14:tracePt t="7173" x="3884613" y="5827713"/>
          <p14:tracePt t="7181" x="3749675" y="5842000"/>
          <p14:tracePt t="7189" x="3644900" y="5842000"/>
          <p14:tracePt t="7197" x="3556000" y="5842000"/>
          <p14:tracePt t="7205" x="3495675" y="5842000"/>
          <p14:tracePt t="7214" x="3421063" y="5842000"/>
          <p14:tracePt t="7221" x="3390900" y="5842000"/>
          <p14:tracePt t="7231" x="3302000" y="5842000"/>
          <p14:tracePt t="7237" x="3241675" y="5842000"/>
          <p14:tracePt t="7247" x="3213100" y="5842000"/>
          <p14:tracePt t="7253" x="3152775" y="5842000"/>
          <p14:tracePt t="7263" x="3108325" y="5827713"/>
          <p14:tracePt t="7269" x="3078163" y="5827713"/>
          <p14:tracePt t="7279" x="3017838" y="5811838"/>
          <p14:tracePt t="7285" x="2959100" y="5797550"/>
          <p14:tracePt t="7295" x="2898775" y="5781675"/>
          <p14:tracePt t="7300" x="2854325" y="5781675"/>
          <p14:tracePt t="7312" x="2794000" y="5767388"/>
          <p14:tracePt t="7317" x="2719388" y="5753100"/>
          <p14:tracePt t="7329" x="2659063" y="5737225"/>
          <p14:tracePt t="7333" x="2570163" y="5707063"/>
          <p14:tracePt t="7346" x="2495550" y="5692775"/>
          <p14:tracePt t="7349" x="2390775" y="5676900"/>
          <p14:tracePt t="7363" x="2286000" y="5648325"/>
          <p14:tracePt t="7365" x="2181225" y="5632450"/>
          <p14:tracePt t="7379" x="2076450" y="5602288"/>
          <p14:tracePt t="7382" x="1971675" y="5588000"/>
          <p14:tracePt t="7396" x="1866900" y="5573713"/>
          <p14:tracePt t="7398" x="1778000" y="5573713"/>
          <p14:tracePt t="7413" x="1689100" y="5557838"/>
          <p14:tracePt t="7415" x="1612900" y="5557838"/>
          <p14:tracePt t="7429" x="1568450" y="5557838"/>
          <p14:tracePt t="7431" x="1524000" y="5557838"/>
          <p14:tracePt t="7446" x="1463675" y="5557838"/>
          <p14:tracePt t="7447" x="1435100" y="5557838"/>
          <p14:tracePt t="7462" x="1389063" y="5557838"/>
          <p14:tracePt t="7464" x="1374775" y="5557838"/>
          <p14:tracePt t="7469" x="1344613" y="5557838"/>
          <p14:tracePt t="7479" x="1330325" y="5557838"/>
          <p14:tracePt t="7485" x="1330325" y="5543550"/>
          <p14:tracePt t="7496" x="1314450" y="5543550"/>
          <p14:tracePt t="7502" x="1300163" y="5527675"/>
          <p14:tracePt t="7512" x="1284288" y="5527675"/>
          <p14:tracePt t="7526" x="1270000" y="5513388"/>
          <p14:tracePt t="7542" x="1255713" y="5499100"/>
          <p14:tracePt t="7558" x="1239838" y="5499100"/>
          <p14:tracePt t="7573" x="1225550" y="5499100"/>
          <p14:tracePt t="7590" x="1209675" y="5499100"/>
          <p14:tracePt t="7606" x="1195388" y="5499100"/>
          <p14:tracePt t="7622" x="1181100" y="5499100"/>
          <p14:tracePt t="7646" x="1165225" y="5499100"/>
          <p14:tracePt t="7871" x="1181100" y="5499100"/>
          <p14:tracePt t="7903" x="1195388" y="5499100"/>
          <p14:tracePt t="7919" x="1209675" y="5513388"/>
          <p14:tracePt t="7935" x="1225550" y="5527675"/>
          <p14:tracePt t="7943" x="1239838" y="5543550"/>
          <p14:tracePt t="7951" x="1255713" y="5557838"/>
          <p14:tracePt t="7959" x="1270000" y="5557838"/>
          <p14:tracePt t="7967" x="1314450" y="5573713"/>
          <p14:tracePt t="7975" x="1344613" y="5602288"/>
          <p14:tracePt t="7983" x="1374775" y="5618163"/>
          <p14:tracePt t="7991" x="1404938" y="5632450"/>
          <p14:tracePt t="7999" x="1449388" y="5648325"/>
          <p14:tracePt t="8007" x="1479550" y="5648325"/>
          <p14:tracePt t="8015" x="1524000" y="5676900"/>
          <p14:tracePt t="8024" x="1554163" y="5692775"/>
          <p14:tracePt t="8031" x="1598613" y="5707063"/>
          <p14:tracePt t="8039" x="1612900" y="5722938"/>
          <p14:tracePt t="8047" x="1658938" y="5722938"/>
          <p14:tracePt t="8055" x="1689100" y="5737225"/>
          <p14:tracePt t="8065" x="1703388" y="5753100"/>
          <p14:tracePt t="8071" x="1733550" y="5753100"/>
          <p14:tracePt t="8081" x="1763713" y="5767388"/>
          <p14:tracePt t="8088" x="1808163" y="5767388"/>
          <p14:tracePt t="8097" x="1822450" y="5767388"/>
          <p14:tracePt t="8104" x="1866900" y="5767388"/>
          <p14:tracePt t="8112" x="1912938" y="5767388"/>
          <p14:tracePt t="8120" x="1957388" y="5753100"/>
          <p14:tracePt t="8129" x="2001838" y="5737225"/>
          <p14:tracePt t="8135" x="2046288" y="5722938"/>
          <p14:tracePt t="8146" x="2076450" y="5707063"/>
          <p14:tracePt t="8151" x="2136775" y="5692775"/>
          <p14:tracePt t="8163" x="2166938" y="5676900"/>
          <p14:tracePt t="8167" x="2197100" y="5662613"/>
          <p14:tracePt t="8179" x="2271713" y="5648325"/>
          <p14:tracePt t="8183" x="2316163" y="5632450"/>
          <p14:tracePt t="8196" x="2360613" y="5632450"/>
          <p14:tracePt t="8199" x="2405063" y="5632450"/>
          <p14:tracePt t="8213" x="2465388" y="5618163"/>
          <p14:tracePt t="8215" x="2495550" y="5618163"/>
          <p14:tracePt t="8229" x="2525713" y="5618163"/>
          <p14:tracePt t="8232" x="2570163" y="5618163"/>
          <p14:tracePt t="8246" x="2614613" y="5618163"/>
          <p14:tracePt t="8248" x="2644775" y="5618163"/>
          <p14:tracePt t="8263" x="2689225" y="5618163"/>
          <p14:tracePt t="8265" x="2719388" y="5618163"/>
          <p14:tracePt t="8279" x="2749550" y="5632450"/>
          <p14:tracePt t="8281" x="2779713" y="5648325"/>
          <p14:tracePt t="8296" x="2808288" y="5662613"/>
          <p14:tracePt t="8299" x="2824163" y="5662613"/>
          <p14:tracePt t="8313" x="2854325" y="5676900"/>
          <p14:tracePt t="8314" x="2882900" y="5676900"/>
          <p14:tracePt t="8329" x="2898775" y="5692775"/>
          <p14:tracePt t="8330" x="2928938" y="5692775"/>
          <p14:tracePt t="8336" x="2943225" y="5692775"/>
          <p14:tracePt t="8346" x="2959100" y="5692775"/>
          <p14:tracePt t="8352" x="2987675" y="5692775"/>
          <p14:tracePt t="8362" x="3003550" y="5692775"/>
          <p14:tracePt t="8368" x="3017838" y="5692775"/>
          <p14:tracePt t="8379" x="3048000" y="5676900"/>
          <p14:tracePt t="8384" x="3062288" y="5676900"/>
          <p14:tracePt t="8396" x="3078163" y="5676900"/>
          <p14:tracePt t="8400" x="3092450" y="5676900"/>
          <p14:tracePt t="8413" x="3122613" y="5662613"/>
          <p14:tracePt t="8416" x="3136900" y="5662613"/>
          <p14:tracePt t="8429" x="3167063" y="5662613"/>
          <p14:tracePt t="8432" x="3197225" y="5662613"/>
          <p14:tracePt t="8446" x="3213100" y="5648325"/>
          <p14:tracePt t="8448" x="3241675" y="5648325"/>
          <p14:tracePt t="8463" x="3271838" y="5648325"/>
          <p14:tracePt t="8465" x="3287713" y="5648325"/>
          <p14:tracePt t="8479" x="3316288" y="5648325"/>
          <p14:tracePt t="8481" x="3332163" y="5648325"/>
          <p14:tracePt t="8496" x="3362325" y="5648325"/>
          <p14:tracePt t="8498" x="3376613" y="5648325"/>
          <p14:tracePt t="8513" x="3390900" y="5632450"/>
          <p14:tracePt t="8515" x="3406775" y="5632450"/>
          <p14:tracePt t="8529" x="3421063" y="5632450"/>
          <p14:tracePt t="8531" x="3436938" y="5632450"/>
          <p14:tracePt t="8547" x="3451225" y="5632450"/>
          <p14:tracePt t="8569" x="3467100" y="5632450"/>
          <p14:tracePt t="8601" x="3467100" y="5618163"/>
          <p14:tracePt t="9307" x="3481388" y="5618163"/>
          <p14:tracePt t="9315" x="3511550" y="5602288"/>
          <p14:tracePt t="9324" x="3525838" y="5602288"/>
          <p14:tracePt t="9331" x="3541713" y="5588000"/>
          <p14:tracePt t="9339" x="3570288" y="5588000"/>
          <p14:tracePt t="9352" x="3616325" y="5557838"/>
          <p14:tracePt t="9355" x="3660775" y="5557838"/>
          <p14:tracePt t="9365" x="3721100" y="5527675"/>
          <p14:tracePt t="9371" x="3765550" y="5513388"/>
          <p14:tracePt t="9381" x="3840163" y="5483225"/>
          <p14:tracePt t="9387" x="3898900" y="5468938"/>
          <p14:tracePt t="9398" x="3959225" y="5453063"/>
          <p14:tracePt t="9403" x="3989388" y="5438775"/>
          <p14:tracePt t="9414" x="4033838" y="5422900"/>
          <p14:tracePt t="9419" x="4094163" y="5422900"/>
          <p14:tracePt t="9428" x="4138613" y="5408613"/>
          <p14:tracePt t="9435" x="4168775" y="5408613"/>
          <p14:tracePt t="9448" x="4198938" y="5394325"/>
          <p14:tracePt t="9451" x="4243388" y="5394325"/>
          <p14:tracePt t="9459" x="4273550" y="5394325"/>
          <p14:tracePt t="9468" x="4303713" y="5378450"/>
          <p14:tracePt t="9476" x="4318000" y="5378450"/>
          <p14:tracePt t="9484" x="4348163" y="5378450"/>
          <p14:tracePt t="9492" x="4378325" y="5378450"/>
          <p14:tracePt t="9500" x="4392613" y="5378450"/>
          <p14:tracePt t="9508" x="4422775" y="5378450"/>
          <p14:tracePt t="9515" x="4437063" y="5378450"/>
          <p14:tracePt t="9524" x="4452938" y="5378450"/>
          <p14:tracePt t="9532" x="4483100" y="5378450"/>
          <p14:tracePt t="9540" x="4497388" y="5378450"/>
          <p14:tracePt t="9548" x="4511675" y="5378450"/>
          <p14:tracePt t="9556" x="4527550" y="5378450"/>
          <p14:tracePt t="9565" x="4541838" y="5378450"/>
          <p14:tracePt t="9572" x="4557713" y="5394325"/>
          <p14:tracePt t="9581" x="4586288" y="5394325"/>
          <p14:tracePt t="9588" x="4602163" y="5394325"/>
          <p14:tracePt t="9598" x="4616450" y="5408613"/>
          <p14:tracePt t="9604" x="4632325" y="5408613"/>
          <p14:tracePt t="9614" x="4660900" y="5408613"/>
          <p14:tracePt t="9620" x="4676775" y="5422900"/>
          <p14:tracePt t="9629" x="4691063" y="5422900"/>
          <p14:tracePt t="9636" x="4706938" y="5422900"/>
          <p14:tracePt t="9646" x="4721225" y="5438775"/>
          <p14:tracePt t="9652" x="4737100" y="5438775"/>
          <p14:tracePt t="9663" x="4751388" y="5438775"/>
          <p14:tracePt t="9668" x="4765675" y="5453063"/>
          <p14:tracePt t="9679" x="4781550" y="5453063"/>
          <p14:tracePt t="9684" x="4795838" y="5453063"/>
          <p14:tracePt t="9696" x="4811713" y="5453063"/>
          <p14:tracePt t="9700" x="4811713" y="5468938"/>
          <p14:tracePt t="9713" x="4826000" y="5468938"/>
          <p14:tracePt t="9726" x="4840288" y="5468938"/>
          <p14:tracePt t="9740" x="4856163" y="5468938"/>
          <p14:tracePt t="9749" x="4870450" y="5483225"/>
          <p14:tracePt t="9773" x="4886325" y="5499100"/>
          <p14:tracePt t="9789" x="4900613" y="5499100"/>
          <p14:tracePt t="9805" x="4900613" y="5513388"/>
          <p14:tracePt t="9815" x="4914900" y="5513388"/>
          <p14:tracePt t="9837" x="4930775" y="5527675"/>
          <p14:tracePt t="9853" x="4945063" y="5527675"/>
          <p14:tracePt t="9877" x="4960938" y="5527675"/>
          <p14:tracePt t="9909" x="4975225" y="5527675"/>
          <p14:tracePt t="9941" x="4991100" y="5527675"/>
          <p14:tracePt t="9973" x="5005388" y="5527675"/>
          <p14:tracePt t="10006" x="5019675" y="5527675"/>
          <p14:tracePt t="10030" x="5035550" y="5527675"/>
          <p14:tracePt t="10054" x="5049838" y="5527675"/>
          <p14:tracePt t="10077" x="5065713" y="5527675"/>
          <p14:tracePt t="10086" x="5080000" y="5527675"/>
          <p14:tracePt t="10102" x="5094288" y="5527675"/>
          <p14:tracePt t="10117" x="5110163" y="5527675"/>
          <p14:tracePt t="10126" x="5124450" y="5527675"/>
          <p14:tracePt t="10141" x="5140325" y="5527675"/>
          <p14:tracePt t="10150" x="5154613" y="5527675"/>
          <p14:tracePt t="10158" x="5184775" y="5527675"/>
          <p14:tracePt t="10166" x="5199063" y="5527675"/>
          <p14:tracePt t="10174" x="5229225" y="5527675"/>
          <p14:tracePt t="10182" x="5259388" y="5527675"/>
          <p14:tracePt t="10190" x="5303838" y="5527675"/>
          <p14:tracePt t="10198" x="5348288" y="5527675"/>
          <p14:tracePt t="10206" x="5408613" y="5527675"/>
          <p14:tracePt t="10215" x="5468938" y="5527675"/>
          <p14:tracePt t="10222" x="5527675" y="5527675"/>
          <p14:tracePt t="10231" x="5618163" y="5527675"/>
          <p14:tracePt t="10238" x="5676900" y="5527675"/>
          <p14:tracePt t="10249" x="5753100" y="5527675"/>
          <p14:tracePt t="10254" x="5827713" y="5513388"/>
          <p14:tracePt t="10264" x="5886450" y="5513388"/>
          <p14:tracePt t="10270" x="5976938" y="5499100"/>
          <p14:tracePt t="10278" x="6051550" y="5483225"/>
          <p14:tracePt t="10287" x="6140450" y="5483225"/>
          <p14:tracePt t="10294" x="6215063" y="5468938"/>
          <p14:tracePt t="10303" x="6289675" y="5453063"/>
          <p14:tracePt t="10314" x="6364288" y="5453063"/>
          <p14:tracePt t="10318" x="6380163" y="5453063"/>
          <p14:tracePt t="10326" x="6438900" y="5438775"/>
          <p14:tracePt t="10334" x="6499225" y="5438775"/>
          <p14:tracePt t="10343" x="6543675" y="5438775"/>
          <p14:tracePt t="10350" x="6573838" y="5438775"/>
          <p14:tracePt t="10359" x="6604000" y="5438775"/>
          <p14:tracePt t="10367" x="6634163" y="5438775"/>
          <p14:tracePt t="10375" x="6664325" y="5438775"/>
          <p14:tracePt t="10382" x="6692900" y="5438775"/>
          <p14:tracePt t="10399" x="6708775" y="5438775"/>
          <p14:tracePt t="10407" x="6723063" y="5438775"/>
          <p14:tracePt t="10415" x="6738938" y="5438775"/>
          <p14:tracePt t="10432" x="6753225" y="5438775"/>
          <p14:tracePt t="10448" x="6769100" y="5438775"/>
          <p14:tracePt t="10471" x="6783388" y="5438775"/>
          <p14:tracePt t="10496" x="6797675" y="5438775"/>
          <p14:tracePt t="10503" x="6813550" y="5438775"/>
          <p14:tracePt t="10520" x="6827838" y="5438775"/>
          <p14:tracePt t="10536" x="6843713" y="5438775"/>
          <p14:tracePt t="10559" x="6858000" y="5438775"/>
          <p14:tracePt t="10583" x="6872288" y="5438775"/>
          <p14:tracePt t="10599" x="6888163" y="5438775"/>
          <p14:tracePt t="10616" x="6902450" y="5438775"/>
          <p14:tracePt t="10632" x="6918325" y="5438775"/>
          <p14:tracePt t="10649" x="6932613" y="5438775"/>
          <p14:tracePt t="10656" x="6946900" y="5438775"/>
          <p14:tracePt t="10665" x="6946900" y="5453063"/>
          <p14:tracePt t="10671" x="6962775" y="5453063"/>
          <p14:tracePt t="10682" x="6977063" y="5453063"/>
          <p14:tracePt t="10697" x="6992938" y="5468938"/>
          <p14:tracePt t="10703" x="7007225" y="5468938"/>
          <p14:tracePt t="10720" x="7023100" y="5468938"/>
          <p14:tracePt t="10736" x="7037388" y="5468938"/>
          <p14:tracePt t="10752" x="7051675" y="5468938"/>
          <p14:tracePt t="10776" x="7067550" y="5483225"/>
          <p14:tracePt t="10808" x="7081838" y="5483225"/>
          <p14:tracePt t="10824" x="7097713" y="5483225"/>
          <p14:tracePt t="10840" x="7097713" y="5499100"/>
          <p14:tracePt t="10848" x="7112000" y="5499100"/>
          <p14:tracePt t="10865" x="7126288" y="5499100"/>
          <p14:tracePt t="10882" x="7142163" y="5513388"/>
          <p14:tracePt t="10904" x="7156450" y="5513388"/>
          <p14:tracePt t="11627" x="7172325" y="5513388"/>
          <p14:tracePt t="11635" x="7186613" y="5513388"/>
          <p14:tracePt t="11643" x="7200900" y="5513388"/>
          <p14:tracePt t="11650" x="7216775" y="5513388"/>
          <p14:tracePt t="11658" x="7246938" y="5513388"/>
          <p14:tracePt t="11669" x="7291388" y="5513388"/>
          <p14:tracePt t="11674" x="7335838" y="5499100"/>
          <p14:tracePt t="11686" x="7380288" y="5499100"/>
          <p14:tracePt t="11690" x="7426325" y="5499100"/>
          <p14:tracePt t="11699" x="7485063" y="5499100"/>
          <p14:tracePt t="11706" x="7531100" y="5499100"/>
          <p14:tracePt t="11715" x="7589838" y="5499100"/>
          <p14:tracePt t="11723" x="7620000" y="5499100"/>
          <p14:tracePt t="11732" x="7664450" y="5499100"/>
          <p14:tracePt t="11738" x="7708900" y="5499100"/>
          <p14:tracePt t="11749" x="7754938" y="5499100"/>
          <p14:tracePt t="11755" x="7799388" y="5499100"/>
          <p14:tracePt t="11765" x="7843838" y="5499100"/>
          <p14:tracePt t="11770" x="7874000" y="5499100"/>
          <p14:tracePt t="11781" x="7934325" y="5499100"/>
          <p14:tracePt t="11787" x="7962900" y="5499100"/>
          <p14:tracePt t="11794" x="7993063" y="5499100"/>
          <p14:tracePt t="11803" x="8023225" y="5499100"/>
          <p14:tracePt t="11814" x="8067675" y="5499100"/>
          <p14:tracePt t="11819" x="8097838" y="5499100"/>
          <p14:tracePt t="11827" x="8128000" y="5499100"/>
          <p14:tracePt t="11835" x="8158163" y="5499100"/>
          <p14:tracePt t="11843" x="8188325" y="5499100"/>
          <p14:tracePt t="11851" x="8216900" y="5499100"/>
          <p14:tracePt t="11859" x="8247063" y="5499100"/>
          <p14:tracePt t="11867" x="8262938" y="5499100"/>
          <p14:tracePt t="11875" x="8293100" y="5499100"/>
          <p14:tracePt t="11883" x="8307388" y="5499100"/>
          <p14:tracePt t="11891" x="8321675" y="5513388"/>
          <p14:tracePt t="11899" x="8351838" y="5513388"/>
          <p14:tracePt t="11907" x="8367713" y="5513388"/>
          <p14:tracePt t="11915" x="8382000" y="5513388"/>
          <p14:tracePt t="11924" x="8396288" y="5513388"/>
          <p14:tracePt t="11931" x="8412163" y="5513388"/>
          <p14:tracePt t="11939" x="8426450" y="5527675"/>
          <p14:tracePt t="11955" x="8442325" y="5527675"/>
          <p14:tracePt t="11971" x="8456613" y="5527675"/>
          <p14:tracePt t="11987" x="8470900" y="5527675"/>
          <p14:tracePt t="11998" x="8486775" y="5527675"/>
          <p14:tracePt t="12003" x="8501063" y="5527675"/>
          <p14:tracePt t="12014" x="8516938" y="5527675"/>
          <p14:tracePt t="12019" x="8547100" y="5527675"/>
          <p14:tracePt t="12027" x="8561388" y="5527675"/>
          <p14:tracePt t="12036" x="8575675" y="5543550"/>
          <p14:tracePt t="12044" x="8605838" y="5543550"/>
          <p14:tracePt t="12052" x="8621713" y="5543550"/>
          <p14:tracePt t="12059" x="8636000" y="5557838"/>
          <p14:tracePt t="12068" x="8650288" y="5557838"/>
          <p14:tracePt t="12076" x="8680450" y="5557838"/>
          <p14:tracePt t="12084" x="8696325" y="5573713"/>
          <p14:tracePt t="12092" x="8710613" y="5573713"/>
          <p14:tracePt t="12100" x="8740775" y="5573713"/>
          <p14:tracePt t="12108" x="8755063" y="5573713"/>
          <p14:tracePt t="12116" x="8770938" y="5588000"/>
          <p14:tracePt t="12124" x="8785225" y="5588000"/>
          <p14:tracePt t="12132" x="8801100" y="5588000"/>
          <p14:tracePt t="12148" x="8815388" y="5588000"/>
          <p14:tracePt t="12590" x="8829675" y="5588000"/>
          <p14:tracePt t="12599" x="8859838" y="5588000"/>
          <p14:tracePt t="12613" x="8875713" y="5588000"/>
          <p14:tracePt t="12621" x="8904288" y="5573713"/>
          <p14:tracePt t="12632" x="8950325" y="5557838"/>
          <p14:tracePt t="12637" x="8964613" y="5557838"/>
          <p14:tracePt t="12649" x="9009063" y="5543550"/>
          <p14:tracePt t="12653" x="9039225" y="5527675"/>
          <p14:tracePt t="12661" x="9069388" y="5527675"/>
          <p14:tracePt t="12670" x="9113838" y="5513388"/>
          <p14:tracePt t="12678" x="9144000" y="5513388"/>
          <p14:tracePt t="12686" x="9174163" y="5499100"/>
          <p14:tracePt t="12693" x="9218613" y="5483225"/>
          <p14:tracePt t="12701" x="9263063" y="5468938"/>
          <p14:tracePt t="12710" x="9293225" y="5468938"/>
          <p14:tracePt t="12718" x="9323388" y="5468938"/>
          <p14:tracePt t="12725" x="9353550" y="5468938"/>
          <p14:tracePt t="12734" x="9383713" y="5468938"/>
          <p14:tracePt t="12741" x="9412288" y="5453063"/>
          <p14:tracePt t="12750" x="9442450" y="5453063"/>
          <p14:tracePt t="12758" x="9472613" y="5453063"/>
          <p14:tracePt t="12765" x="9502775" y="5453063"/>
          <p14:tracePt t="12773" x="9532938" y="5453063"/>
          <p14:tracePt t="12782" x="9547225" y="5453063"/>
          <p14:tracePt t="12790" x="9577388" y="5453063"/>
          <p14:tracePt t="12798" x="9607550" y="5453063"/>
          <p14:tracePt t="12806" x="9621838" y="5453063"/>
          <p14:tracePt t="12815" x="9652000" y="5453063"/>
          <p14:tracePt t="12822" x="9682163" y="5453063"/>
          <p14:tracePt t="12831" x="9696450" y="5453063"/>
          <p14:tracePt t="12838" x="9726613" y="5453063"/>
          <p14:tracePt t="12848" x="9756775" y="5453063"/>
          <p14:tracePt t="12854" x="9771063" y="5453063"/>
          <p14:tracePt t="12864" x="9786938" y="5453063"/>
          <p14:tracePt t="12870" x="9817100" y="5453063"/>
          <p14:tracePt t="12881" x="9845675" y="5453063"/>
          <p14:tracePt t="12886" x="9861550" y="5453063"/>
          <p14:tracePt t="12896" x="9891713" y="5453063"/>
          <p14:tracePt t="12902" x="9906000" y="5453063"/>
          <p14:tracePt t="12912" x="9936163" y="5453063"/>
          <p14:tracePt t="12918" x="9950450" y="5453063"/>
          <p14:tracePt t="12929" x="9980613" y="5453063"/>
          <p14:tracePt t="12934" x="10010775" y="5453063"/>
          <p14:tracePt t="12946" x="10025063" y="5453063"/>
          <p14:tracePt t="12950" x="10055225" y="5453063"/>
          <p14:tracePt t="12963" x="10071100" y="5453063"/>
          <p14:tracePt t="12966" x="10099675" y="5453063"/>
          <p14:tracePt t="12979" x="10115550" y="5453063"/>
          <p14:tracePt t="12982" x="10145713" y="5453063"/>
          <p14:tracePt t="12996" x="10174288" y="5453063"/>
          <p14:tracePt t="12998" x="10190163" y="5453063"/>
          <p14:tracePt t="13013" x="10204450" y="5453063"/>
          <p14:tracePt t="13015" x="10234613" y="5453063"/>
          <p14:tracePt t="13029" x="10248900" y="5453063"/>
          <p14:tracePt t="13031" x="10279063" y="5453063"/>
          <p14:tracePt t="13046" x="10325100" y="5438775"/>
          <p14:tracePt t="13049" x="10369550" y="5438775"/>
          <p14:tracePt t="13063" x="10399713" y="5438775"/>
          <p14:tracePt t="13065" x="10414000" y="5438775"/>
          <p14:tracePt t="13079" x="10488613" y="5422900"/>
          <p14:tracePt t="13081" x="10518775" y="5422900"/>
          <p14:tracePt t="13087" x="10548938" y="5422900"/>
          <p14:tracePt t="13096" x="10593388" y="5422900"/>
          <p14:tracePt t="13103" x="10623550" y="5422900"/>
          <p14:tracePt t="13113" x="10668000" y="5422900"/>
          <p14:tracePt t="13119" x="10712450" y="5422900"/>
          <p14:tracePt t="13129" x="10728325" y="5422900"/>
          <p14:tracePt t="13135" x="10772775" y="5422900"/>
          <p14:tracePt t="13146" x="10802938" y="5422900"/>
          <p14:tracePt t="13151" x="10817225" y="5422900"/>
          <p14:tracePt t="13162" x="10847388" y="5422900"/>
          <p14:tracePt t="13167" x="10861675" y="5422900"/>
          <p14:tracePt t="13179" x="10877550" y="5422900"/>
          <p14:tracePt t="13183" x="10907713" y="5438775"/>
          <p14:tracePt t="13199" x="10936288" y="5438775"/>
          <p14:tracePt t="13213" x="10952163" y="5438775"/>
          <p14:tracePt t="13230" x="10966450" y="5438775"/>
          <p14:tracePt t="13232" x="10982325" y="5438775"/>
          <p14:tracePt t="13246" x="10982325" y="5453063"/>
          <p14:tracePt t="13248" x="10996613" y="5453063"/>
          <p14:tracePt t="13264" x="11010900" y="5453063"/>
          <p14:tracePt t="13344" x="11010900" y="5438775"/>
          <p14:tracePt t="15173" x="10996613" y="5438775"/>
          <p14:tracePt t="15181" x="10952163" y="5438775"/>
          <p14:tracePt t="15189" x="10922000" y="5438775"/>
          <p14:tracePt t="15198" x="10877550" y="5438775"/>
          <p14:tracePt t="15205" x="10847388" y="5422900"/>
          <p14:tracePt t="15213" x="10802938" y="5422900"/>
          <p14:tracePt t="15225" x="10756900" y="5408613"/>
          <p14:tracePt t="15231" x="10712450" y="5408613"/>
          <p14:tracePt t="15237" x="10668000" y="5394325"/>
          <p14:tracePt t="15248" x="10607675" y="5378450"/>
          <p14:tracePt t="15253" x="10518775" y="5364163"/>
          <p14:tracePt t="15261" x="10414000" y="5348288"/>
          <p14:tracePt t="15270" x="10309225" y="5319713"/>
          <p14:tracePt t="15277" x="10190163" y="5303838"/>
          <p14:tracePt t="15286" x="10071100" y="5289550"/>
          <p14:tracePt t="15293" x="9875838" y="5273675"/>
          <p14:tracePt t="15302" x="9726613" y="5245100"/>
          <p14:tracePt t="15309" x="9591675" y="5245100"/>
          <p14:tracePt t="15318" x="9428163" y="5245100"/>
          <p14:tracePt t="15326" x="9353550" y="5245100"/>
          <p14:tracePt t="15334" x="9099550" y="5245100"/>
          <p14:tracePt t="15341" x="8920163" y="5245100"/>
          <p14:tracePt t="15349" x="8740775" y="5245100"/>
          <p14:tracePt t="15357" x="8561388" y="5273675"/>
          <p14:tracePt t="15365" x="8382000" y="5303838"/>
          <p14:tracePt t="15374" x="8172450" y="5334000"/>
          <p14:tracePt t="15381" x="7978775" y="5364163"/>
          <p14:tracePt t="15390" x="7769225" y="5394325"/>
          <p14:tracePt t="15398" x="7575550" y="5422900"/>
          <p14:tracePt t="15406" x="7335838" y="5438775"/>
          <p14:tracePt t="15414" x="7097713" y="5453063"/>
          <p14:tracePt t="15422" x="6843713" y="5468938"/>
          <p14:tracePt t="15431" x="6559550" y="5468938"/>
          <p14:tracePt t="15438" x="6289675" y="5468938"/>
          <p14:tracePt t="15448" x="6035675" y="5468938"/>
          <p14:tracePt t="15455" x="5781675" y="5453063"/>
          <p14:tracePt t="15464" x="5543550" y="5422900"/>
          <p14:tracePt t="15470" x="5303838" y="5394325"/>
          <p14:tracePt t="15479" x="5110163" y="5364163"/>
          <p14:tracePt t="15486" x="5019675" y="5348288"/>
          <p14:tracePt t="15496" x="4856163" y="5334000"/>
          <p14:tracePt t="15503" x="4706938" y="5303838"/>
          <p14:tracePt t="15513" x="4586288" y="5303838"/>
          <p14:tracePt t="15519" x="4467225" y="5289550"/>
          <p14:tracePt t="15529" x="4348163" y="5289550"/>
          <p14:tracePt t="15535" x="4257675" y="5289550"/>
          <p14:tracePt t="15546" x="4168775" y="5289550"/>
          <p14:tracePt t="15551" x="4094163" y="5289550"/>
          <p14:tracePt t="15563" x="4019550" y="5289550"/>
          <p14:tracePt t="15567" x="3975100" y="5303838"/>
          <p14:tracePt t="15580" x="3929063" y="5303838"/>
          <p14:tracePt t="15583" x="3870325" y="5303838"/>
          <p14:tracePt t="15596" x="3824288" y="5319713"/>
          <p14:tracePt t="15599" x="3779838" y="5319713"/>
          <p14:tracePt t="15613" x="3749675" y="5319713"/>
          <p14:tracePt t="15615" x="3721100" y="5319713"/>
          <p14:tracePt t="15630" x="3690938" y="5319713"/>
          <p14:tracePt t="15632" x="3660775" y="5319713"/>
          <p14:tracePt t="15646" x="3644900" y="5319713"/>
          <p14:tracePt t="16240" x="3630613" y="5289550"/>
          <p14:tracePt t="16248" x="3616325" y="5273675"/>
          <p14:tracePt t="16257" x="3600450" y="5245100"/>
          <p14:tracePt t="16264" x="3586163" y="5229225"/>
          <p14:tracePt t="16273" x="3570288" y="5214938"/>
          <p14:tracePt t="16284" x="3556000" y="5199063"/>
          <p14:tracePt t="16288" x="3541713" y="5168900"/>
          <p14:tracePt t="16299" x="3511550" y="5140325"/>
          <p14:tracePt t="16304" x="3495675" y="5124450"/>
          <p14:tracePt t="16315" x="3481388" y="5094288"/>
          <p14:tracePt t="16320" x="3467100" y="5065713"/>
          <p14:tracePt t="16328" x="3436938" y="5035550"/>
          <p14:tracePt t="16337" x="3406775" y="4991100"/>
          <p14:tracePt t="16344" x="3376613" y="4945063"/>
          <p14:tracePt t="16353" x="3332163" y="4900613"/>
          <p14:tracePt t="16365" x="3287713" y="4840288"/>
          <p14:tracePt t="16368" x="3227388" y="4765675"/>
          <p14:tracePt t="16377" x="3122613" y="4632325"/>
          <p14:tracePt t="16385" x="3048000" y="4541838"/>
          <p14:tracePt t="16393" x="3003550" y="4483100"/>
          <p14:tracePt t="16401" x="2928938" y="4378325"/>
          <p14:tracePt t="16409" x="2838450" y="4287838"/>
          <p14:tracePt t="16417" x="2763838" y="4213225"/>
          <p14:tracePt t="16425" x="2689225" y="4152900"/>
          <p14:tracePt t="16433" x="2614613" y="4094163"/>
          <p14:tracePt t="16441" x="2554288" y="4049713"/>
          <p14:tracePt t="16448" x="2495550" y="4003675"/>
          <p14:tracePt t="16458" x="2465388" y="4003675"/>
          <p14:tracePt t="16465" x="2420938" y="3975100"/>
          <p14:tracePt t="16473" x="2374900" y="3959225"/>
          <p14:tracePt t="16481" x="2330450" y="3944938"/>
          <p14:tracePt t="16489" x="2286000" y="3929063"/>
          <p14:tracePt t="16498" x="2241550" y="3929063"/>
          <p14:tracePt t="16505" x="2211388" y="3914775"/>
          <p14:tracePt t="16515" x="2166938" y="3914775"/>
          <p14:tracePt t="16521" x="2136775" y="3898900"/>
          <p14:tracePt t="16532" x="2106613" y="3884613"/>
          <p14:tracePt t="16537" x="2076450" y="3870325"/>
          <p14:tracePt t="16548" x="2046288" y="3854450"/>
          <p14:tracePt t="16553" x="2017713" y="3840163"/>
          <p14:tracePt t="16563" x="1987550" y="3824288"/>
          <p14:tracePt t="16569" x="1957388" y="3824288"/>
          <p14:tracePt t="16580" x="1943100" y="3810000"/>
          <p14:tracePt t="16586" x="1912938" y="3795713"/>
          <p14:tracePt t="16596" x="1897063" y="3779838"/>
          <p14:tracePt t="16601" x="1866900" y="3765550"/>
          <p14:tracePt t="16613" x="1838325" y="3749675"/>
          <p14:tracePt t="16617" x="1822450" y="3735388"/>
          <p14:tracePt t="16630" x="1792288" y="3735388"/>
          <p14:tracePt t="16633" x="1763713" y="3721100"/>
          <p14:tracePt t="16646" x="1747838" y="3721100"/>
          <p14:tracePt t="16649" x="1717675" y="3721100"/>
          <p14:tracePt t="16663" x="1689100" y="3721100"/>
          <p14:tracePt t="16665" x="1658938" y="3721100"/>
          <p14:tracePt t="16680" x="1643063" y="3721100"/>
          <p14:tracePt t="16682" x="1612900" y="3721100"/>
          <p14:tracePt t="16697" x="1598613" y="3721100"/>
          <p14:tracePt t="16699" x="1584325" y="3721100"/>
          <p14:tracePt t="16713" x="1568450" y="3721100"/>
          <p14:tracePt t="16715" x="1538288" y="3721100"/>
          <p14:tracePt t="16730" x="1524000" y="3721100"/>
          <p14:tracePt t="16732" x="1509713" y="3721100"/>
          <p14:tracePt t="16738" x="1493838" y="3735388"/>
          <p14:tracePt t="16748" x="1479550" y="3735388"/>
          <p14:tracePt t="16754" x="1463675" y="3749675"/>
          <p14:tracePt t="16764" x="1449388" y="3749675"/>
          <p14:tracePt t="16778" x="1435100" y="3765550"/>
          <p14:tracePt t="16786" x="1419225" y="3765550"/>
          <p14:tracePt t="16809" x="1404938" y="3779838"/>
          <p14:tracePt t="16866" x="1404938" y="3795713"/>
          <p14:tracePt t="16899" x="1404938" y="3810000"/>
          <p14:tracePt t="16907" x="1419225" y="3810000"/>
          <p14:tracePt t="16915" x="1449388" y="3810000"/>
          <p14:tracePt t="16923" x="1479550" y="3824288"/>
          <p14:tracePt t="16934" x="1509713" y="3824288"/>
          <p14:tracePt t="16938" x="1554163" y="3840163"/>
          <p14:tracePt t="16949" x="1612900" y="3840163"/>
          <p14:tracePt t="16955" x="1658938" y="3840163"/>
          <p14:tracePt t="16965" x="1733550" y="3840163"/>
          <p14:tracePt t="16970" x="1792288" y="3840163"/>
          <p14:tracePt t="16978" x="1852613" y="3840163"/>
          <p14:tracePt t="16987" x="1897063" y="3840163"/>
          <p14:tracePt t="16995" x="1943100" y="3840163"/>
          <p14:tracePt t="17003" x="2001838" y="3840163"/>
          <p14:tracePt t="17015" x="2046288" y="3840163"/>
          <p14:tracePt t="17019" x="2076450" y="3824288"/>
          <p14:tracePt t="17027" x="2120900" y="3810000"/>
          <p14:tracePt t="17035" x="2136775" y="3810000"/>
          <p14:tracePt t="17043" x="2166938" y="3795713"/>
          <p14:tracePt t="17051" x="2197100" y="3779838"/>
          <p14:tracePt t="17059" x="2211388" y="3765550"/>
          <p14:tracePt t="17067" x="2225675" y="3749675"/>
          <p14:tracePt t="17075" x="2241550" y="3721100"/>
          <p14:tracePt t="17082" x="2255838" y="3690938"/>
          <p14:tracePt t="17091" x="2271713" y="3675063"/>
          <p14:tracePt t="17099" x="2286000" y="3630613"/>
          <p14:tracePt t="17107" x="2300288" y="3616325"/>
          <p14:tracePt t="17115" x="2316163" y="3586163"/>
          <p14:tracePt t="17123" x="2330450" y="3556000"/>
          <p14:tracePt t="17131" x="2330450" y="3541713"/>
          <p14:tracePt t="17139" x="2346325" y="3511550"/>
          <p14:tracePt t="17148" x="2346325" y="3495675"/>
          <p14:tracePt t="17155" x="2360613" y="3481388"/>
          <p14:tracePt t="17165" x="2360613" y="3451225"/>
          <p14:tracePt t="17171" x="2374900" y="3451225"/>
          <p14:tracePt t="17181" x="2374900" y="3436938"/>
          <p14:tracePt t="17187" x="2374900" y="3421063"/>
          <p14:tracePt t="17198" x="2374900" y="3406775"/>
          <p14:tracePt t="17203" x="2390775" y="3390900"/>
          <p14:tracePt t="17213" x="2390775" y="3362325"/>
          <p14:tracePt t="17220" x="2390775" y="3346450"/>
          <p14:tracePt t="17230" x="2390775" y="3332163"/>
          <p14:tracePt t="17236" x="2390775" y="3302000"/>
          <p14:tracePt t="17246" x="2390775" y="3271838"/>
          <p14:tracePt t="17252" x="2390775" y="3257550"/>
          <p14:tracePt t="17263" x="2390775" y="3227388"/>
          <p14:tracePt t="17268" x="2390775" y="3197225"/>
          <p14:tracePt t="17280" x="2390775" y="3167063"/>
          <p14:tracePt t="17283" x="2390775" y="3136900"/>
          <p14:tracePt t="17297" x="2390775" y="3108325"/>
          <p14:tracePt t="17299" x="2374900" y="3062288"/>
          <p14:tracePt t="17313" x="2374900" y="3048000"/>
          <p14:tracePt t="17316" x="2346325" y="2987675"/>
          <p14:tracePt t="17330" x="2316163" y="2959100"/>
          <p14:tracePt t="17332" x="2300288" y="2913063"/>
          <p14:tracePt t="17346" x="2255838" y="2882900"/>
          <p14:tracePt t="17349" x="2241550" y="2838450"/>
          <p14:tracePt t="17363" x="2197100" y="2794000"/>
          <p14:tracePt t="17365" x="2166938" y="2763838"/>
          <p14:tracePt t="17380" x="2120900" y="2719388"/>
          <p14:tracePt t="17383" x="2076450" y="2689225"/>
          <p14:tracePt t="17396" x="2032000" y="2644775"/>
          <p14:tracePt t="17398" x="1987550" y="2614613"/>
          <p14:tracePt t="17413" x="1943100" y="2584450"/>
          <p14:tracePt t="17414" x="1912938" y="2570163"/>
          <p14:tracePt t="17420" x="1866900" y="2554288"/>
          <p14:tracePt t="17430" x="1822450" y="2525713"/>
          <p14:tracePt t="17436" x="1792288" y="2509838"/>
          <p14:tracePt t="17446" x="1747838" y="2509838"/>
          <p14:tracePt t="17452" x="1717675" y="2495550"/>
          <p14:tracePt t="17463" x="1689100" y="2495550"/>
          <p14:tracePt t="17468" x="1673225" y="2495550"/>
          <p14:tracePt t="17479" x="1643063" y="2495550"/>
          <p14:tracePt t="17484" x="1628775" y="2495550"/>
          <p14:tracePt t="17496" x="1612900" y="2495550"/>
          <p14:tracePt t="17500" x="1598613" y="2495550"/>
          <p14:tracePt t="17513" x="1584325" y="2495550"/>
          <p14:tracePt t="17516" x="1554163" y="2495550"/>
          <p14:tracePt t="17530" x="1538288" y="2495550"/>
          <p14:tracePt t="17532" x="1524000" y="2495550"/>
          <p14:tracePt t="17548" x="1509713" y="2495550"/>
          <p14:tracePt t="17563" x="1493838" y="2495550"/>
          <p14:tracePt t="17565" x="1479550" y="2495550"/>
          <p14:tracePt t="17581" x="1463675" y="2495550"/>
          <p14:tracePt t="17596" x="1449388" y="2509838"/>
          <p14:tracePt t="17613" x="1435100" y="2509838"/>
          <p14:tracePt t="17615" x="1419225" y="2525713"/>
          <p14:tracePt t="17631" x="1404938" y="2540000"/>
          <p14:tracePt t="17637" x="1389063" y="2554288"/>
          <p14:tracePt t="17646" x="1374775" y="2554288"/>
          <p14:tracePt t="17653" x="1358900" y="2570163"/>
          <p14:tracePt t="17669" x="1344613" y="2584450"/>
          <p14:tracePt t="17680" x="1330325" y="2600325"/>
          <p14:tracePt t="17685" x="1314450" y="2614613"/>
          <p14:tracePt t="17696" x="1300163" y="2628900"/>
          <p14:tracePt t="17701" x="1284288" y="2644775"/>
          <p14:tracePt t="17713" x="1255713" y="2689225"/>
          <p14:tracePt t="17716" x="1239838" y="2719388"/>
          <p14:tracePt t="17730" x="1225550" y="2733675"/>
          <p14:tracePt t="17733" x="1209675" y="2779713"/>
          <p14:tracePt t="17746" x="1195388" y="2794000"/>
          <p14:tracePt t="17749" x="1181100" y="2838450"/>
          <p14:tracePt t="17763" x="1165225" y="2868613"/>
          <p14:tracePt t="17766" x="1150938" y="2898775"/>
          <p14:tracePt t="17780" x="1135063" y="2928938"/>
          <p14:tracePt t="17782" x="1120775" y="2943225"/>
          <p14:tracePt t="17797" x="1104900" y="2973388"/>
          <p14:tracePt t="17799" x="1104900" y="2987675"/>
          <p14:tracePt t="17813" x="1090613" y="3003550"/>
          <p14:tracePt t="17815" x="1090613" y="3017838"/>
          <p14:tracePt t="17832" x="1090613" y="3033713"/>
          <p14:tracePt t="17846" x="1076325" y="3048000"/>
          <p14:tracePt t="17848" x="1076325" y="3062288"/>
          <p14:tracePt t="17853" x="1060450" y="3078163"/>
          <p14:tracePt t="17863" x="1060450" y="3092450"/>
          <p14:tracePt t="17870" x="1046163" y="3122613"/>
          <p14:tracePt t="17880" x="1046163" y="3136900"/>
          <p14:tracePt t="17886" x="1030288" y="3167063"/>
          <p14:tracePt t="17896" x="1016000" y="3197225"/>
          <p14:tracePt t="17902" x="1016000" y="3213100"/>
          <p14:tracePt t="17913" x="1001713" y="3257550"/>
          <p14:tracePt t="17917" x="985838" y="3287713"/>
          <p14:tracePt t="17930" x="985838" y="3316288"/>
          <p14:tracePt t="17933" x="971550" y="3346450"/>
          <p14:tracePt t="17946" x="971550" y="3376613"/>
          <p14:tracePt t="17949" x="971550" y="3406775"/>
          <p14:tracePt t="17963" x="955675" y="3421063"/>
          <p14:tracePt t="17966" x="955675" y="3451225"/>
          <p14:tracePt t="17980" x="955675" y="3481388"/>
          <p14:tracePt t="17982" x="955675" y="3495675"/>
          <p14:tracePt t="17996" x="955675" y="3525838"/>
          <p14:tracePt t="17998" x="955675" y="3556000"/>
          <p14:tracePt t="18013" x="955675" y="3570288"/>
          <p14:tracePt t="18015" x="971550" y="3600450"/>
          <p14:tracePt t="18030" x="985838" y="3616325"/>
          <p14:tracePt t="18033" x="1001713" y="3644900"/>
          <p14:tracePt t="18046" x="1016000" y="3675063"/>
          <p14:tracePt t="18048" x="1046163" y="3690938"/>
          <p14:tracePt t="18063" x="1060450" y="3705225"/>
          <p14:tracePt t="18064" x="1076325" y="3721100"/>
          <p14:tracePt t="18070" x="1104900" y="3735388"/>
          <p14:tracePt t="18080" x="1135063" y="3749675"/>
          <p14:tracePt t="18086" x="1150938" y="3765550"/>
          <p14:tracePt t="18096" x="1181100" y="3765550"/>
          <p14:tracePt t="18102" x="1195388" y="3779838"/>
          <p14:tracePt t="18113" x="1225550" y="3795713"/>
          <p14:tracePt t="18118" x="1239838" y="3795713"/>
          <p14:tracePt t="18129" x="1270000" y="3810000"/>
          <p14:tracePt t="18134" x="1300163" y="3810000"/>
          <p14:tracePt t="18146" x="1314450" y="3824288"/>
          <p14:tracePt t="18150" x="1344613" y="3824288"/>
          <p14:tracePt t="18163" x="1374775" y="3824288"/>
          <p14:tracePt t="18166" x="1389063" y="3840163"/>
          <p14:tracePt t="18180" x="1419225" y="3840163"/>
          <p14:tracePt t="18182" x="1435100" y="3840163"/>
          <p14:tracePt t="18196" x="1463675" y="3840163"/>
          <p14:tracePt t="18199" x="1479550" y="3840163"/>
          <p14:tracePt t="18213" x="1509713" y="3840163"/>
          <p14:tracePt t="18216" x="1538288" y="3840163"/>
          <p14:tracePt t="18230" x="1554163" y="3840163"/>
          <p14:tracePt t="18232" x="1584325" y="3840163"/>
          <p14:tracePt t="18246" x="1598613" y="3854450"/>
          <p14:tracePt t="18250" x="1628775" y="3854450"/>
          <p14:tracePt t="18263" x="1643063" y="3854450"/>
          <p14:tracePt t="18265" x="1673225" y="3854450"/>
          <p14:tracePt t="18280" x="1703388" y="3854450"/>
          <p14:tracePt t="18281" x="1717675" y="3854450"/>
          <p14:tracePt t="18287" x="1733550" y="3870325"/>
          <p14:tracePt t="18296" x="1763713" y="3870325"/>
          <p14:tracePt t="18303" x="1792288" y="3870325"/>
          <p14:tracePt t="18319" x="1822450" y="3870325"/>
          <p14:tracePt t="18330" x="1838325" y="3870325"/>
          <p14:tracePt t="18335" x="1852613" y="3870325"/>
          <p14:tracePt t="18350" x="1866900" y="3870325"/>
          <p14:tracePt t="18367" x="1882775" y="3870325"/>
          <p14:tracePt t="18383" x="1897063" y="3870325"/>
          <p14:tracePt t="18413" x="1912938" y="3870325"/>
          <p14:tracePt t="18439" x="1927225" y="3870325"/>
          <p14:tracePt t="18465" x="1943100" y="3870325"/>
          <p14:tracePt t="18504" x="1943100" y="3854450"/>
          <p14:tracePt t="18809" x="1971675" y="3854450"/>
          <p14:tracePt t="18816" x="2001838" y="3854450"/>
          <p14:tracePt t="18825" x="2046288" y="3840163"/>
          <p14:tracePt t="18833" x="2092325" y="3840163"/>
          <p14:tracePt t="18840" x="2241550" y="3810000"/>
          <p14:tracePt t="18849" x="2360613" y="3779838"/>
          <p14:tracePt t="18857" x="2509838" y="3749675"/>
          <p14:tracePt t="18865" x="2659063" y="3705225"/>
          <p14:tracePt t="18873" x="2838450" y="3675063"/>
          <p14:tracePt t="18881" x="3033713" y="3630613"/>
          <p14:tracePt t="18889" x="3241675" y="3586163"/>
          <p14:tracePt t="18898" x="3481388" y="3541713"/>
          <p14:tracePt t="18904" x="3914775" y="3467100"/>
          <p14:tracePt t="18915" x="4049713" y="3451225"/>
          <p14:tracePt t="18920" x="4332288" y="3406775"/>
          <p14:tracePt t="18928" x="4616450" y="3376613"/>
          <p14:tracePt t="18937" x="4914900" y="3362325"/>
          <p14:tracePt t="18945" x="5168900" y="3346450"/>
          <p14:tracePt t="18953" x="5273675" y="3346450"/>
          <p14:tracePt t="18960" x="5632450" y="3346450"/>
          <p14:tracePt t="18969" x="5722938" y="3346450"/>
          <p14:tracePt t="18977" x="5886450" y="3346450"/>
          <p14:tracePt t="18985" x="6021388" y="3346450"/>
          <p14:tracePt t="18993" x="6140450" y="3346450"/>
          <p14:tracePt t="19001" x="6170613" y="3346450"/>
          <p14:tracePt t="19009" x="6261100" y="3346450"/>
          <p14:tracePt t="19017" x="6305550" y="3346450"/>
          <p14:tracePt t="19025" x="6364288" y="3346450"/>
          <p14:tracePt t="19033" x="6394450" y="3346450"/>
          <p14:tracePt t="19041" x="6410325" y="3346450"/>
          <p14:tracePt t="19049" x="6438900" y="3346450"/>
          <p14:tracePt t="19057" x="6454775" y="3346450"/>
          <p14:tracePt t="19073" x="6469063" y="3346450"/>
          <p14:tracePt t="19082" x="6469063" y="3332163"/>
          <p14:tracePt t="19099" x="6484938" y="3316288"/>
          <p14:tracePt t="19121" x="6499225" y="3302000"/>
          <p14:tracePt t="19132" x="6499225" y="3287713"/>
          <p14:tracePt t="19137" x="6515100" y="3287713"/>
          <p14:tracePt t="19148" x="6529388" y="3271838"/>
          <p14:tracePt t="19153" x="6559550" y="3257550"/>
          <p14:tracePt t="19161" x="6573838" y="3257550"/>
          <p14:tracePt t="19170" x="6604000" y="3241675"/>
          <p14:tracePt t="19178" x="6634163" y="3241675"/>
          <p14:tracePt t="19186" x="6648450" y="3227388"/>
          <p14:tracePt t="19194" x="6678613" y="3227388"/>
          <p14:tracePt t="19202" x="6692900" y="3213100"/>
          <p14:tracePt t="19210" x="6723063" y="3213100"/>
          <p14:tracePt t="19218" x="6738938" y="3197225"/>
          <p14:tracePt t="19226" x="6753225" y="3197225"/>
          <p14:tracePt t="19234" x="6769100" y="3182938"/>
          <p14:tracePt t="19241" x="6783388" y="3167063"/>
          <p14:tracePt t="19250" x="6797675" y="3167063"/>
          <p14:tracePt t="19258" x="6813550" y="3152775"/>
          <p14:tracePt t="19265" x="6827838" y="3136900"/>
          <p14:tracePt t="19273" x="6843713" y="3122613"/>
          <p14:tracePt t="19282" x="6858000" y="3108325"/>
          <p14:tracePt t="19290" x="6872288" y="3092450"/>
          <p14:tracePt t="19298" x="6888163" y="3078163"/>
          <p14:tracePt t="19306" x="6902450" y="3062288"/>
          <p14:tracePt t="19315" x="6918325" y="3033713"/>
          <p14:tracePt t="19322" x="6932613" y="3003550"/>
          <p14:tracePt t="19331" x="6946900" y="2987675"/>
          <p14:tracePt t="19338" x="6962775" y="2959100"/>
          <p14:tracePt t="19348" x="6962775" y="2928938"/>
          <p14:tracePt t="19354" x="6962775" y="2913063"/>
          <p14:tracePt t="19363" x="6977063" y="2882900"/>
          <p14:tracePt t="19370" x="6977063" y="2854325"/>
          <p14:tracePt t="19380" x="6977063" y="2838450"/>
          <p14:tracePt t="19387" x="6977063" y="2824163"/>
          <p14:tracePt t="19397" x="6977063" y="2808288"/>
          <p14:tracePt t="19402" x="6977063" y="2794000"/>
          <p14:tracePt t="19413" x="6962775" y="2779713"/>
          <p14:tracePt t="19418" x="6946900" y="2763838"/>
          <p14:tracePt t="19434" x="6918325" y="2749550"/>
          <p14:tracePt t="19450" x="6888163" y="2749550"/>
          <p14:tracePt t="19463" x="6858000" y="2733675"/>
          <p14:tracePt t="19466" x="6827838" y="2733675"/>
          <p14:tracePt t="19480" x="6783388" y="2733675"/>
          <p14:tracePt t="19482" x="6753225" y="2733675"/>
          <p14:tracePt t="19496" x="6708775" y="2733675"/>
          <p14:tracePt t="19498" x="6664325" y="2733675"/>
          <p14:tracePt t="19513" x="6618288" y="2733675"/>
          <p14:tracePt t="19516" x="6573838" y="2733675"/>
          <p14:tracePt t="19530" x="6543675" y="2749550"/>
          <p14:tracePt t="19532" x="6499225" y="2749550"/>
          <p14:tracePt t="19546" x="6469063" y="2763838"/>
          <p14:tracePt t="19548" x="6424613" y="2779713"/>
          <p14:tracePt t="19563" x="6410325" y="2779713"/>
          <p14:tracePt t="19565" x="6380163" y="2794000"/>
          <p14:tracePt t="19580" x="6350000" y="2808288"/>
          <p14:tracePt t="19581" x="6335713" y="2808288"/>
          <p14:tracePt t="19587" x="6319838" y="2824163"/>
          <p14:tracePt t="19596" x="6305550" y="2824163"/>
          <p14:tracePt t="19603" x="6289675" y="2838450"/>
          <p14:tracePt t="19613" x="6275388" y="2838450"/>
          <p14:tracePt t="19619" x="6275388" y="2854325"/>
          <p14:tracePt t="19630" x="6261100" y="2854325"/>
          <p14:tracePt t="19635" x="6245225" y="2868613"/>
          <p14:tracePt t="19651" x="6245225" y="2882900"/>
          <p14:tracePt t="19663" x="6230938" y="2882900"/>
          <p14:tracePt t="19667" x="6230938" y="2898775"/>
          <p14:tracePt t="19680" x="6230938" y="2913063"/>
          <p14:tracePt t="19683" x="6215063" y="2943225"/>
          <p14:tracePt t="19696" x="6215063" y="2959100"/>
          <p14:tracePt t="19699" x="6215063" y="2973388"/>
          <p14:tracePt t="19713" x="6215063" y="2987675"/>
          <p14:tracePt t="19716" x="6215063" y="3003550"/>
          <p14:tracePt t="19730" x="6215063" y="3033713"/>
          <p14:tracePt t="19732" x="6215063" y="3048000"/>
          <p14:tracePt t="19740" x="6215063" y="3078163"/>
          <p14:tracePt t="19748" x="6215063" y="3122613"/>
          <p14:tracePt t="19755" x="6245225" y="3152775"/>
          <p14:tracePt t="19765" x="6261100" y="3197225"/>
          <p14:tracePt t="19771" x="6275388" y="3241675"/>
          <p14:tracePt t="19781" x="6289675" y="3302000"/>
          <p14:tracePt t="19787" x="6319838" y="3346450"/>
          <p14:tracePt t="19796" x="6335713" y="3406775"/>
          <p14:tracePt t="19803" x="6350000" y="3436938"/>
          <p14:tracePt t="19813" x="6364288" y="3481388"/>
          <p14:tracePt t="19819" x="6394450" y="3525838"/>
          <p14:tracePt t="19830" x="6410325" y="3570288"/>
          <p14:tracePt t="19835" x="6424613" y="3600450"/>
          <p14:tracePt t="19847" x="6454775" y="3630613"/>
          <p14:tracePt t="19851" x="6469063" y="3644900"/>
          <p14:tracePt t="19863" x="6499225" y="3675063"/>
          <p14:tracePt t="19867" x="6529388" y="3690938"/>
          <p14:tracePt t="19880" x="6559550" y="3705225"/>
          <p14:tracePt t="19883" x="6589713" y="3721100"/>
          <p14:tracePt t="19897" x="6618288" y="3735388"/>
          <p14:tracePt t="19900" x="6648450" y="3735388"/>
          <p14:tracePt t="19913" x="6678613" y="3749675"/>
          <p14:tracePt t="19915" x="6708775" y="3749675"/>
          <p14:tracePt t="19930" x="6753225" y="3749675"/>
          <p14:tracePt t="19932" x="6783388" y="3765550"/>
          <p14:tracePt t="19947" x="6843713" y="3765550"/>
          <p14:tracePt t="19949" x="6888163" y="3779838"/>
          <p14:tracePt t="19963" x="6932613" y="3779838"/>
          <p14:tracePt t="19965" x="6977063" y="3779838"/>
          <p14:tracePt t="19980" x="7007225" y="3779838"/>
          <p14:tracePt t="19982" x="7051675" y="3795713"/>
          <p14:tracePt t="19996" x="7097713" y="3795713"/>
          <p14:tracePt t="19998" x="7126288" y="3795713"/>
          <p14:tracePt t="20004" x="7172325" y="3795713"/>
          <p14:tracePt t="20013" x="7200900" y="3795713"/>
          <p14:tracePt t="20020" x="7246938" y="3795713"/>
          <p14:tracePt t="20030" x="7291388" y="3795713"/>
          <p14:tracePt t="20036" x="7305675" y="3795713"/>
          <p14:tracePt t="20046" x="7351713" y="3795713"/>
          <p14:tracePt t="20052" x="7380288" y="3795713"/>
          <p14:tracePt t="20062" x="7426325" y="3795713"/>
          <p14:tracePt t="20068" x="7440613" y="3795713"/>
          <p14:tracePt t="20080" x="7470775" y="3779838"/>
          <p14:tracePt t="20084" x="7500938" y="3765550"/>
          <p14:tracePt t="20096" x="7515225" y="3749675"/>
          <p14:tracePt t="20100" x="7545388" y="3749675"/>
          <p14:tracePt t="20113" x="7559675" y="3735388"/>
          <p14:tracePt t="20116" x="7575550" y="3721100"/>
          <p14:tracePt t="20130" x="7589838" y="3705225"/>
          <p14:tracePt t="20147" x="7605713" y="3690938"/>
          <p14:tracePt t="20150" x="7605713" y="3675063"/>
          <p14:tracePt t="20165" x="7620000" y="3660775"/>
          <p14:tracePt t="20180" x="7620000" y="3644900"/>
          <p14:tracePt t="20182" x="7620000" y="3630613"/>
          <p14:tracePt t="20196" x="7620000" y="3616325"/>
          <p14:tracePt t="20199" x="7620000" y="3586163"/>
          <p14:tracePt t="20213" x="7620000" y="3570288"/>
          <p14:tracePt t="20214" x="7620000" y="3541713"/>
          <p14:tracePt t="20221" x="7620000" y="3525838"/>
          <p14:tracePt t="20230" x="7620000" y="3511550"/>
          <p14:tracePt t="20237" x="7605713" y="3481388"/>
          <p14:tracePt t="20246" x="7589838" y="3451225"/>
          <p14:tracePt t="20253" x="7575550" y="3436938"/>
          <p14:tracePt t="20263" x="7559675" y="3406775"/>
          <p14:tracePt t="20269" x="7531100" y="3376613"/>
          <p14:tracePt t="20280" x="7515225" y="3346450"/>
          <p14:tracePt t="20284" x="7500938" y="3316288"/>
          <p14:tracePt t="20296" x="7470775" y="3302000"/>
          <p14:tracePt t="20301" x="7454900" y="3271838"/>
          <p14:tracePt t="20313" x="7440613" y="3241675"/>
          <p14:tracePt t="20316" x="7426325" y="3227388"/>
          <p14:tracePt t="20330" x="7396163" y="3213100"/>
          <p14:tracePt t="20333" x="7380288" y="3197225"/>
          <p14:tracePt t="20347" x="7366000" y="3182938"/>
          <p14:tracePt t="20349" x="7351713" y="3167063"/>
          <p14:tracePt t="20363" x="7351713" y="3152775"/>
          <p14:tracePt t="20365" x="7335838" y="3136900"/>
          <p14:tracePt t="20380" x="7321550" y="3136900"/>
          <p14:tracePt t="20382" x="7305675" y="3122613"/>
          <p14:tracePt t="20398" x="7277100" y="3108325"/>
          <p14:tracePt t="20413" x="7261225" y="3108325"/>
          <p14:tracePt t="20415" x="7246938" y="3108325"/>
          <p14:tracePt t="20430" x="7231063" y="3108325"/>
          <p14:tracePt t="20432" x="7186613" y="3108325"/>
          <p14:tracePt t="20447" x="7156450" y="3108325"/>
          <p14:tracePt t="20448" x="7112000" y="3108325"/>
          <p14:tracePt t="20454" x="7067550" y="3108325"/>
          <p14:tracePt t="20463" x="7051675" y="3108325"/>
          <p14:tracePt t="20470" x="7023100" y="3136900"/>
          <p14:tracePt t="20480" x="6977063" y="3152775"/>
          <p14:tracePt t="20486" x="6946900" y="3167063"/>
          <p14:tracePt t="20496" x="6932613" y="3197225"/>
          <p14:tracePt t="20501" x="6902450" y="3213100"/>
          <p14:tracePt t="20513" x="6888163" y="3227388"/>
          <p14:tracePt t="20517" x="6888163" y="3257550"/>
          <p14:tracePt t="20530" x="6872288" y="3271838"/>
          <p14:tracePt t="20533" x="6872288" y="3302000"/>
          <p14:tracePt t="20546" x="6872288" y="3332163"/>
          <p14:tracePt t="20549" x="6872288" y="3376613"/>
          <p14:tracePt t="20563" x="6872288" y="3406775"/>
          <p14:tracePt t="20565" x="6872288" y="3436938"/>
          <p14:tracePt t="20580" x="6872288" y="3495675"/>
          <p14:tracePt t="20582" x="6872288" y="3556000"/>
          <p14:tracePt t="20596" x="6872288" y="3600450"/>
          <p14:tracePt t="20598" x="6872288" y="3630613"/>
          <p14:tracePt t="20613" x="6872288" y="3690938"/>
          <p14:tracePt t="20615" x="6872288" y="3735388"/>
          <p14:tracePt t="20630" x="6888163" y="3779838"/>
          <p14:tracePt t="20632" x="6888163" y="3824288"/>
          <p14:tracePt t="20646" x="6888163" y="3854450"/>
          <p14:tracePt t="20647" x="6902450" y="3884613"/>
          <p14:tracePt t="20654" x="6902450" y="3914775"/>
          <p14:tracePt t="20663" x="6902450" y="3929063"/>
          <p14:tracePt t="20670" x="6902450" y="3944938"/>
          <p14:tracePt t="20680" x="6902450" y="3959225"/>
          <p14:tracePt t="20686" x="6918325" y="3975100"/>
          <p14:tracePt t="20696" x="6918325" y="3989388"/>
          <p14:tracePt t="20702" x="6918325" y="4003675"/>
          <p14:tracePt t="20713" x="6918325" y="4019550"/>
          <p14:tracePt t="20718" x="6918325" y="4033838"/>
          <p14:tracePt t="20734" x="6918325" y="4049713"/>
          <p14:tracePt t="21168" x="6918325" y="4064000"/>
          <p14:tracePt t="21176" x="6918325" y="4078288"/>
          <p14:tracePt t="21183" x="6918325" y="4108450"/>
          <p14:tracePt t="21192" x="6918325" y="4138613"/>
          <p14:tracePt t="21199" x="6918325" y="4152900"/>
          <p14:tracePt t="21207" x="6918325" y="4183063"/>
          <p14:tracePt t="21219" x="6918325" y="4213225"/>
          <p14:tracePt t="21223" x="6918325" y="4257675"/>
          <p14:tracePt t="21232" x="6918325" y="4287838"/>
          <p14:tracePt t="21240" x="6918325" y="4332288"/>
          <p14:tracePt t="21249" x="6918325" y="4378325"/>
          <p14:tracePt t="21256" x="6918325" y="4406900"/>
          <p14:tracePt t="21265" x="6918325" y="4452938"/>
          <p14:tracePt t="21272" x="6918325" y="4483100"/>
          <p14:tracePt t="21282" x="6918325" y="4511675"/>
          <p14:tracePt t="21288" x="6918325" y="4541838"/>
          <p14:tracePt t="21298" x="6932613" y="4572000"/>
          <p14:tracePt t="21303" x="6932613" y="4586288"/>
          <p14:tracePt t="21312" x="6932613" y="4616450"/>
          <p14:tracePt t="21320" x="6946900" y="4632325"/>
          <p14:tracePt t="21328" x="6946900" y="4646613"/>
          <p14:tracePt t="21336" x="6962775" y="4646613"/>
          <p14:tracePt t="21344" x="6962775" y="4660900"/>
          <p14:tracePt t="21352" x="6977063" y="4660900"/>
          <p14:tracePt t="21360" x="6977063" y="4676775"/>
          <p14:tracePt t="21368" x="6992938" y="4676775"/>
          <p14:tracePt t="21376" x="7007225" y="4676775"/>
          <p14:tracePt t="21384" x="7023100" y="4691063"/>
          <p14:tracePt t="21392" x="7037388" y="4691063"/>
          <p14:tracePt t="21401" x="7067550" y="4691063"/>
          <p14:tracePt t="21408" x="7081838" y="4706938"/>
          <p14:tracePt t="21416" x="7097713" y="4706938"/>
          <p14:tracePt t="21425" x="7126288" y="4706938"/>
          <p14:tracePt t="21432" x="7156450" y="4721225"/>
          <p14:tracePt t="21440" x="7186613" y="4721225"/>
          <p14:tracePt t="21448" x="7216775" y="4721225"/>
          <p14:tracePt t="21457" x="7231063" y="4737100"/>
          <p14:tracePt t="21465" x="7261225" y="4737100"/>
          <p14:tracePt t="21473" x="7291388" y="4737100"/>
          <p14:tracePt t="21482" x="7305675" y="4751388"/>
          <p14:tracePt t="21488" x="7321550" y="4751388"/>
          <p14:tracePt t="21499" x="7351713" y="4751388"/>
          <p14:tracePt t="21505" x="7380288" y="4765675"/>
          <p14:tracePt t="21515" x="7396163" y="4765675"/>
          <p14:tracePt t="21520" x="7410450" y="4765675"/>
          <p14:tracePt t="21531" x="7440613" y="4765675"/>
          <p14:tracePt t="21537" x="7454900" y="4765675"/>
          <p14:tracePt t="21547" x="7485063" y="4765675"/>
          <p14:tracePt t="21553" x="7500938" y="4765675"/>
          <p14:tracePt t="21563" x="7531100" y="4765675"/>
          <p14:tracePt t="21569" x="7545388" y="4765675"/>
          <p14:tracePt t="21580" x="7575550" y="4765675"/>
          <p14:tracePt t="21584" x="7605713" y="4765675"/>
          <p14:tracePt t="21596" x="7620000" y="4765675"/>
          <p14:tracePt t="21600" x="7634288" y="4765675"/>
          <p14:tracePt t="21613" x="7664450" y="4765675"/>
          <p14:tracePt t="21616" x="7680325" y="4765675"/>
          <p14:tracePt t="21630" x="7694613" y="4765675"/>
          <p14:tracePt t="21632" x="7708900" y="4765675"/>
          <p14:tracePt t="21647" x="7724775" y="4765675"/>
          <p14:tracePt t="21649" x="7739063" y="4765675"/>
          <p14:tracePt t="21665" x="7754938" y="4765675"/>
          <p14:tracePt t="21698" x="7769225" y="4765675"/>
          <p14:tracePt t="21818" x="7754938" y="4765675"/>
          <p14:tracePt t="21826" x="7739063" y="4765675"/>
          <p14:tracePt t="21833" x="7724775" y="4765675"/>
          <p14:tracePt t="21842" x="7708900" y="4765675"/>
          <p14:tracePt t="21854" x="7694613" y="4765675"/>
          <p14:tracePt t="21857" x="7664450" y="4751388"/>
          <p14:tracePt t="21866" x="7650163" y="4751388"/>
          <p14:tracePt t="21873" x="7634288" y="4751388"/>
          <p14:tracePt t="21882" x="7605713" y="4737100"/>
          <p14:tracePt t="21890" x="7589838" y="4737100"/>
          <p14:tracePt t="21898" x="7575550" y="4737100"/>
          <p14:tracePt t="21906" x="7545388" y="4721225"/>
          <p14:tracePt t="21915" x="7531100" y="4721225"/>
          <p14:tracePt t="21922" x="7515225" y="4706938"/>
          <p14:tracePt t="21932" x="7500938" y="4706938"/>
          <p14:tracePt t="21938" x="7485063" y="4691063"/>
          <p14:tracePt t="21948" x="7454900" y="4676775"/>
          <p14:tracePt t="21954" x="7440613" y="4676775"/>
          <p14:tracePt t="21962" x="7426325" y="4660900"/>
          <p14:tracePt t="21970" x="7410450" y="4660900"/>
          <p14:tracePt t="21978" x="7396163" y="4646613"/>
          <p14:tracePt t="21986" x="7396163" y="4632325"/>
          <p14:tracePt t="21994" x="7380288" y="4616450"/>
          <p14:tracePt t="22002" x="7366000" y="4616450"/>
          <p14:tracePt t="22010" x="7351713" y="4602163"/>
          <p14:tracePt t="22026" x="7335838" y="4586288"/>
          <p14:tracePt t="22034" x="7321550" y="4586288"/>
          <p14:tracePt t="22042" x="7305675" y="4586288"/>
          <p14:tracePt t="22050" x="7305675" y="4572000"/>
          <p14:tracePt t="22058" x="7291388" y="4572000"/>
          <p14:tracePt t="22066" x="7277100" y="4572000"/>
          <p14:tracePt t="22074" x="7261225" y="4557713"/>
          <p14:tracePt t="22082" x="7246938" y="4557713"/>
          <p14:tracePt t="22090" x="7231063" y="4557713"/>
          <p14:tracePt t="22099" x="7216775" y="4557713"/>
          <p14:tracePt t="22107" x="7186613" y="4541838"/>
          <p14:tracePt t="22115" x="7172325" y="4541838"/>
          <p14:tracePt t="22123" x="7156450" y="4541838"/>
          <p14:tracePt t="22132" x="7126288" y="4541838"/>
          <p14:tracePt t="22138" x="7112000" y="4541838"/>
          <p14:tracePt t="22149" x="7081838" y="4527550"/>
          <p14:tracePt t="22154" x="7067550" y="4527550"/>
          <p14:tracePt t="22165" x="7037388" y="4527550"/>
          <p14:tracePt t="22170" x="7023100" y="4527550"/>
          <p14:tracePt t="22178" x="7007225" y="4511675"/>
          <p14:tracePt t="22187" x="6977063" y="4511675"/>
          <p14:tracePt t="22199" x="6962775" y="4511675"/>
          <p14:tracePt t="22202" x="6932613" y="4511675"/>
          <p14:tracePt t="22210" x="6918325" y="4497388"/>
          <p14:tracePt t="22219" x="6888163" y="4497388"/>
          <p14:tracePt t="22227" x="6858000" y="4497388"/>
          <p14:tracePt t="22235" x="6843713" y="4497388"/>
          <p14:tracePt t="22243" x="6827838" y="4497388"/>
          <p14:tracePt t="22251" x="6797675" y="4497388"/>
          <p14:tracePt t="22258" x="6769100" y="4497388"/>
          <p14:tracePt t="22267" x="6753225" y="4497388"/>
          <p14:tracePt t="22275" x="6738938" y="4497388"/>
          <p14:tracePt t="22283" x="6723063" y="4497388"/>
          <p14:tracePt t="22291" x="6692900" y="4497388"/>
          <p14:tracePt t="22299" x="6678613" y="4497388"/>
          <p14:tracePt t="22307" x="6664325" y="4497388"/>
          <p14:tracePt t="22315" x="6634163" y="4497388"/>
          <p14:tracePt t="22323" x="6618288" y="4497388"/>
          <p14:tracePt t="22332" x="6604000" y="4497388"/>
          <p14:tracePt t="22339" x="6589713" y="4497388"/>
          <p14:tracePt t="22348" x="6573838" y="4497388"/>
          <p14:tracePt t="22355" x="6559550" y="4497388"/>
          <p14:tracePt t="22365" x="6543675" y="4497388"/>
          <p14:tracePt t="22371" x="6529388" y="4497388"/>
          <p14:tracePt t="22382" x="6515100" y="4497388"/>
          <p14:tracePt t="22387" x="6499225" y="4497388"/>
          <p14:tracePt t="22398" x="6484938" y="4497388"/>
          <p14:tracePt t="22403" x="6469063" y="4497388"/>
          <p14:tracePt t="22420" x="6454775" y="4511675"/>
          <p14:tracePt t="22430" x="6438900" y="4511675"/>
          <p14:tracePt t="22435" x="6424613" y="4511675"/>
          <p14:tracePt t="22446" x="6410325" y="4527550"/>
          <p14:tracePt t="22451" x="6394450" y="4527550"/>
          <p14:tracePt t="22463" x="6380163" y="4541838"/>
          <p14:tracePt t="22467" x="6364288" y="4541838"/>
          <p14:tracePt t="22480" x="6350000" y="4557713"/>
          <p14:tracePt t="22483" x="6335713" y="4572000"/>
          <p14:tracePt t="22497" x="6335713" y="4586288"/>
          <p14:tracePt t="22499" x="6319838" y="4602163"/>
          <p14:tracePt t="22513" x="6305550" y="4616450"/>
          <p14:tracePt t="22517" x="6305550" y="4646613"/>
          <p14:tracePt t="22530" x="6289675" y="4646613"/>
          <p14:tracePt t="22533" x="6289675" y="4676775"/>
          <p14:tracePt t="22548" x="6275388" y="4691063"/>
          <p14:tracePt t="22550" x="6275388" y="4706938"/>
          <p14:tracePt t="22563" x="6275388" y="4737100"/>
          <p14:tracePt t="22566" x="6275388" y="4751388"/>
          <p14:tracePt t="22580" x="6275388" y="4765675"/>
          <p14:tracePt t="22582" x="6275388" y="4795838"/>
          <p14:tracePt t="22597" x="6275388" y="4811713"/>
          <p14:tracePt t="22598" x="6275388" y="4840288"/>
          <p14:tracePt t="22604" x="6275388" y="4856163"/>
          <p14:tracePt t="22613" x="6275388" y="4886325"/>
          <p14:tracePt t="22620" x="6275388" y="4914900"/>
          <p14:tracePt t="22630" x="6275388" y="4930775"/>
          <p14:tracePt t="22636" x="6275388" y="4960938"/>
          <p14:tracePt t="22647" x="6289675" y="4975225"/>
          <p14:tracePt t="22652" x="6289675" y="5005388"/>
          <p14:tracePt t="22663" x="6305550" y="5019675"/>
          <p14:tracePt t="22668" x="6335713" y="5035550"/>
          <p14:tracePt t="22680" x="6364288" y="5065713"/>
          <p14:tracePt t="22684" x="6394450" y="5080000"/>
          <p14:tracePt t="22697" x="6438900" y="5080000"/>
          <p14:tracePt t="22700" x="6484938" y="5094288"/>
          <p14:tracePt t="22713" x="6543675" y="5094288"/>
          <p14:tracePt t="22716" x="6604000" y="5094288"/>
          <p14:tracePt t="22730" x="6692900" y="5094288"/>
          <p14:tracePt t="22732" x="6783388" y="5094288"/>
          <p14:tracePt t="22747" x="6888163" y="5094288"/>
          <p14:tracePt t="22749" x="6977063" y="5080000"/>
          <p14:tracePt t="22764" x="7081838" y="5065713"/>
          <p14:tracePt t="22767" x="7186613" y="5049838"/>
          <p14:tracePt t="22780" x="7261225" y="5035550"/>
          <p14:tracePt t="22782" x="7335838" y="5019675"/>
          <p14:tracePt t="22797" x="7380288" y="5019675"/>
          <p14:tracePt t="22799" x="7426325" y="5019675"/>
          <p14:tracePt t="22813" x="7470775" y="5005388"/>
          <p14:tracePt t="22815" x="7515225" y="5005388"/>
          <p14:tracePt t="22821" x="7531100" y="5005388"/>
          <p14:tracePt t="22830" x="7545388" y="5005388"/>
          <p14:tracePt t="22837" x="7559675" y="5005388"/>
          <p14:tracePt t="22846" x="7575550" y="5005388"/>
          <p14:tracePt t="22860" x="7575550" y="4991100"/>
          <p14:tracePt t="22869" x="7589838" y="4991100"/>
          <p14:tracePt t="22925" x="7575550" y="4991100"/>
          <p14:tracePt t="22933" x="7545388" y="4975225"/>
          <p14:tracePt t="22941" x="7515225" y="4975225"/>
          <p14:tracePt t="22949" x="7470775" y="4975225"/>
          <p14:tracePt t="22957" x="7410450" y="4975225"/>
          <p14:tracePt t="22965" x="7305675" y="4960938"/>
          <p14:tracePt t="22973" x="7186613" y="4960938"/>
          <p14:tracePt t="22982" x="7067550" y="4960938"/>
          <p14:tracePt t="22989" x="6992938" y="4960938"/>
          <p14:tracePt t="22998" x="6872288" y="4960938"/>
          <p14:tracePt t="23005" x="6634163" y="4960938"/>
          <p14:tracePt t="23015" x="6469063" y="4960938"/>
          <p14:tracePt t="23021" x="6305550" y="4960938"/>
          <p14:tracePt t="23032" x="6140450" y="4960938"/>
          <p14:tracePt t="23037" x="5961063" y="4960938"/>
          <p14:tracePt t="23048" x="5781675" y="4945063"/>
          <p14:tracePt t="23053" x="5602288" y="4930775"/>
          <p14:tracePt t="23061" x="5513388" y="4900613"/>
          <p14:tracePt t="23070" x="5364163" y="4870450"/>
          <p14:tracePt t="23077" x="5124450" y="4811713"/>
          <p14:tracePt t="23086" x="5049838" y="4765675"/>
          <p14:tracePt t="23093" x="4795838" y="4676775"/>
          <p14:tracePt t="23102" x="4737100" y="4646613"/>
          <p14:tracePt t="23109" x="4632325" y="4602163"/>
          <p14:tracePt t="23118" x="4527550" y="4557713"/>
          <p14:tracePt t="23125" x="4437063" y="4511675"/>
          <p14:tracePt t="23134" x="4362450" y="4497388"/>
          <p14:tracePt t="23142" x="4303713" y="4483100"/>
          <p14:tracePt t="23149" x="4229100" y="4467225"/>
          <p14:tracePt t="23158" x="4183063" y="4467225"/>
          <p14:tracePt t="23166" x="4152900" y="4467225"/>
          <p14:tracePt t="23174" x="4094163" y="4467225"/>
          <p14:tracePt t="23182" x="4064000" y="4467225"/>
          <p14:tracePt t="23190" x="4019550" y="4467225"/>
          <p14:tracePt t="23199" x="3989388" y="4467225"/>
          <p14:tracePt t="23206" x="3959225" y="4467225"/>
          <p14:tracePt t="23215" x="3929063" y="4467225"/>
          <p14:tracePt t="23222" x="3914775" y="4483100"/>
          <p14:tracePt t="23232" x="3898900" y="4483100"/>
          <p14:tracePt t="23238" x="3870325" y="4497388"/>
          <p14:tracePt t="23248" x="3854450" y="4497388"/>
          <p14:tracePt t="23254" x="3840163" y="4497388"/>
          <p14:tracePt t="23263" x="3824288" y="4511675"/>
          <p14:tracePt t="23270" x="3810000" y="4511675"/>
          <p14:tracePt t="23280" x="3795713" y="4511675"/>
          <p14:tracePt t="23286" x="3779838" y="4511675"/>
          <p14:tracePt t="23297" x="3765550" y="4527550"/>
          <p14:tracePt t="23302" x="3749675" y="4527550"/>
          <p14:tracePt t="23313" x="3735388" y="4527550"/>
          <p14:tracePt t="23318" x="3735388" y="4541838"/>
          <p14:tracePt t="23330" x="3721100" y="4557713"/>
          <p14:tracePt t="23334" x="3705225" y="4572000"/>
          <p14:tracePt t="23347" x="3690938" y="4586288"/>
          <p14:tracePt t="23350" x="3690938" y="4602163"/>
          <p14:tracePt t="23363" x="3675063" y="4616450"/>
          <p14:tracePt t="23366" x="3675063" y="4632325"/>
          <p14:tracePt t="23380" x="3660775" y="4646613"/>
          <p14:tracePt t="23382" x="3660775" y="4660900"/>
          <p14:tracePt t="23397" x="3660775" y="4676775"/>
          <p14:tracePt t="23399" x="3644900" y="4691063"/>
          <p14:tracePt t="23415" x="3644900" y="4706938"/>
          <p14:tracePt t="23430" x="3644900" y="4721225"/>
          <p14:tracePt t="23447" x="3630613" y="4721225"/>
          <p14:tracePt t="23449" x="3630613" y="4737100"/>
          <p14:tracePt t="23465" x="3630613" y="4751388"/>
          <p14:tracePt t="23487" x="3616325" y="4751388"/>
          <p14:tracePt t="23495" x="3616325" y="4765675"/>
          <p14:tracePt t="23591" x="3616325" y="4781550"/>
          <p14:tracePt t="23607" x="3616325" y="4795838"/>
          <p14:tracePt t="23631" x="3616325" y="4811713"/>
          <p14:tracePt t="23650" x="3616325" y="4826000"/>
          <p14:tracePt t="23679" x="3630613" y="4826000"/>
          <p14:tracePt t="23776" x="3644900" y="4826000"/>
          <p14:tracePt t="23783" x="3644900" y="4840288"/>
          <p14:tracePt t="23808" x="3660775" y="4840288"/>
          <p14:tracePt t="23816" x="3675063" y="4856163"/>
          <p14:tracePt t="23833" x="3690938" y="4856163"/>
          <p14:tracePt t="23840" x="3690938" y="4870450"/>
          <p14:tracePt t="23849" x="3705225" y="4870450"/>
          <p14:tracePt t="23866" x="3721100" y="4870450"/>
          <p14:tracePt t="23872" x="3735388" y="4886325"/>
          <p14:tracePt t="24434" x="3735388" y="4870450"/>
          <p14:tracePt t="24442" x="3765550" y="4840288"/>
          <p14:tracePt t="24450" x="3810000" y="4795838"/>
          <p14:tracePt t="24458" x="3870325" y="4706938"/>
          <p14:tracePt t="24466" x="3975100" y="4602163"/>
          <p14:tracePt t="24474" x="4213225" y="4332288"/>
          <p14:tracePt t="24484" x="4721225" y="3779838"/>
          <p14:tracePt t="24490" x="5124450" y="3316288"/>
          <p14:tracePt t="24499" x="5618163" y="2794000"/>
          <p14:tracePt t="24506" x="5886450" y="2525713"/>
          <p14:tracePt t="24515" x="6843713" y="1612900"/>
          <p14:tracePt t="24522" x="7410450" y="1076325"/>
          <p14:tracePt t="24532" x="7724775" y="822325"/>
          <p14:tracePt t="24537" x="8321675" y="328613"/>
        </p14:tracePtLst>
      </p14:laserTrace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55" y="0"/>
            <a:ext cx="10515600" cy="1325563"/>
          </a:xfrm>
        </p:spPr>
        <p:txBody>
          <a:bodyPr>
            <a:normAutofit/>
          </a:bodyPr>
          <a:lstStyle/>
          <a:p>
            <a:pPr algn="ctr"/>
            <a:r>
              <a:rPr lang="en-US" sz="4000" dirty="0">
                <a:latin typeface="Arial" panose="020B0604020202020204" pitchFamily="34" charset="0"/>
                <a:cs typeface="Arial" panose="020B0604020202020204" pitchFamily="34" charset="0"/>
              </a:rPr>
              <a:t>Somatic nervous system</a:t>
            </a:r>
          </a:p>
        </p:txBody>
      </p:sp>
      <p:sp>
        <p:nvSpPr>
          <p:cNvPr id="3" name="Content Placeholder 2"/>
          <p:cNvSpPr>
            <a:spLocks noGrp="1"/>
          </p:cNvSpPr>
          <p:nvPr>
            <p:ph sz="half" idx="1"/>
          </p:nvPr>
        </p:nvSpPr>
        <p:spPr>
          <a:xfrm>
            <a:off x="249382" y="1722582"/>
            <a:ext cx="6410037" cy="5135418"/>
          </a:xfrm>
        </p:spPr>
        <p:txBody>
          <a:bodyPr>
            <a:normAutofit lnSpcReduction="10000"/>
          </a:bodyPr>
          <a:lstStyle/>
          <a:p>
            <a:r>
              <a:rPr lang="en-US" b="1" dirty="0"/>
              <a:t>sensory neurons</a:t>
            </a:r>
            <a:r>
              <a:rPr lang="en-US" dirty="0"/>
              <a:t>: convey information from </a:t>
            </a:r>
            <a:r>
              <a:rPr lang="en-US" u="sng" dirty="0"/>
              <a:t>somatic receptors </a:t>
            </a:r>
            <a:r>
              <a:rPr lang="en-US" dirty="0"/>
              <a:t>(in the in the head, body wall and limbs)and from </a:t>
            </a:r>
            <a:r>
              <a:rPr lang="en-US" u="sng" dirty="0"/>
              <a:t>receptors of special senses</a:t>
            </a:r>
            <a:r>
              <a:rPr lang="en-US" dirty="0"/>
              <a:t>: vision, hearing and taste to the CNS. </a:t>
            </a:r>
          </a:p>
          <a:p>
            <a:pPr marL="0" indent="0">
              <a:buNone/>
            </a:pPr>
            <a:endParaRPr lang="en-US" dirty="0"/>
          </a:p>
          <a:p>
            <a:r>
              <a:rPr lang="en-US" b="1" dirty="0"/>
              <a:t>motor neurons</a:t>
            </a:r>
            <a:r>
              <a:rPr lang="en-US" dirty="0"/>
              <a:t>: conduct impulses from CNS </a:t>
            </a:r>
            <a:r>
              <a:rPr lang="en-US" u="sng" dirty="0"/>
              <a:t>to skeletal muscles only</a:t>
            </a:r>
            <a:r>
              <a:rPr lang="en-US" dirty="0"/>
              <a:t>. </a:t>
            </a:r>
          </a:p>
          <a:p>
            <a:pPr marL="0" indent="0">
              <a:buNone/>
            </a:pPr>
            <a:endParaRPr lang="en-US" dirty="0"/>
          </a:p>
          <a:p>
            <a:r>
              <a:rPr lang="en-US" dirty="0"/>
              <a:t>It is the </a:t>
            </a:r>
            <a:r>
              <a:rPr lang="en-US" b="1" dirty="0"/>
              <a:t>voluntary</a:t>
            </a:r>
            <a:r>
              <a:rPr lang="en-US" dirty="0"/>
              <a:t> part of PNS because the motor response can be consciously controlled.</a:t>
            </a:r>
          </a:p>
          <a:p>
            <a:endParaRPr lang="en-US" dirty="0"/>
          </a:p>
        </p:txBody>
      </p:sp>
      <p:pic>
        <p:nvPicPr>
          <p:cNvPr id="5" name="Content Placeholder 4"/>
          <p:cNvPicPr>
            <a:picLocks noGrp="1" noChangeAspect="1"/>
          </p:cNvPicPr>
          <p:nvPr>
            <p:ph sz="half" idx="2"/>
          </p:nvPr>
        </p:nvPicPr>
        <p:blipFill>
          <a:blip r:embed="rId4"/>
          <a:stretch>
            <a:fillRect/>
          </a:stretch>
        </p:blipFill>
        <p:spPr>
          <a:xfrm>
            <a:off x="6881092" y="1453554"/>
            <a:ext cx="4839854" cy="4960543"/>
          </a:xfrm>
          <a:prstGeom prst="rect">
            <a:avLst/>
          </a:prstGeom>
        </p:spPr>
      </p:pic>
      <p:pic>
        <p:nvPicPr>
          <p:cNvPr id="4" name="Audio 3">
            <a:hlinkClick r:id="" action="ppaction://media"/>
            <a:extLst>
              <a:ext uri="{FF2B5EF4-FFF2-40B4-BE49-F238E27FC236}">
                <a16:creationId xmlns:a16="http://schemas.microsoft.com/office/drawing/2014/main" id="{B8EE9BA0-3C2E-D043-A2DB-F2BC3A389A3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5062405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80679">
        <p159:morph option="byObject"/>
      </p:transition>
    </mc:Choice>
    <mc:Fallback>
      <p:transition spd="slow" advTm="806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024" x="5618163" y="1181100"/>
          <p14:tracePt t="1032" x="5588000" y="1181100"/>
          <p14:tracePt t="1040" x="5557838" y="1195388"/>
          <p14:tracePt t="1048" x="5527675" y="1195388"/>
          <p14:tracePt t="1056" x="5499100" y="1209675"/>
          <p14:tracePt t="1065" x="5468938" y="1225550"/>
          <p14:tracePt t="1071" x="5438775" y="1225550"/>
          <p14:tracePt t="1083" x="5394325" y="1239838"/>
          <p14:tracePt t="1087" x="5364163" y="1239838"/>
          <p14:tracePt t="1100" x="5334000" y="1239838"/>
          <p14:tracePt t="1103" x="5303838" y="1239838"/>
          <p14:tracePt t="1112" x="5273675" y="1239838"/>
          <p14:tracePt t="1120" x="5259388" y="1239838"/>
          <p14:tracePt t="1128" x="5214938" y="1209675"/>
          <p14:tracePt t="1135" x="5184775" y="1209675"/>
          <p14:tracePt t="1144" x="5154613" y="1195388"/>
          <p14:tracePt t="1151" x="5124450" y="1181100"/>
          <p14:tracePt t="1160" x="5094288" y="1181100"/>
          <p14:tracePt t="1168" x="5065713" y="1165225"/>
          <p14:tracePt t="1175" x="5049838" y="1165225"/>
          <p14:tracePt t="1183" x="5019675" y="1165225"/>
          <p14:tracePt t="1191" x="4991100" y="1165225"/>
          <p14:tracePt t="1200" x="4960938" y="1165225"/>
          <p14:tracePt t="1207" x="4945063" y="1165225"/>
          <p14:tracePt t="1215" x="4914900" y="1165225"/>
          <p14:tracePt t="1223" x="4886325" y="1165225"/>
          <p14:tracePt t="1232" x="4870450" y="1165225"/>
          <p14:tracePt t="1240" x="4840288" y="1165225"/>
          <p14:tracePt t="1248" x="4811713" y="1165225"/>
          <p14:tracePt t="1256" x="4781550" y="1165225"/>
          <p14:tracePt t="1265" x="4765675" y="1165225"/>
          <p14:tracePt t="1272" x="4737100" y="1181100"/>
          <p14:tracePt t="1282" x="4691063" y="1181100"/>
          <p14:tracePt t="1288" x="4676775" y="1195388"/>
          <p14:tracePt t="1298" x="4646613" y="1195388"/>
          <p14:tracePt t="1304" x="4602163" y="1195388"/>
          <p14:tracePt t="1315" x="4572000" y="1195388"/>
          <p14:tracePt t="1320" x="4557713" y="1195388"/>
          <p14:tracePt t="1333" x="4527550" y="1195388"/>
          <p14:tracePt t="1336" x="4497388" y="1195388"/>
          <p14:tracePt t="1346" x="4467225" y="1195388"/>
          <p14:tracePt t="1352" x="4437063" y="1195388"/>
          <p14:tracePt t="1363" x="4406900" y="1195388"/>
          <p14:tracePt t="1368" x="4392613" y="1195388"/>
          <p14:tracePt t="1379" x="4362450" y="1195388"/>
          <p14:tracePt t="1384" x="4348163" y="1195388"/>
          <p14:tracePt t="1396" x="4318000" y="1195388"/>
          <p14:tracePt t="1400" x="4303713" y="1195388"/>
          <p14:tracePt t="1413" x="4287838" y="1195388"/>
          <p14:tracePt t="1416" x="4273550" y="1195388"/>
          <p14:tracePt t="1429" x="4257675" y="1195388"/>
          <p14:tracePt t="1432" x="4229100" y="1195388"/>
          <p14:tracePt t="1448" x="4213225" y="1195388"/>
          <p14:tracePt t="1463" x="4198938" y="1195388"/>
          <p14:tracePt t="1465" x="4183063" y="1195388"/>
          <p14:tracePt t="1479" x="4168775" y="1209675"/>
          <p14:tracePt t="1496" x="4152900" y="1209675"/>
          <p14:tracePt t="1498" x="4138613" y="1209675"/>
          <p14:tracePt t="1513" x="4124325" y="1209675"/>
          <p14:tracePt t="1515" x="4108450" y="1209675"/>
          <p14:tracePt t="1532" x="4094163" y="1225550"/>
          <p14:tracePt t="1546" x="4078288" y="1225550"/>
          <p14:tracePt t="1548" x="4064000" y="1225550"/>
          <p14:tracePt t="1553" x="4049713" y="1225550"/>
          <p14:tracePt t="1563" x="4033838" y="1225550"/>
          <p14:tracePt t="1576" x="4019550" y="1225550"/>
          <p14:tracePt t="1585" x="4003675" y="1225550"/>
          <p14:tracePt t="1592" x="3989388" y="1225550"/>
          <p14:tracePt t="1600" x="3975100" y="1225550"/>
          <p14:tracePt t="1609" x="3959225" y="1225550"/>
          <p14:tracePt t="1625" x="3944938" y="1225550"/>
          <p14:tracePt t="1633" x="3929063" y="1225550"/>
          <p14:tracePt t="1641" x="3914775" y="1225550"/>
          <p14:tracePt t="1649" x="3898900" y="1225550"/>
          <p14:tracePt t="1657" x="3884613" y="1225550"/>
          <p14:tracePt t="1665" x="3854450" y="1225550"/>
          <p14:tracePt t="1673" x="3840163" y="1225550"/>
          <p14:tracePt t="1682" x="3824288" y="1225550"/>
          <p14:tracePt t="1689" x="3810000" y="1225550"/>
          <p14:tracePt t="1698" x="3795713" y="1225550"/>
          <p14:tracePt t="1715" x="3779838" y="1225550"/>
          <p14:tracePt t="1721" x="3765550" y="1225550"/>
          <p14:tracePt t="1732" x="3749675" y="1209675"/>
          <p14:tracePt t="1737" x="3735388" y="1209675"/>
          <p14:tracePt t="1753" x="3721100" y="1209675"/>
          <p14:tracePt t="1761" x="3705225" y="1195388"/>
          <p14:tracePt t="1770" x="3690938" y="1195388"/>
          <p14:tracePt t="1786" x="3675063" y="1195388"/>
          <p14:tracePt t="1794" x="3660775" y="1195388"/>
          <p14:tracePt t="1809" x="3644900" y="1195388"/>
          <p14:tracePt t="1825" x="3630613" y="1195388"/>
          <p14:tracePt t="1841" x="3616325" y="1195388"/>
          <p14:tracePt t="1857" x="3600450" y="1195388"/>
          <p14:tracePt t="1873" x="3586163" y="1195388"/>
          <p14:tracePt t="1890" x="3570288" y="1195388"/>
          <p14:tracePt t="1914" x="3556000" y="1195388"/>
          <p14:tracePt t="1938" x="3541713" y="1195388"/>
          <p14:tracePt t="1954" x="3525838" y="1195388"/>
          <p14:tracePt t="1986" x="3511550" y="1195388"/>
          <p14:tracePt t="2010" x="3495675" y="1195388"/>
          <p14:tracePt t="2035" x="3481388" y="1195388"/>
          <p14:tracePt t="2058" x="3467100" y="1195388"/>
          <p14:tracePt t="2082" x="3467100" y="1209675"/>
          <p14:tracePt t="2100" x="3451225" y="1209675"/>
          <p14:tracePt t="2149" x="3436938" y="1209675"/>
          <p14:tracePt t="2194" x="3421063" y="1209675"/>
          <p14:tracePt t="2243" x="3406775" y="1209675"/>
          <p14:tracePt t="2291" x="3390900" y="1209675"/>
          <p14:tracePt t="2420" x="3406775" y="1209675"/>
          <p14:tracePt t="2428" x="3421063" y="1209675"/>
          <p14:tracePt t="2436" x="3436938" y="1209675"/>
          <p14:tracePt t="2444" x="3451225" y="1209675"/>
          <p14:tracePt t="2451" x="3467100" y="1209675"/>
          <p14:tracePt t="2459" x="3481388" y="1209675"/>
          <p14:tracePt t="2468" x="3495675" y="1209675"/>
          <p14:tracePt t="2476" x="3511550" y="1225550"/>
          <p14:tracePt t="2484" x="3525838" y="1225550"/>
          <p14:tracePt t="2491" x="3541713" y="1225550"/>
          <p14:tracePt t="2499" x="3556000" y="1225550"/>
          <p14:tracePt t="2507" x="3570288" y="1225550"/>
          <p14:tracePt t="2524" x="3586163" y="1225550"/>
          <p14:tracePt t="2531" x="3600450" y="1225550"/>
          <p14:tracePt t="2540" x="3630613" y="1225550"/>
          <p14:tracePt t="2548" x="3644900" y="1225550"/>
          <p14:tracePt t="2556" x="3660775" y="1225550"/>
          <p14:tracePt t="2565" x="3690938" y="1225550"/>
          <p14:tracePt t="2572" x="3705225" y="1239838"/>
          <p14:tracePt t="2582" x="3735388" y="1239838"/>
          <p14:tracePt t="2599" x="3765550" y="1239838"/>
          <p14:tracePt t="2604" x="3779838" y="1239838"/>
          <p14:tracePt t="2612" x="3795713" y="1239838"/>
          <p14:tracePt t="2620" x="3810000" y="1239838"/>
          <p14:tracePt t="2628" x="3824288" y="1239838"/>
          <p14:tracePt t="2644" x="3840163" y="1239838"/>
          <p14:tracePt t="2652" x="3854450" y="1239838"/>
          <p14:tracePt t="2660" x="3870325" y="1239838"/>
          <p14:tracePt t="2676" x="3884613" y="1239838"/>
          <p14:tracePt t="2684" x="3898900" y="1239838"/>
          <p14:tracePt t="2692" x="3914775" y="1239838"/>
          <p14:tracePt t="2708" x="3929063" y="1239838"/>
          <p14:tracePt t="2716" x="3944938" y="1239838"/>
          <p14:tracePt t="2724" x="3959225" y="1239838"/>
          <p14:tracePt t="2732" x="3975100" y="1239838"/>
          <p14:tracePt t="2749" x="3989388" y="1239838"/>
          <p14:tracePt t="2766" x="4003675" y="1239838"/>
          <p14:tracePt t="2782" x="4019550" y="1239838"/>
          <p14:tracePt t="2788" x="4033838" y="1239838"/>
          <p14:tracePt t="2805" x="4049713" y="1239838"/>
          <p14:tracePt t="2821" x="4064000" y="1239838"/>
          <p14:tracePt t="2832" x="4064000" y="1225550"/>
          <p14:tracePt t="2836" x="4078288" y="1225550"/>
          <p14:tracePt t="2853" x="4094163" y="1225550"/>
          <p14:tracePt t="2869" x="4108450" y="1225550"/>
          <p14:tracePt t="2885" x="4124325" y="1225550"/>
          <p14:tracePt t="2901" x="4138613" y="1225550"/>
          <p14:tracePt t="2917" x="4152900" y="1225550"/>
          <p14:tracePt t="2933" x="4168775" y="1225550"/>
          <p14:tracePt t="2941" x="4183063" y="1225550"/>
          <p14:tracePt t="2949" x="4198938" y="1209675"/>
          <p14:tracePt t="2957" x="4213225" y="1209675"/>
          <p14:tracePt t="2965" x="4229100" y="1209675"/>
          <p14:tracePt t="2973" x="4257675" y="1209675"/>
          <p14:tracePt t="2981" x="4273550" y="1209675"/>
          <p14:tracePt t="2989" x="4303713" y="1209675"/>
          <p14:tracePt t="2999" x="4318000" y="1209675"/>
          <p14:tracePt t="3005" x="4348163" y="1209675"/>
          <p14:tracePt t="3015" x="4378325" y="1209675"/>
          <p14:tracePt t="3021" x="4392613" y="1209675"/>
          <p14:tracePt t="3032" x="4422775" y="1209675"/>
          <p14:tracePt t="3037" x="4452938" y="1209675"/>
          <p14:tracePt t="3049" x="4467225" y="1209675"/>
          <p14:tracePt t="3053" x="4511675" y="1209675"/>
          <p14:tracePt t="3061" x="4557713" y="1209675"/>
          <p14:tracePt t="3070" x="4586288" y="1209675"/>
          <p14:tracePt t="3078" x="4632325" y="1209675"/>
          <p14:tracePt t="3086" x="4676775" y="1209675"/>
          <p14:tracePt t="3099" x="4721225" y="1209675"/>
          <p14:tracePt t="3101" x="4781550" y="1209675"/>
          <p14:tracePt t="3109" x="4826000" y="1209675"/>
          <p14:tracePt t="3118" x="4886325" y="1209675"/>
          <p14:tracePt t="3125" x="4945063" y="1209675"/>
          <p14:tracePt t="3136" x="5005388" y="1209675"/>
          <p14:tracePt t="3141" x="5065713" y="1209675"/>
          <p14:tracePt t="3150" x="5140325" y="1209675"/>
          <p14:tracePt t="3157" x="5199063" y="1209675"/>
          <p14:tracePt t="3165" x="5259388" y="1209675"/>
          <p14:tracePt t="3174" x="5334000" y="1209675"/>
          <p14:tracePt t="3182" x="5394325" y="1209675"/>
          <p14:tracePt t="3190" x="5422900" y="1209675"/>
          <p14:tracePt t="3201" x="5513388" y="1195388"/>
          <p14:tracePt t="3206" x="5573713" y="1195388"/>
          <p14:tracePt t="3215" x="5618163" y="1195388"/>
          <p14:tracePt t="3222" x="5648325" y="1181100"/>
          <p14:tracePt t="3232" x="5722938" y="1181100"/>
          <p14:tracePt t="3238" x="5753100" y="1181100"/>
          <p14:tracePt t="3248" x="5797550" y="1181100"/>
          <p14:tracePt t="3254" x="5842000" y="1181100"/>
          <p14:tracePt t="3265" x="5872163" y="1181100"/>
          <p14:tracePt t="3270" x="5902325" y="1181100"/>
          <p14:tracePt t="3279" x="5946775" y="1181100"/>
          <p14:tracePt t="3286" x="5976938" y="1181100"/>
          <p14:tracePt t="3296" x="6007100" y="1181100"/>
          <p14:tracePt t="3302" x="6035675" y="1181100"/>
          <p14:tracePt t="3313" x="6065838" y="1181100"/>
          <p14:tracePt t="3318" x="6096000" y="1181100"/>
          <p14:tracePt t="3330" x="6126163" y="1181100"/>
          <p14:tracePt t="3334" x="6156325" y="1181100"/>
          <p14:tracePt t="3346" x="6200775" y="1181100"/>
          <p14:tracePt t="3350" x="6230938" y="1181100"/>
          <p14:tracePt t="3362" x="6261100" y="1181100"/>
          <p14:tracePt t="3366" x="6305550" y="1195388"/>
          <p14:tracePt t="3379" x="6335713" y="1195388"/>
          <p14:tracePt t="3382" x="6364288" y="1195388"/>
          <p14:tracePt t="3396" x="6410325" y="1209675"/>
          <p14:tracePt t="3398" x="6454775" y="1225550"/>
          <p14:tracePt t="3413" x="6499225" y="1239838"/>
          <p14:tracePt t="3415" x="6543675" y="1239838"/>
          <p14:tracePt t="3429" x="6589713" y="1255713"/>
          <p14:tracePt t="3432" x="6648450" y="1270000"/>
          <p14:tracePt t="3446" x="6708775" y="1284288"/>
          <p14:tracePt t="3450" x="6753225" y="1284288"/>
          <p14:tracePt t="3463" x="6827838" y="1300163"/>
          <p14:tracePt t="3466" x="6888163" y="1314450"/>
          <p14:tracePt t="3480" x="6946900" y="1314450"/>
          <p14:tracePt t="3482" x="7007225" y="1330325"/>
          <p14:tracePt t="3496" x="7067550" y="1344613"/>
          <p14:tracePt t="3498" x="7126288" y="1358900"/>
          <p14:tracePt t="3502" x="7156450" y="1374775"/>
          <p14:tracePt t="3513" x="7216775" y="1389063"/>
          <p14:tracePt t="3519" x="7261225" y="1389063"/>
          <p14:tracePt t="3529" x="7291388" y="1389063"/>
          <p14:tracePt t="3535" x="7335838" y="1404938"/>
          <p14:tracePt t="3546" x="7351713" y="1404938"/>
          <p14:tracePt t="3550" x="7380288" y="1419225"/>
          <p14:tracePt t="3968" x="7426325" y="1404938"/>
          <p14:tracePt t="3976" x="7485063" y="1374775"/>
          <p14:tracePt t="3984" x="7531100" y="1358900"/>
          <p14:tracePt t="3992" x="7589838" y="1330325"/>
          <p14:tracePt t="4000" x="7650163" y="1314450"/>
          <p14:tracePt t="4008" x="7694613" y="1300163"/>
          <p14:tracePt t="4016" x="7754938" y="1284288"/>
          <p14:tracePt t="4024" x="7859713" y="1270000"/>
          <p14:tracePt t="4032" x="7948613" y="1255713"/>
          <p14:tracePt t="4040" x="8039100" y="1239838"/>
          <p14:tracePt t="4048" x="8142288" y="1225550"/>
          <p14:tracePt t="4056" x="8216900" y="1225550"/>
          <p14:tracePt t="4064" x="8293100" y="1225550"/>
          <p14:tracePt t="4072" x="8367713" y="1225550"/>
          <p14:tracePt t="4081" x="8442325" y="1225550"/>
          <p14:tracePt t="4089" x="8501063" y="1225550"/>
          <p14:tracePt t="4098" x="8561388" y="1225550"/>
          <p14:tracePt t="4105" x="8591550" y="1225550"/>
          <p14:tracePt t="4115" x="8650288" y="1225550"/>
          <p14:tracePt t="4120" x="8696325" y="1225550"/>
          <p14:tracePt t="4131" x="8724900" y="1225550"/>
          <p14:tracePt t="4136" x="8755063" y="1225550"/>
          <p14:tracePt t="4146" x="8785225" y="1225550"/>
          <p14:tracePt t="4153" x="8801100" y="1225550"/>
          <p14:tracePt t="4169" x="8815388" y="1225550"/>
          <p14:tracePt t="4249" x="8815388" y="1209675"/>
          <p14:tracePt t="4289" x="8801100" y="1209675"/>
          <p14:tracePt t="4780" x="8770938" y="1209675"/>
          <p14:tracePt t="4787" x="8724900" y="1195388"/>
          <p14:tracePt t="4794" x="8680450" y="1181100"/>
          <p14:tracePt t="4803" x="8591550" y="1165225"/>
          <p14:tracePt t="4810" x="8456613" y="1135063"/>
          <p14:tracePt t="4819" x="8382000" y="1135063"/>
          <p14:tracePt t="4826" x="8202613" y="1104900"/>
          <p14:tracePt t="4835" x="8053388" y="1090613"/>
          <p14:tracePt t="4843" x="7843838" y="1076325"/>
          <p14:tracePt t="4851" x="7650163" y="1046163"/>
          <p14:tracePt t="4859" x="7440613" y="1030288"/>
          <p14:tracePt t="4867" x="7186613" y="1001713"/>
          <p14:tracePt t="4875" x="6918325" y="971550"/>
          <p14:tracePt t="4882" x="6692900" y="955675"/>
          <p14:tracePt t="4891" x="6454775" y="927100"/>
          <p14:tracePt t="4899" x="6215063" y="911225"/>
          <p14:tracePt t="4907" x="6021388" y="911225"/>
          <p14:tracePt t="4915" x="5930900" y="911225"/>
          <p14:tracePt t="4923" x="5753100" y="911225"/>
          <p14:tracePt t="4932" x="5588000" y="911225"/>
          <p14:tracePt t="4939" x="5438775" y="941388"/>
          <p14:tracePt t="4948" x="5303838" y="985838"/>
          <p14:tracePt t="4955" x="5184775" y="1016000"/>
          <p14:tracePt t="4964" x="5065713" y="1060450"/>
          <p14:tracePt t="4971" x="4960938" y="1104900"/>
          <p14:tracePt t="4981" x="4870450" y="1135063"/>
          <p14:tracePt t="4987" x="4781550" y="1150938"/>
          <p14:tracePt t="4996" x="4691063" y="1181100"/>
          <p14:tracePt t="5004" x="4586288" y="1195388"/>
          <p14:tracePt t="5013" x="4483100" y="1209675"/>
          <p14:tracePt t="5019" x="4392613" y="1209675"/>
          <p14:tracePt t="5029" x="4287838" y="1209675"/>
          <p14:tracePt t="5036" x="4213225" y="1209675"/>
          <p14:tracePt t="5046" x="4138613" y="1209675"/>
          <p14:tracePt t="5051" x="4064000" y="1209675"/>
          <p14:tracePt t="5063" x="4003675" y="1209675"/>
          <p14:tracePt t="5067" x="3944938" y="1209675"/>
          <p14:tracePt t="5079" x="3884613" y="1209675"/>
          <p14:tracePt t="5083" x="3824288" y="1209675"/>
          <p14:tracePt t="5096" x="3795713" y="1209675"/>
          <p14:tracePt t="5099" x="3749675" y="1225550"/>
          <p14:tracePt t="5113" x="3721100" y="1225550"/>
          <p14:tracePt t="5115" x="3690938" y="1239838"/>
          <p14:tracePt t="5130" x="3660775" y="1255713"/>
          <p14:tracePt t="5132" x="3630613" y="1255713"/>
          <p14:tracePt t="5146" x="3616325" y="1270000"/>
          <p14:tracePt t="5149" x="3600450" y="1270000"/>
          <p14:tracePt t="5165" x="3586163" y="1284288"/>
          <p14:tracePt t="5212" x="3570288" y="1284288"/>
          <p14:tracePt t="5252" x="3570288" y="1270000"/>
          <p14:tracePt t="5269" x="3570288" y="1255713"/>
          <p14:tracePt t="5292" x="3570288" y="1239838"/>
          <p14:tracePt t="5300" x="3556000" y="1239838"/>
          <p14:tracePt t="5316" x="3556000" y="1225550"/>
          <p14:tracePt t="5332" x="3556000" y="1209675"/>
          <p14:tracePt t="5349" x="3541713" y="1209675"/>
          <p14:tracePt t="5356" x="3541713" y="1195388"/>
          <p14:tracePt t="5365" x="3525838" y="1195388"/>
          <p14:tracePt t="5372" x="3525838" y="1181100"/>
          <p14:tracePt t="5388" x="3511550" y="1165225"/>
          <p14:tracePt t="5404" x="3495675" y="1150938"/>
          <p14:tracePt t="5415" x="3481388" y="1150938"/>
          <p14:tracePt t="5431" x="3467100" y="1135063"/>
          <p14:tracePt t="5436" x="3451225" y="1135063"/>
          <p14:tracePt t="5444" x="3436938" y="1120775"/>
          <p14:tracePt t="5452" x="3421063" y="1120775"/>
          <p14:tracePt t="5465" x="3406775" y="1104900"/>
          <p14:tracePt t="5468" x="3390900" y="1090613"/>
          <p14:tracePt t="5485" x="3376613" y="1076325"/>
          <p14:tracePt t="5492" x="3346450" y="1076325"/>
          <p14:tracePt t="5501" x="3332163" y="1060450"/>
          <p14:tracePt t="5509" x="3316288" y="1046163"/>
          <p14:tracePt t="5517" x="3287713" y="1030288"/>
          <p14:tracePt t="5525" x="3271838" y="1016000"/>
          <p14:tracePt t="5533" x="3257550" y="1001713"/>
          <p14:tracePt t="5541" x="3241675" y="985838"/>
          <p14:tracePt t="5549" x="3227388" y="985838"/>
          <p14:tracePt t="5565" x="3227388" y="971550"/>
          <p14:tracePt t="5573" x="3213100" y="971550"/>
          <p14:tracePt t="5582" x="3213100" y="955675"/>
          <p14:tracePt t="5798" x="3227388" y="955675"/>
          <p14:tracePt t="5822" x="3241675" y="955675"/>
          <p14:tracePt t="5840" x="3257550" y="955675"/>
          <p14:tracePt t="5848" x="3271838" y="971550"/>
          <p14:tracePt t="5853" x="3287713" y="971550"/>
          <p14:tracePt t="5865" x="3316288" y="985838"/>
          <p14:tracePt t="5869" x="3332163" y="985838"/>
          <p14:tracePt t="5878" x="3362325" y="1001713"/>
          <p14:tracePt t="5886" x="3376613" y="1001713"/>
          <p14:tracePt t="5894" x="3406775" y="1016000"/>
          <p14:tracePt t="5902" x="3421063" y="1030288"/>
          <p14:tracePt t="5910" x="3451225" y="1046163"/>
          <p14:tracePt t="5918" x="3467100" y="1060450"/>
          <p14:tracePt t="5926" x="3481388" y="1076325"/>
          <p14:tracePt t="5934" x="3511550" y="1090613"/>
          <p14:tracePt t="5942" x="3525838" y="1120775"/>
          <p14:tracePt t="5950" x="3541713" y="1150938"/>
          <p14:tracePt t="5958" x="3556000" y="1165225"/>
          <p14:tracePt t="5966" x="3570288" y="1195388"/>
          <p14:tracePt t="5974" x="3586163" y="1239838"/>
          <p14:tracePt t="5982" x="3600450" y="1255713"/>
          <p14:tracePt t="5990" x="3616325" y="1284288"/>
          <p14:tracePt t="5998" x="3644900" y="1314450"/>
          <p14:tracePt t="6006" x="3690938" y="1358900"/>
          <p14:tracePt t="6015" x="3721100" y="1374775"/>
          <p14:tracePt t="6022" x="3765550" y="1404938"/>
          <p14:tracePt t="6031" x="3810000" y="1419225"/>
          <p14:tracePt t="6038" x="3854450" y="1419225"/>
          <p14:tracePt t="6048" x="3914775" y="1435100"/>
          <p14:tracePt t="6054" x="3975100" y="1435100"/>
          <p14:tracePt t="6064" x="4033838" y="1435100"/>
          <p14:tracePt t="6070" x="4094163" y="1435100"/>
          <p14:tracePt t="6080" x="4168775" y="1435100"/>
          <p14:tracePt t="6087" x="4183063" y="1435100"/>
          <p14:tracePt t="6096" x="4243388" y="1419225"/>
          <p14:tracePt t="6103" x="4287838" y="1419225"/>
          <p14:tracePt t="6113" x="4332288" y="1404938"/>
          <p14:tracePt t="6118" x="4378325" y="1389063"/>
          <p14:tracePt t="6129" x="4406900" y="1374775"/>
          <p14:tracePt t="6134" x="4452938" y="1358900"/>
          <p14:tracePt t="6146" x="4483100" y="1358900"/>
          <p14:tracePt t="6150" x="4511675" y="1344613"/>
          <p14:tracePt t="6163" x="4541838" y="1330325"/>
          <p14:tracePt t="6166" x="4586288" y="1314450"/>
          <p14:tracePt t="6179" x="4616450" y="1300163"/>
          <p14:tracePt t="6183" x="4646613" y="1284288"/>
          <p14:tracePt t="6196" x="4676775" y="1270000"/>
          <p14:tracePt t="6198" x="4706938" y="1255713"/>
          <p14:tracePt t="6213" x="4737100" y="1239838"/>
          <p14:tracePt t="6215" x="4765675" y="1225550"/>
          <p14:tracePt t="6229" x="4781550" y="1209675"/>
          <p14:tracePt t="6232" x="4811713" y="1195388"/>
          <p14:tracePt t="6246" x="4826000" y="1195388"/>
          <p14:tracePt t="6248" x="4840288" y="1181100"/>
          <p14:tracePt t="6265" x="4840288" y="1165225"/>
          <p14:tracePt t="6280" x="4856163" y="1165225"/>
          <p14:tracePt t="6282" x="4856163" y="1150938"/>
          <p14:tracePt t="6296" x="4870450" y="1150938"/>
          <p14:tracePt t="6298" x="4870450" y="1135063"/>
          <p14:tracePt t="6311" x="4870450" y="1120775"/>
          <p14:tracePt t="6319" x="4870450" y="1090613"/>
          <p14:tracePt t="6327" x="4870450" y="1076325"/>
          <p14:tracePt t="6335" x="4870450" y="1060450"/>
          <p14:tracePt t="6343" x="4870450" y="1030288"/>
          <p14:tracePt t="6352" x="4870450" y="1016000"/>
          <p14:tracePt t="6359" x="4870450" y="1001713"/>
          <p14:tracePt t="6367" x="4870450" y="971550"/>
          <p14:tracePt t="6375" x="4870450" y="955675"/>
          <p14:tracePt t="6383" x="4870450" y="941388"/>
          <p14:tracePt t="6391" x="4870450" y="927100"/>
          <p14:tracePt t="6400" x="4870450" y="911225"/>
          <p14:tracePt t="6408" x="4870450" y="896938"/>
          <p14:tracePt t="6415" x="4870450" y="881063"/>
          <p14:tracePt t="6431" x="4870450" y="866775"/>
          <p14:tracePt t="6439" x="4870450" y="850900"/>
          <p14:tracePt t="6455" x="4870450" y="836613"/>
          <p14:tracePt t="6465" x="4856163" y="836613"/>
          <p14:tracePt t="6472" x="4856163" y="822325"/>
          <p14:tracePt t="6482" x="4856163" y="806450"/>
          <p14:tracePt t="6487" x="4840288" y="792163"/>
          <p14:tracePt t="6499" x="4826000" y="776288"/>
          <p14:tracePt t="6503" x="4811713" y="762000"/>
          <p14:tracePt t="6512" x="4795838" y="747713"/>
          <p14:tracePt t="6520" x="4781550" y="731838"/>
          <p14:tracePt t="6527" x="4765675" y="701675"/>
          <p14:tracePt t="6536" x="4751388" y="687388"/>
          <p14:tracePt t="6544" x="4737100" y="657225"/>
          <p14:tracePt t="6552" x="4706938" y="627063"/>
          <p14:tracePt t="6560" x="4691063" y="612775"/>
          <p14:tracePt t="6568" x="4676775" y="582613"/>
          <p14:tracePt t="6576" x="4646613" y="552450"/>
          <p14:tracePt t="6584" x="4632325" y="522288"/>
          <p14:tracePt t="6592" x="4616450" y="493713"/>
          <p14:tracePt t="6600" x="4586288" y="463550"/>
          <p14:tracePt t="6608" x="4572000" y="433388"/>
          <p14:tracePt t="6616" x="4541838" y="419100"/>
          <p14:tracePt t="6624" x="4511675" y="388938"/>
          <p14:tracePt t="6632" x="4483100" y="358775"/>
          <p14:tracePt t="6640" x="4452938" y="342900"/>
          <p14:tracePt t="6648" x="4422775" y="328613"/>
          <p14:tracePt t="6656" x="4392613" y="298450"/>
          <p14:tracePt t="6665" x="4362450" y="268288"/>
          <p14:tracePt t="6672" x="4318000" y="254000"/>
          <p14:tracePt t="6681" x="4287838" y="223838"/>
          <p14:tracePt t="6688" x="4257675" y="209550"/>
          <p14:tracePt t="6698" x="4243388" y="193675"/>
          <p14:tracePt t="6704" x="4213225" y="165100"/>
          <p14:tracePt t="6715" x="4183063" y="149225"/>
          <p14:tracePt t="6720" x="4138613" y="134938"/>
          <p14:tracePt t="6730" x="4124325" y="119063"/>
          <p14:tracePt t="6736" x="4078288" y="104775"/>
          <p14:tracePt t="6746" x="4033838" y="88900"/>
          <p14:tracePt t="6753" x="4003675" y="88900"/>
          <p14:tracePt t="6763" x="3975100" y="88900"/>
          <p14:tracePt t="6769" x="3929063" y="74613"/>
          <p14:tracePt t="6779" x="3884613" y="74613"/>
          <p14:tracePt t="6785" x="3854450" y="74613"/>
          <p14:tracePt t="6796" x="3824288" y="74613"/>
          <p14:tracePt t="6800" x="3795713" y="74613"/>
          <p14:tracePt t="6813" x="3765550" y="74613"/>
          <p14:tracePt t="6816" x="3735388" y="74613"/>
          <p14:tracePt t="6830" x="3705225" y="88900"/>
          <p14:tracePt t="6832" x="3675063" y="104775"/>
          <p14:tracePt t="6846" x="3660775" y="119063"/>
          <p14:tracePt t="6849" x="3630613" y="119063"/>
          <p14:tracePt t="6863" x="3586163" y="134938"/>
          <p14:tracePt t="6865" x="3570288" y="149225"/>
          <p14:tracePt t="6880" x="3541713" y="165100"/>
          <p14:tracePt t="6882" x="3511550" y="165100"/>
          <p14:tracePt t="6896" x="3481388" y="179388"/>
          <p14:tracePt t="6898" x="3451225" y="193675"/>
          <p14:tracePt t="6913" x="3436938" y="209550"/>
          <p14:tracePt t="6915" x="3406775" y="223838"/>
          <p14:tracePt t="6930" x="3376613" y="239713"/>
          <p14:tracePt t="6932" x="3362325" y="268288"/>
          <p14:tracePt t="6946" x="3332163" y="284163"/>
          <p14:tracePt t="6947" x="3316288" y="298450"/>
          <p14:tracePt t="6953" x="3302000" y="328613"/>
          <p14:tracePt t="6963" x="3287713" y="342900"/>
          <p14:tracePt t="6969" x="3271838" y="358775"/>
          <p14:tracePt t="6979" x="3257550" y="373063"/>
          <p14:tracePt t="6985" x="3241675" y="388938"/>
          <p14:tracePt t="6996" x="3227388" y="403225"/>
          <p14:tracePt t="7001" x="3213100" y="419100"/>
          <p14:tracePt t="7013" x="3213100" y="433388"/>
          <p14:tracePt t="7017" x="3197225" y="447675"/>
          <p14:tracePt t="7029" x="3182938" y="477838"/>
          <p14:tracePt t="7033" x="3182938" y="493713"/>
          <p14:tracePt t="7046" x="3167063" y="508000"/>
          <p14:tracePt t="7049" x="3152775" y="522288"/>
          <p14:tracePt t="7063" x="3152775" y="552450"/>
          <p14:tracePt t="7065" x="3136900" y="568325"/>
          <p14:tracePt t="7080" x="3136900" y="582613"/>
          <p14:tracePt t="7082" x="3122613" y="612775"/>
          <p14:tracePt t="7096" x="3122613" y="627063"/>
          <p14:tracePt t="7098" x="3122613" y="642938"/>
          <p14:tracePt t="7113" x="3108325" y="657225"/>
          <p14:tracePt t="7115" x="3108325" y="673100"/>
          <p14:tracePt t="7129" x="3108325" y="687388"/>
          <p14:tracePt t="7138" x="3108325" y="701675"/>
          <p14:tracePt t="7154" x="3108325" y="717550"/>
          <p14:tracePt t="7164" x="3108325" y="731838"/>
          <p14:tracePt t="7170" x="3108325" y="747713"/>
          <p14:tracePt t="7178" x="3108325" y="762000"/>
          <p14:tracePt t="7186" x="3108325" y="776288"/>
          <p14:tracePt t="7194" x="3108325" y="792163"/>
          <p14:tracePt t="7202" x="3108325" y="806450"/>
          <p14:tracePt t="7215" x="3108325" y="822325"/>
          <p14:tracePt t="7218" x="3108325" y="836613"/>
          <p14:tracePt t="7226" x="3108325" y="866775"/>
          <p14:tracePt t="7234" x="3108325" y="881063"/>
          <p14:tracePt t="7242" x="3122613" y="911225"/>
          <p14:tracePt t="7250" x="3136900" y="955675"/>
          <p14:tracePt t="7258" x="3152775" y="971550"/>
          <p14:tracePt t="7266" x="3167063" y="1001713"/>
          <p14:tracePt t="7274" x="3182938" y="1030288"/>
          <p14:tracePt t="7282" x="3197225" y="1076325"/>
          <p14:tracePt t="7290" x="3213100" y="1090613"/>
          <p14:tracePt t="7298" x="3227388" y="1120775"/>
          <p14:tracePt t="7306" x="3257550" y="1150938"/>
          <p14:tracePt t="7314" x="3271838" y="1181100"/>
          <p14:tracePt t="7322" x="3287713" y="1209675"/>
          <p14:tracePt t="7331" x="3316288" y="1225550"/>
          <p14:tracePt t="7338" x="3332163" y="1239838"/>
          <p14:tracePt t="7348" x="3346450" y="1255713"/>
          <p14:tracePt t="7354" x="3362325" y="1255713"/>
          <p14:tracePt t="7365" x="3376613" y="1270000"/>
          <p14:tracePt t="7378" x="3406775" y="1270000"/>
          <p14:tracePt t="7387" x="3421063" y="1270000"/>
          <p14:tracePt t="7394" x="3436938" y="1270000"/>
          <p14:tracePt t="7403" x="3451225" y="1270000"/>
          <p14:tracePt t="7410" x="3467100" y="1255713"/>
          <p14:tracePt t="7419" x="3481388" y="1239838"/>
          <p14:tracePt t="7426" x="3495675" y="1225550"/>
          <p14:tracePt t="7435" x="3495675" y="1209675"/>
          <p14:tracePt t="8663" x="3495675" y="1225550"/>
          <p14:tracePt t="8670" x="3481388" y="1239838"/>
          <p14:tracePt t="8678" x="3467100" y="1270000"/>
          <p14:tracePt t="8687" x="3467100" y="1284288"/>
          <p14:tracePt t="8699" x="3436938" y="1330325"/>
          <p14:tracePt t="8702" x="3421063" y="1358900"/>
          <p14:tracePt t="8710" x="3406775" y="1404938"/>
          <p14:tracePt t="8719" x="3376613" y="1435100"/>
          <p14:tracePt t="8726" x="3362325" y="1449388"/>
          <p14:tracePt t="8736" x="3332163" y="1479550"/>
          <p14:tracePt t="8742" x="3316288" y="1493838"/>
          <p14:tracePt t="8751" x="3302000" y="1524000"/>
          <p14:tracePt t="8758" x="3271838" y="1538288"/>
          <p14:tracePt t="8766" x="3257550" y="1554163"/>
          <p14:tracePt t="8774" x="3227388" y="1584325"/>
          <p14:tracePt t="8782" x="3213100" y="1598613"/>
          <p14:tracePt t="8791" x="3167063" y="1643063"/>
          <p14:tracePt t="8798" x="3136900" y="1673225"/>
          <p14:tracePt t="8807" x="3108325" y="1703388"/>
          <p14:tracePt t="8814" x="3078163" y="1733550"/>
          <p14:tracePt t="8823" x="3048000" y="1778000"/>
          <p14:tracePt t="8831" x="3017838" y="1822450"/>
          <p14:tracePt t="8839" x="2973388" y="1866900"/>
          <p14:tracePt t="8848" x="2943225" y="1897063"/>
          <p14:tracePt t="8855" x="2898775" y="1943100"/>
          <p14:tracePt t="8865" x="2882900" y="1957388"/>
          <p14:tracePt t="8870" x="2824163" y="2032000"/>
          <p14:tracePt t="8881" x="2794000" y="2046288"/>
          <p14:tracePt t="8887" x="2763838" y="2076450"/>
          <p14:tracePt t="8896" x="2733675" y="2092325"/>
          <p14:tracePt t="8903" x="2705100" y="2120900"/>
          <p14:tracePt t="8913" x="2674938" y="2136775"/>
          <p14:tracePt t="8919" x="2644775" y="2151063"/>
          <p14:tracePt t="8930" x="2628900" y="2166938"/>
          <p14:tracePt t="8935" x="2600325" y="2166938"/>
          <p14:tracePt t="8946" x="2584450" y="2181225"/>
          <p14:tracePt t="8951" x="2554288" y="2181225"/>
          <p14:tracePt t="8963" x="2525713" y="2181225"/>
          <p14:tracePt t="8967" x="2509838" y="2181225"/>
          <p14:tracePt t="8979" x="2495550" y="2181225"/>
          <p14:tracePt t="8983" x="2465388" y="2181225"/>
          <p14:tracePt t="8996" x="2451100" y="2181225"/>
          <p14:tracePt t="9000" x="2420938" y="2181225"/>
          <p14:tracePt t="9013" x="2405063" y="2181225"/>
          <p14:tracePt t="9016" x="2374900" y="2181225"/>
          <p14:tracePt t="9030" x="2346325" y="2181225"/>
          <p14:tracePt t="9033" x="2330450" y="2181225"/>
          <p14:tracePt t="9046" x="2300288" y="2181225"/>
          <p14:tracePt t="9048" x="2271713" y="2181225"/>
          <p14:tracePt t="9063" x="2255838" y="2181225"/>
          <p14:tracePt t="9065" x="2225675" y="2181225"/>
          <p14:tracePt t="9079" x="2197100" y="2197100"/>
          <p14:tracePt t="9082" x="2181225" y="2197100"/>
          <p14:tracePt t="9096" x="2151063" y="2197100"/>
          <p14:tracePt t="9098" x="2136775" y="2197100"/>
          <p14:tracePt t="9104" x="2106613" y="2211388"/>
          <p14:tracePt t="9113" x="2092325" y="2211388"/>
          <p14:tracePt t="9120" x="2076450" y="2211388"/>
          <p14:tracePt t="9130" x="2046288" y="2211388"/>
          <p14:tracePt t="9136" x="2017713" y="2211388"/>
          <p14:tracePt t="9146" x="2001838" y="2211388"/>
          <p14:tracePt t="9152" x="1987550" y="2211388"/>
          <p14:tracePt t="9163" x="1957388" y="2211388"/>
          <p14:tracePt t="9167" x="1943100" y="2211388"/>
          <p14:tracePt t="9180" x="1912938" y="2211388"/>
          <p14:tracePt t="9183" x="1897063" y="2211388"/>
          <p14:tracePt t="9196" x="1882775" y="2211388"/>
          <p14:tracePt t="9199" x="1866900" y="2211388"/>
          <p14:tracePt t="9213" x="1852613" y="2211388"/>
          <p14:tracePt t="9216" x="1838325" y="2211388"/>
          <p14:tracePt t="9230" x="1822450" y="2211388"/>
          <p14:tracePt t="9232" x="1808163" y="2211388"/>
          <p14:tracePt t="9246" x="1792288" y="2211388"/>
          <p14:tracePt t="9249" x="1778000" y="2211388"/>
          <p14:tracePt t="9263" x="1763713" y="2211388"/>
          <p14:tracePt t="9265" x="1747838" y="2211388"/>
          <p14:tracePt t="9280" x="1733550" y="2225675"/>
          <p14:tracePt t="9282" x="1717675" y="2225675"/>
          <p14:tracePt t="9296" x="1703388" y="2241550"/>
          <p14:tracePt t="9313" x="1689100" y="2255838"/>
          <p14:tracePt t="9314" x="1673225" y="2255838"/>
          <p14:tracePt t="9320" x="1658938" y="2271713"/>
          <p14:tracePt t="9329" x="1643063" y="2271713"/>
          <p14:tracePt t="9336" x="1643063" y="2286000"/>
          <p14:tracePt t="9346" x="1628775" y="2286000"/>
          <p14:tracePt t="9352" x="1612900" y="2300288"/>
          <p14:tracePt t="9363" x="1598613" y="2300288"/>
          <p14:tracePt t="9376" x="1584325" y="2316163"/>
          <p14:tracePt t="9385" x="1568450" y="2316163"/>
          <p14:tracePt t="9393" x="1568450" y="2330450"/>
          <p14:tracePt t="9408" x="1554163" y="2330450"/>
          <p14:tracePt t="9416" x="1554163" y="2346325"/>
          <p14:tracePt t="9424" x="1538288" y="2346325"/>
          <p14:tracePt t="9432" x="1538288" y="2360613"/>
          <p14:tracePt t="9440" x="1538288" y="2374900"/>
          <p14:tracePt t="9448" x="1538288" y="2390775"/>
          <p14:tracePt t="9456" x="1538288" y="2405063"/>
          <p14:tracePt t="9465" x="1524000" y="2420938"/>
          <p14:tracePt t="9472" x="1524000" y="2451100"/>
          <p14:tracePt t="9482" x="1524000" y="2465388"/>
          <p14:tracePt t="9488" x="1524000" y="2495550"/>
          <p14:tracePt t="9498" x="1524000" y="2509838"/>
          <p14:tracePt t="9505" x="1524000" y="2540000"/>
          <p14:tracePt t="9515" x="1524000" y="2554288"/>
          <p14:tracePt t="9520" x="1524000" y="2570163"/>
          <p14:tracePt t="9531" x="1538288" y="2584450"/>
          <p14:tracePt t="9537" x="1554163" y="2600325"/>
          <p14:tracePt t="9545" x="1568450" y="2614613"/>
          <p14:tracePt t="9553" x="1598613" y="2628900"/>
          <p14:tracePt t="9560" x="1628775" y="2644775"/>
          <p14:tracePt t="9569" x="1658938" y="2659063"/>
          <p14:tracePt t="9576" x="1703388" y="2659063"/>
          <p14:tracePt t="9585" x="1763713" y="2659063"/>
          <p14:tracePt t="9593" x="1808163" y="2674938"/>
          <p14:tracePt t="9601" x="1882775" y="2674938"/>
          <p14:tracePt t="9609" x="1943100" y="2674938"/>
          <p14:tracePt t="9617" x="2001838" y="2674938"/>
          <p14:tracePt t="9625" x="2076450" y="2674938"/>
          <p14:tracePt t="9633" x="2151063" y="2674938"/>
          <p14:tracePt t="9641" x="2211388" y="2674938"/>
          <p14:tracePt t="9649" x="2271713" y="2689225"/>
          <p14:tracePt t="9657" x="2330450" y="2689225"/>
          <p14:tracePt t="9665" x="2405063" y="2689225"/>
          <p14:tracePt t="9673" x="2479675" y="2705100"/>
          <p14:tracePt t="9681" x="2540000" y="2705100"/>
          <p14:tracePt t="9689" x="2600325" y="2705100"/>
          <p14:tracePt t="9699" x="2674938" y="2705100"/>
          <p14:tracePt t="9705" x="2733675" y="2705100"/>
          <p14:tracePt t="9715" x="2794000" y="2705100"/>
          <p14:tracePt t="9722" x="2854325" y="2705100"/>
          <p14:tracePt t="9731" x="2928938" y="2705100"/>
          <p14:tracePt t="9737" x="3003550" y="2689225"/>
          <p14:tracePt t="9747" x="3062288" y="2674938"/>
          <p14:tracePt t="9754" x="3136900" y="2644775"/>
          <p14:tracePt t="9763" x="3152775" y="2628900"/>
          <p14:tracePt t="9770" x="3213100" y="2600325"/>
          <p14:tracePt t="9780" x="3257550" y="2584450"/>
          <p14:tracePt t="9785" x="3302000" y="2554288"/>
          <p14:tracePt t="9796" x="3332163" y="2540000"/>
          <p14:tracePt t="9801" x="3376613" y="2525713"/>
          <p14:tracePt t="9813" x="3390900" y="2509838"/>
          <p14:tracePt t="9817" x="3421063" y="2509838"/>
          <p14:tracePt t="9830" x="3436938" y="2495550"/>
          <p14:tracePt t="9833" x="3451225" y="2495550"/>
          <p14:tracePt t="9846" x="3467100" y="2495550"/>
          <p14:tracePt t="9849" x="3481388" y="2479675"/>
          <p14:tracePt t="9863" x="3495675" y="2479675"/>
          <p14:tracePt t="9865" x="3511550" y="2479675"/>
          <p14:tracePt t="9880" x="3525838" y="2479675"/>
          <p14:tracePt t="9882" x="3541713" y="2479675"/>
          <p14:tracePt t="9896" x="3556000" y="2479675"/>
          <p14:tracePt t="9898" x="3570288" y="2465388"/>
          <p14:tracePt t="9915" x="3586163" y="2465388"/>
          <p14:tracePt t="9938" x="3600450" y="2465388"/>
          <p14:tracePt t="9964" x="3616325" y="2465388"/>
          <p14:tracePt t="9978" x="3616325" y="2451100"/>
          <p14:tracePt t="10003" x="3616325" y="2435225"/>
          <p14:tracePt t="10011" x="3616325" y="2420938"/>
          <p14:tracePt t="10018" x="3630613" y="2420938"/>
          <p14:tracePt t="10026" x="3630613" y="2405063"/>
          <p14:tracePt t="10034" x="3644900" y="2390775"/>
          <p14:tracePt t="10042" x="3644900" y="2374900"/>
          <p14:tracePt t="10050" x="3660775" y="2360613"/>
          <p14:tracePt t="10058" x="3660775" y="2346325"/>
          <p14:tracePt t="10067" x="3675063" y="2346325"/>
          <p14:tracePt t="10074" x="3675063" y="2330450"/>
          <p14:tracePt t="10082" x="3690938" y="2330450"/>
          <p14:tracePt t="10090" x="3690938" y="2316163"/>
          <p14:tracePt t="10115" x="3705225" y="2316163"/>
          <p14:tracePt t="10155" x="3705225" y="2300288"/>
          <p14:tracePt t="11760" x="3705225" y="2316163"/>
          <p14:tracePt t="11770" x="3705225" y="2330450"/>
          <p14:tracePt t="11775" x="3705225" y="2360613"/>
          <p14:tracePt t="11784" x="3705225" y="2374900"/>
          <p14:tracePt t="11792" x="3705225" y="2405063"/>
          <p14:tracePt t="11799" x="3705225" y="2435225"/>
          <p14:tracePt t="11807" x="3705225" y="2451100"/>
          <p14:tracePt t="11821" x="3705225" y="2479675"/>
          <p14:tracePt t="11824" x="3705225" y="2495550"/>
          <p14:tracePt t="11832" x="3705225" y="2509838"/>
          <p14:tracePt t="11840" x="3721100" y="2525713"/>
          <p14:tracePt t="11848" x="3735388" y="2540000"/>
          <p14:tracePt t="11856" x="3765550" y="2540000"/>
          <p14:tracePt t="11866" x="3765550" y="2554288"/>
          <p14:tracePt t="11872" x="3795713" y="2554288"/>
          <p14:tracePt t="11882" x="3810000" y="2554288"/>
          <p14:tracePt t="11888" x="3840163" y="2554288"/>
          <p14:tracePt t="11899" x="3854450" y="2554288"/>
          <p14:tracePt t="11904" x="3870325" y="2554288"/>
          <p14:tracePt t="11912" x="3884613" y="2554288"/>
          <p14:tracePt t="11921" x="3898900" y="2554288"/>
          <p14:tracePt t="11928" x="3914775" y="2540000"/>
          <p14:tracePt t="11936" x="3929063" y="2540000"/>
          <p14:tracePt t="11949" x="3944938" y="2540000"/>
          <p14:tracePt t="11952" x="3944938" y="2525713"/>
          <p14:tracePt t="11968" x="3959225" y="2525713"/>
          <p14:tracePt t="11976" x="3959225" y="2509838"/>
          <p14:tracePt t="12008" x="3959225" y="2495550"/>
          <p14:tracePt t="12017" x="3975100" y="2495550"/>
          <p14:tracePt t="12032" x="3975100" y="2479675"/>
          <p14:tracePt t="12040" x="3975100" y="2465388"/>
          <p14:tracePt t="12048" x="3989388" y="2435225"/>
          <p14:tracePt t="12056" x="3989388" y="2420938"/>
          <p14:tracePt t="12065" x="3989388" y="2405063"/>
          <p14:tracePt t="12072" x="4003675" y="2374900"/>
          <p14:tracePt t="12081" x="4003675" y="2360613"/>
          <p14:tracePt t="12089" x="4019550" y="2346325"/>
          <p14:tracePt t="12098" x="4019550" y="2330450"/>
          <p14:tracePt t="12105" x="4019550" y="2316163"/>
          <p14:tracePt t="12115" x="4033838" y="2316163"/>
          <p14:tracePt t="12120" x="4033838" y="2300288"/>
          <p14:tracePt t="12137" x="4049713" y="2286000"/>
          <p14:tracePt t="12177" x="4064000" y="2286000"/>
          <p14:tracePt t="12217" x="4064000" y="2271713"/>
          <p14:tracePt t="12265" x="4064000" y="2255838"/>
          <p14:tracePt t="21985" x="4033838" y="2255838"/>
          <p14:tracePt t="21993" x="4003675" y="2241550"/>
          <p14:tracePt t="22001" x="3975100" y="2225675"/>
          <p14:tracePt t="22008" x="3944938" y="2225675"/>
          <p14:tracePt t="22023" x="3914775" y="2225675"/>
          <p14:tracePt t="22025" x="3898900" y="2211388"/>
          <p14:tracePt t="22032" x="3854450" y="2211388"/>
          <p14:tracePt t="22041" x="3810000" y="2211388"/>
          <p14:tracePt t="22049" x="3765550" y="2211388"/>
          <p14:tracePt t="22057" x="3735388" y="2211388"/>
          <p14:tracePt t="22065" x="3705225" y="2211388"/>
          <p14:tracePt t="22073" x="3675063" y="2211388"/>
          <p14:tracePt t="22082" x="3660775" y="2211388"/>
          <p14:tracePt t="22089" x="3630613" y="2225675"/>
          <p14:tracePt t="22098" x="3616325" y="2225675"/>
          <p14:tracePt t="22105" x="3600450" y="2241550"/>
          <p14:tracePt t="22115" x="3586163" y="2241550"/>
          <p14:tracePt t="22122" x="3570288" y="2255838"/>
          <p14:tracePt t="22131" x="3556000" y="2255838"/>
          <p14:tracePt t="22137" x="3541713" y="2255838"/>
          <p14:tracePt t="22147" x="3525838" y="2271713"/>
          <p14:tracePt t="22153" x="3511550" y="2271713"/>
          <p14:tracePt t="22163" x="3495675" y="2271713"/>
          <p14:tracePt t="22169" x="3481388" y="2271713"/>
          <p14:tracePt t="22180" x="3467100" y="2271713"/>
          <p14:tracePt t="22186" x="3451225" y="2286000"/>
          <p14:tracePt t="22197" x="3436938" y="2286000"/>
          <p14:tracePt t="22209" x="3421063" y="2286000"/>
          <p14:tracePt t="22225" x="3406775" y="2286000"/>
          <p14:tracePt t="22233" x="3406775" y="2300288"/>
          <p14:tracePt t="22242" x="3390900" y="2300288"/>
          <p14:tracePt t="22257" x="3376613" y="2316163"/>
          <p14:tracePt t="22265" x="3376613" y="2330450"/>
          <p14:tracePt t="22282" x="3362325" y="2346325"/>
          <p14:tracePt t="22305" x="3362325" y="2360613"/>
          <p14:tracePt t="22338" x="3346450" y="2360613"/>
          <p14:tracePt t="23822" x="3376613" y="2360613"/>
          <p14:tracePt t="23830" x="3406775" y="2346325"/>
          <p14:tracePt t="23838" x="3436938" y="2346325"/>
          <p14:tracePt t="23848" x="3481388" y="2330450"/>
          <p14:tracePt t="23854" x="3525838" y="2316163"/>
          <p14:tracePt t="23868" x="3600450" y="2300288"/>
          <p14:tracePt t="23872" x="3660775" y="2286000"/>
          <p14:tracePt t="23880" x="3721100" y="2271713"/>
          <p14:tracePt t="23886" x="3795713" y="2271713"/>
          <p14:tracePt t="23897" x="3824288" y="2271713"/>
          <p14:tracePt t="23902" x="3884613" y="2255838"/>
          <p14:tracePt t="23913" x="3929063" y="2241550"/>
          <p14:tracePt t="23918" x="3975100" y="2241550"/>
          <p14:tracePt t="23930" x="4019550" y="2225675"/>
          <p14:tracePt t="23934" x="4064000" y="2225675"/>
          <p14:tracePt t="23947" x="4094163" y="2225675"/>
          <p14:tracePt t="23950" x="4124325" y="2225675"/>
          <p14:tracePt t="23963" x="4168775" y="2225675"/>
          <p14:tracePt t="23966" x="4198938" y="2225675"/>
          <p14:tracePt t="23980" x="4229100" y="2225675"/>
          <p14:tracePt t="23982" x="4243388" y="2211388"/>
          <p14:tracePt t="23997" x="4273550" y="2211388"/>
          <p14:tracePt t="23999" x="4303713" y="2211388"/>
          <p14:tracePt t="24014" x="4318000" y="2211388"/>
          <p14:tracePt t="24017" x="4348163" y="2211388"/>
          <p14:tracePt t="24030" x="4362450" y="2211388"/>
          <p14:tracePt t="24032" x="4378325" y="2211388"/>
          <p14:tracePt t="24047" x="4392613" y="2211388"/>
          <p14:tracePt t="24049" x="4406900" y="2211388"/>
          <p14:tracePt t="24064" x="4422775" y="2211388"/>
          <p14:tracePt t="24065" x="4437063" y="2211388"/>
          <p14:tracePt t="24080" x="4452938" y="2211388"/>
          <p14:tracePt t="24081" x="4467225" y="2211388"/>
          <p14:tracePt t="24095" x="4483100" y="2225675"/>
          <p14:tracePt t="24114" x="4497388" y="2225675"/>
          <p14:tracePt t="24119" x="4511675" y="2225675"/>
          <p14:tracePt t="24127" x="4527550" y="2225675"/>
          <p14:tracePt t="24143" x="4541838" y="2225675"/>
          <p14:tracePt t="24159" x="4557713" y="2225675"/>
          <p14:tracePt t="24167" x="4572000" y="2225675"/>
          <p14:tracePt t="24183" x="4586288" y="2225675"/>
          <p14:tracePt t="24199" x="4586288" y="2241550"/>
          <p14:tracePt t="24208" x="4602163" y="2241550"/>
          <p14:tracePt t="24288" x="4616450" y="2241550"/>
          <p14:tracePt t="24304" x="4616450" y="2255838"/>
          <p14:tracePt t="24328" x="4632325" y="2271713"/>
          <p14:tracePt t="24335" x="4632325" y="2286000"/>
          <p14:tracePt t="24344" x="4632325" y="2300288"/>
          <p14:tracePt t="24351" x="4646613" y="2300288"/>
          <p14:tracePt t="24359" x="4646613" y="2316163"/>
          <p14:tracePt t="24368" x="4646613" y="2330450"/>
          <p14:tracePt t="24376" x="4646613" y="2346325"/>
          <p14:tracePt t="24384" x="4646613" y="2360613"/>
          <p14:tracePt t="24392" x="4646613" y="2374900"/>
          <p14:tracePt t="24400" x="4646613" y="2390775"/>
          <p14:tracePt t="24408" x="4646613" y="2420938"/>
          <p14:tracePt t="24416" x="4632325" y="2435225"/>
          <p14:tracePt t="24423" x="4616450" y="2451100"/>
          <p14:tracePt t="24432" x="4602163" y="2465388"/>
          <p14:tracePt t="24440" x="4586288" y="2479675"/>
          <p14:tracePt t="24448" x="4572000" y="2509838"/>
          <p14:tracePt t="24455" x="4541838" y="2525713"/>
          <p14:tracePt t="24465" x="4527550" y="2554288"/>
          <p14:tracePt t="24472" x="4497388" y="2570163"/>
          <p14:tracePt t="24481" x="4467225" y="2600325"/>
          <p14:tracePt t="24488" x="4437063" y="2614613"/>
          <p14:tracePt t="24498" x="4406900" y="2644775"/>
          <p14:tracePt t="24504" x="4378325" y="2659063"/>
          <p14:tracePt t="24513" x="4362450" y="2674938"/>
          <p14:tracePt t="24520" x="4332288" y="2689225"/>
          <p14:tracePt t="24530" x="4303713" y="2705100"/>
          <p14:tracePt t="24536" x="4273550" y="2719388"/>
          <p14:tracePt t="24547" x="4213225" y="2749550"/>
          <p14:tracePt t="24552" x="4198938" y="2749550"/>
          <p14:tracePt t="24564" x="4138613" y="2779713"/>
          <p14:tracePt t="24568" x="4108450" y="2794000"/>
          <p14:tracePt t="24580" x="4064000" y="2808288"/>
          <p14:tracePt t="24584" x="4019550" y="2838450"/>
          <p14:tracePt t="24597" x="3989388" y="2854325"/>
          <p14:tracePt t="24600" x="3975100" y="2868613"/>
          <p14:tracePt t="24613" x="3898900" y="2898775"/>
          <p14:tracePt t="24616" x="3870325" y="2928938"/>
          <p14:tracePt t="24630" x="3824288" y="2959100"/>
          <p14:tracePt t="24632" x="3779838" y="2973388"/>
          <p14:tracePt t="24647" x="3735388" y="2987675"/>
          <p14:tracePt t="24649" x="3690938" y="3003550"/>
          <p14:tracePt t="24664" x="3644900" y="3017838"/>
          <p14:tracePt t="24666" x="3600450" y="3033713"/>
          <p14:tracePt t="24680" x="3541713" y="3048000"/>
          <p14:tracePt t="24682" x="3495675" y="3062288"/>
          <p14:tracePt t="24689" x="3436938" y="3062288"/>
          <p14:tracePt t="24699" x="3390900" y="3078163"/>
          <p14:tracePt t="24705" x="3332163" y="3078163"/>
          <p14:tracePt t="24715" x="3271838" y="3078163"/>
          <p14:tracePt t="24721" x="3197225" y="3078163"/>
          <p14:tracePt t="24732" x="3122613" y="3078163"/>
          <p14:tracePt t="24737" x="3048000" y="3078163"/>
          <p14:tracePt t="24746" x="2987675" y="3062288"/>
          <p14:tracePt t="24753" x="2913063" y="3048000"/>
          <p14:tracePt t="24763" x="2854325" y="3017838"/>
          <p14:tracePt t="24769" x="2779713" y="2987675"/>
          <p14:tracePt t="24780" x="2705100" y="2973388"/>
          <p14:tracePt t="24785" x="2644775" y="2943225"/>
          <p14:tracePt t="24797" x="2584450" y="2913063"/>
          <p14:tracePt t="24801" x="2554288" y="2898775"/>
          <p14:tracePt t="24813" x="2495550" y="2882900"/>
          <p14:tracePt t="24817" x="2451100" y="2854325"/>
          <p14:tracePt t="24830" x="2405063" y="2838450"/>
          <p14:tracePt t="24833" x="2374900" y="2808288"/>
          <p14:tracePt t="24847" x="2316163" y="2794000"/>
          <p14:tracePt t="25572" x="2330450" y="2794000"/>
          <p14:tracePt t="25583" x="2346325" y="2794000"/>
          <p14:tracePt t="25587" x="2360613" y="2794000"/>
          <p14:tracePt t="25595" x="2374900" y="2794000"/>
          <p14:tracePt t="25603" x="2390775" y="2794000"/>
          <p14:tracePt t="25611" x="2420938" y="2794000"/>
          <p14:tracePt t="25620" x="2435225" y="2794000"/>
          <p14:tracePt t="25628" x="2465388" y="2794000"/>
          <p14:tracePt t="25636" x="2495550" y="2794000"/>
          <p14:tracePt t="25644" x="2540000" y="2794000"/>
          <p14:tracePt t="25652" x="2554288" y="2779713"/>
          <p14:tracePt t="25659" x="2584450" y="2779713"/>
          <p14:tracePt t="25668" x="2628900" y="2779713"/>
          <p14:tracePt t="25676" x="2674938" y="2779713"/>
          <p14:tracePt t="25684" x="2705100" y="2779713"/>
          <p14:tracePt t="25692" x="2733675" y="2763838"/>
          <p14:tracePt t="25699" x="2763838" y="2763838"/>
          <p14:tracePt t="25708" x="2794000" y="2763838"/>
          <p14:tracePt t="25716" x="2824163" y="2763838"/>
          <p14:tracePt t="25724" x="2838450" y="2749550"/>
          <p14:tracePt t="25732" x="2868613" y="2749550"/>
          <p14:tracePt t="25740" x="2882900" y="2749550"/>
          <p14:tracePt t="25749" x="2898775" y="2749550"/>
          <p14:tracePt t="25756" x="2913063" y="2749550"/>
          <p14:tracePt t="25765" x="2928938" y="2749550"/>
          <p14:tracePt t="25772" x="2943225" y="2749550"/>
          <p14:tracePt t="25782" x="2973388" y="2749550"/>
          <p14:tracePt t="25788" x="2987675" y="2749550"/>
          <p14:tracePt t="25798" x="3003550" y="2749550"/>
          <p14:tracePt t="25804" x="3017838" y="2749550"/>
          <p14:tracePt t="25814" x="3048000" y="2749550"/>
          <p14:tracePt t="25820" x="3062288" y="2749550"/>
          <p14:tracePt t="25830" x="3078163" y="2749550"/>
          <p14:tracePt t="25836" x="3108325" y="2749550"/>
          <p14:tracePt t="25847" x="3122613" y="2749550"/>
          <p14:tracePt t="25852" x="3136900" y="2749550"/>
          <p14:tracePt t="25863" x="3152775" y="2749550"/>
          <p14:tracePt t="25868" x="3167063" y="2749550"/>
          <p14:tracePt t="25879" x="3182938" y="2749550"/>
          <p14:tracePt t="25884" x="3197225" y="2749550"/>
          <p14:tracePt t="25897" x="3213100" y="2749550"/>
          <p14:tracePt t="25900" x="3227388" y="2749550"/>
          <p14:tracePt t="25916" x="3241675" y="2749550"/>
          <p14:tracePt t="25930" x="3257550" y="2749550"/>
          <p14:tracePt t="25933" x="3271838" y="2749550"/>
          <p14:tracePt t="25947" x="3287713" y="2749550"/>
          <p14:tracePt t="25964" x="3302000" y="2749550"/>
          <p14:tracePt t="25966" x="3316288" y="2749550"/>
          <p14:tracePt t="25980" x="3332163" y="2749550"/>
          <p14:tracePt t="25982" x="3346450" y="2749550"/>
          <p14:tracePt t="25997" x="3362325" y="2749550"/>
          <p14:tracePt t="25999" x="3376613" y="2749550"/>
          <p14:tracePt t="26013" x="3390900" y="2733675"/>
          <p14:tracePt t="26014" x="3406775" y="2733675"/>
          <p14:tracePt t="26020" x="3421063" y="2733675"/>
          <p14:tracePt t="26037" x="3436938" y="2719388"/>
          <p14:tracePt t="28460" x="3421063" y="2719388"/>
          <p14:tracePt t="28470" x="3406775" y="2719388"/>
          <p14:tracePt t="28476" x="3376613" y="2733675"/>
          <p14:tracePt t="28484" x="3362325" y="2749550"/>
          <p14:tracePt t="28492" x="3332163" y="2749550"/>
          <p14:tracePt t="28501" x="3287713" y="2779713"/>
          <p14:tracePt t="28508" x="3241675" y="2779713"/>
          <p14:tracePt t="28516" x="3182938" y="2808288"/>
          <p14:tracePt t="28524" x="3122613" y="2824163"/>
          <p14:tracePt t="28532" x="3048000" y="2838450"/>
          <p14:tracePt t="28540" x="2973388" y="2854325"/>
          <p14:tracePt t="28548" x="2913063" y="2868613"/>
          <p14:tracePt t="28556" x="2838450" y="2882900"/>
          <p14:tracePt t="28565" x="2763838" y="2898775"/>
          <p14:tracePt t="28572" x="2689225" y="2913063"/>
          <p14:tracePt t="28582" x="2614613" y="2928938"/>
          <p14:tracePt t="28588" x="2540000" y="2943225"/>
          <p14:tracePt t="28598" x="2525713" y="2959100"/>
          <p14:tracePt t="28604" x="2451100" y="2973388"/>
          <p14:tracePt t="28613" x="2405063" y="2987675"/>
          <p14:tracePt t="28620" x="2360613" y="3003550"/>
          <p14:tracePt t="28630" x="2330450" y="3017838"/>
          <p14:tracePt t="28636" x="2286000" y="3033713"/>
          <p14:tracePt t="28647" x="2255838" y="3048000"/>
          <p14:tracePt t="28652" x="2225675" y="3062288"/>
          <p14:tracePt t="28664" x="2197100" y="3078163"/>
          <p14:tracePt t="28668" x="2181225" y="3092450"/>
          <p14:tracePt t="28680" x="2151063" y="3108325"/>
          <p14:tracePt t="28684" x="2120900" y="3122613"/>
          <p14:tracePt t="28697" x="2092325" y="3136900"/>
          <p14:tracePt t="28700" x="2076450" y="3167063"/>
          <p14:tracePt t="28713" x="2046288" y="3182938"/>
          <p14:tracePt t="28716" x="2017713" y="3182938"/>
          <p14:tracePt t="28731" x="2001838" y="3197225"/>
          <p14:tracePt t="28733" x="1971675" y="3213100"/>
          <p14:tracePt t="28747" x="1957388" y="3213100"/>
          <p14:tracePt t="28749" x="1943100" y="3227388"/>
          <p14:tracePt t="28764" x="1927225" y="3227388"/>
          <p14:tracePt t="28765" x="1927225" y="3241675"/>
          <p14:tracePt t="28780" x="1912938" y="3241675"/>
          <p14:tracePt t="28782" x="1897063" y="3241675"/>
          <p14:tracePt t="28797" x="1897063" y="3257550"/>
          <p14:tracePt t="28799" x="1882775" y="3257550"/>
          <p14:tracePt t="28815" x="1866900" y="3257550"/>
          <p14:tracePt t="28829" x="1852613" y="3257550"/>
          <p14:tracePt t="28845" x="1838325" y="3257550"/>
          <p14:tracePt t="28861" x="1822450" y="3257550"/>
          <p14:tracePt t="28877" x="1808163" y="3257550"/>
          <p14:tracePt t="28892" x="1792288" y="3257550"/>
          <p14:tracePt t="28917" x="1778000" y="3257550"/>
          <p14:tracePt t="28926" x="1763713" y="3257550"/>
          <p14:tracePt t="28941" x="1747838" y="3257550"/>
          <p14:tracePt t="28957" x="1733550" y="3257550"/>
          <p14:tracePt t="28965" x="1717675" y="3257550"/>
          <p14:tracePt t="28973" x="1717675" y="3241675"/>
          <p14:tracePt t="28982" x="1703388" y="3241675"/>
          <p14:tracePt t="28990" x="1689100" y="3241675"/>
          <p14:tracePt t="28999" x="1673225" y="3227388"/>
          <p14:tracePt t="29016" x="1658938" y="3213100"/>
          <p14:tracePt t="29029" x="1643063" y="3213100"/>
          <p14:tracePt t="29046" x="1628775" y="3197225"/>
          <p14:tracePt t="29061" x="1612900" y="3197225"/>
          <p14:tracePt t="29070" x="1612900" y="3182938"/>
          <p14:tracePt t="29078" x="1598613" y="3182938"/>
          <p14:tracePt t="29086" x="1584325" y="3182938"/>
          <p14:tracePt t="29110" x="1568450" y="3182938"/>
          <p14:tracePt t="29118" x="1568450" y="3167063"/>
          <p14:tracePt t="29141" x="1554163" y="3167063"/>
          <p14:tracePt t="29190" x="1538288" y="3167063"/>
          <p14:tracePt t="29551" x="1554163" y="3167063"/>
          <p14:tracePt t="29623" x="1554163" y="3152775"/>
          <p14:tracePt t="31831" x="1568450" y="3152775"/>
          <p14:tracePt t="31839" x="1598613" y="3152775"/>
          <p14:tracePt t="31850" x="1628775" y="3152775"/>
          <p14:tracePt t="31854" x="1658938" y="3152775"/>
          <p14:tracePt t="31862" x="1703388" y="3152775"/>
          <p14:tracePt t="31870" x="1747838" y="3152775"/>
          <p14:tracePt t="31879" x="1838325" y="3136900"/>
          <p14:tracePt t="31886" x="1912938" y="3122613"/>
          <p14:tracePt t="31894" x="2001838" y="3108325"/>
          <p14:tracePt t="31902" x="2076450" y="3078163"/>
          <p14:tracePt t="31910" x="2166938" y="3062288"/>
          <p14:tracePt t="31919" x="2271713" y="3048000"/>
          <p14:tracePt t="31926" x="2346325" y="3033713"/>
          <p14:tracePt t="31934" x="2451100" y="3017838"/>
          <p14:tracePt t="31942" x="2540000" y="3017838"/>
          <p14:tracePt t="31950" x="2628900" y="3003550"/>
          <p14:tracePt t="31959" x="2719388" y="3003550"/>
          <p14:tracePt t="31967" x="2808288" y="3003550"/>
          <p14:tracePt t="31975" x="2882900" y="3003550"/>
          <p14:tracePt t="31983" x="2959100" y="3003550"/>
          <p14:tracePt t="31991" x="3017838" y="3003550"/>
          <p14:tracePt t="31999" x="3092450" y="3003550"/>
          <p14:tracePt t="32008" x="3152775" y="3003550"/>
          <p14:tracePt t="32015" x="3227388" y="3017838"/>
          <p14:tracePt t="32022" x="3287713" y="3017838"/>
          <p14:tracePt t="32032" x="3346450" y="3033713"/>
          <p14:tracePt t="32038" x="3421063" y="3033713"/>
          <p14:tracePt t="32049" x="3467100" y="3033713"/>
          <p14:tracePt t="32055" x="3525838" y="3033713"/>
          <p14:tracePt t="32065" x="3586163" y="3048000"/>
          <p14:tracePt t="32071" x="3644900" y="3048000"/>
          <p14:tracePt t="32080" x="3690938" y="3048000"/>
          <p14:tracePt t="32087" x="3749675" y="3048000"/>
          <p14:tracePt t="32097" x="3810000" y="3048000"/>
          <p14:tracePt t="32103" x="3884613" y="3048000"/>
          <p14:tracePt t="32114" x="3914775" y="3048000"/>
          <p14:tracePt t="32119" x="3959225" y="3048000"/>
          <p14:tracePt t="32130" x="4019550" y="3048000"/>
          <p14:tracePt t="32135" x="4064000" y="3048000"/>
          <p14:tracePt t="32147" x="4094163" y="3048000"/>
          <p14:tracePt t="32151" x="4138613" y="3062288"/>
          <p14:tracePt t="32164" x="4168775" y="3062288"/>
          <p14:tracePt t="32167" x="4198938" y="3078163"/>
          <p14:tracePt t="32180" x="4229100" y="3078163"/>
          <p14:tracePt t="32183" x="4257675" y="3092450"/>
          <p14:tracePt t="32197" x="4303713" y="3108325"/>
          <p14:tracePt t="32199" x="4318000" y="3136900"/>
          <p14:tracePt t="32214" x="4332288" y="3152775"/>
          <p14:tracePt t="32216" x="4362450" y="3167063"/>
          <p14:tracePt t="32230" x="4378325" y="3197225"/>
          <p14:tracePt t="32721" x="4392613" y="3197225"/>
          <p14:tracePt t="32734" x="4406900" y="3197225"/>
          <p14:tracePt t="32737" x="4422775" y="3197225"/>
          <p14:tracePt t="32745" x="4437063" y="3197225"/>
          <p14:tracePt t="32753" x="4467225" y="3182938"/>
          <p14:tracePt t="32761" x="4497388" y="3182938"/>
          <p14:tracePt t="32770" x="4527550" y="3182938"/>
          <p14:tracePt t="32777" x="4557713" y="3182938"/>
          <p14:tracePt t="32785" x="4602163" y="3182938"/>
          <p14:tracePt t="32794" x="4660900" y="3167063"/>
          <p14:tracePt t="32801" x="4706938" y="3167063"/>
          <p14:tracePt t="32809" x="4737100" y="3167063"/>
          <p14:tracePt t="32818" x="4765675" y="3167063"/>
          <p14:tracePt t="32825" x="4811713" y="3167063"/>
          <p14:tracePt t="32833" x="4840288" y="3167063"/>
          <p14:tracePt t="32841" x="4886325" y="3167063"/>
          <p14:tracePt t="32849" x="4900613" y="3167063"/>
          <p14:tracePt t="32857" x="4930775" y="3167063"/>
          <p14:tracePt t="32866" x="4945063" y="3167063"/>
          <p14:tracePt t="32873" x="4975225" y="3167063"/>
          <p14:tracePt t="32890" x="4991100" y="3167063"/>
          <p14:tracePt t="32899" x="5005388" y="3167063"/>
          <p14:tracePt t="32906" x="5019675" y="3167063"/>
          <p14:tracePt t="32921" x="5035550" y="3167063"/>
          <p14:tracePt t="32933" x="5049838" y="3167063"/>
          <p14:tracePt t="32954" x="5065713" y="3167063"/>
          <p14:tracePt t="32970" x="5080000" y="3167063"/>
          <p14:tracePt t="32994" x="5094288" y="3167063"/>
          <p14:tracePt t="33034" x="5110163" y="3167063"/>
          <p14:tracePt t="33130" x="5110163" y="3152775"/>
          <p14:tracePt t="34655" x="5094288" y="3152775"/>
          <p14:tracePt t="34664" x="5065713" y="3152775"/>
          <p14:tracePt t="34671" x="5035550" y="3152775"/>
          <p14:tracePt t="34679" x="4975225" y="3152775"/>
          <p14:tracePt t="34687" x="4914900" y="3152775"/>
          <p14:tracePt t="34700" x="4856163" y="3152775"/>
          <p14:tracePt t="34703" x="4781550" y="3167063"/>
          <p14:tracePt t="34711" x="4691063" y="3182938"/>
          <p14:tracePt t="34725" x="4616450" y="3197225"/>
          <p14:tracePt t="34729" x="4527550" y="3227388"/>
          <p14:tracePt t="34735" x="4437063" y="3241675"/>
          <p14:tracePt t="34743" x="4348163" y="3271838"/>
          <p14:tracePt t="34751" x="4257675" y="3287713"/>
          <p14:tracePt t="34759" x="4183063" y="3316288"/>
          <p14:tracePt t="34767" x="4108450" y="3332163"/>
          <p14:tracePt t="34775" x="4033838" y="3346450"/>
          <p14:tracePt t="34783" x="3959225" y="3362325"/>
          <p14:tracePt t="34791" x="3898900" y="3376613"/>
          <p14:tracePt t="34799" x="3840163" y="3390900"/>
          <p14:tracePt t="34807" x="3779838" y="3406775"/>
          <p14:tracePt t="34815" x="3721100" y="3421063"/>
          <p14:tracePt t="34823" x="3660775" y="3436938"/>
          <p14:tracePt t="34832" x="3600450" y="3451225"/>
          <p14:tracePt t="34839" x="3541713" y="3451225"/>
          <p14:tracePt t="34849" x="3481388" y="3467100"/>
          <p14:tracePt t="34855" x="3406775" y="3481388"/>
          <p14:tracePt t="34865" x="3332163" y="3511550"/>
          <p14:tracePt t="34871" x="3227388" y="3525838"/>
          <p14:tracePt t="34882" x="3136900" y="3556000"/>
          <p14:tracePt t="34887" x="3048000" y="3586163"/>
          <p14:tracePt t="34897" x="2943225" y="3616325"/>
          <p14:tracePt t="34904" x="2868613" y="3644900"/>
          <p14:tracePt t="34914" x="2763838" y="3690938"/>
          <p14:tracePt t="34920" x="2689225" y="3721100"/>
          <p14:tracePt t="34930" x="2614613" y="3749675"/>
          <p14:tracePt t="34936" x="2540000" y="3779838"/>
          <p14:tracePt t="34947" x="2479675" y="3810000"/>
          <p14:tracePt t="34952" x="2435225" y="3824288"/>
          <p14:tracePt t="34964" x="2390775" y="3840163"/>
          <p14:tracePt t="34968" x="2330450" y="3870325"/>
          <p14:tracePt t="34981" x="2286000" y="3884613"/>
          <p14:tracePt t="34984" x="2241550" y="3884613"/>
          <p14:tracePt t="34997" x="2166938" y="3898900"/>
          <p14:tracePt t="35000" x="2136775" y="3914775"/>
          <p14:tracePt t="35014" x="2106613" y="3914775"/>
          <p14:tracePt t="35017" x="2062163" y="3914775"/>
          <p14:tracePt t="35030" x="2017713" y="3914775"/>
          <p14:tracePt t="35032" x="1987550" y="3914775"/>
          <p14:tracePt t="35047" x="1957388" y="3914775"/>
          <p14:tracePt t="35049" x="1912938" y="3914775"/>
          <p14:tracePt t="35064" x="1882775" y="3898900"/>
          <p14:tracePt t="35066" x="1866900" y="3898900"/>
          <p14:tracePt t="35080" x="1838325" y="3884613"/>
          <p14:tracePt t="35083" x="1808163" y="3884613"/>
          <p14:tracePt t="35097" x="1792288" y="3870325"/>
          <p14:tracePt t="35099" x="1778000" y="3854450"/>
          <p14:tracePt t="35114" x="1747838" y="3854450"/>
          <p14:tracePt t="35115" x="1733550" y="3840163"/>
          <p14:tracePt t="35120" x="1717675" y="3840163"/>
          <p14:tracePt t="35130" x="1703388" y="3824288"/>
          <p14:tracePt t="35137" x="1689100" y="3824288"/>
          <p14:tracePt t="35147" x="1673225" y="3810000"/>
          <p14:tracePt t="35152" x="1658938" y="3810000"/>
          <p14:tracePt t="35169" x="1658938" y="3795713"/>
          <p14:tracePt t="35180" x="1643063" y="3795713"/>
          <p14:tracePt t="35184" x="1643063" y="3779838"/>
          <p14:tracePt t="35197" x="1628775" y="3779838"/>
          <p14:tracePt t="37888" x="1658938" y="3779838"/>
          <p14:tracePt t="37896" x="1673225" y="3779838"/>
          <p14:tracePt t="37904" x="1703388" y="3779838"/>
          <p14:tracePt t="37911" x="1733550" y="3779838"/>
          <p14:tracePt t="37923" x="1778000" y="3779838"/>
          <p14:tracePt t="37927" x="1852613" y="3779838"/>
          <p14:tracePt t="37936" x="1912938" y="3765550"/>
          <p14:tracePt t="37944" x="1971675" y="3765550"/>
          <p14:tracePt t="37952" x="2046288" y="3765550"/>
          <p14:tracePt t="37960" x="2106613" y="3765550"/>
          <p14:tracePt t="37968" x="2166938" y="3765550"/>
          <p14:tracePt t="37976" x="2225675" y="3749675"/>
          <p14:tracePt t="37984" x="2316163" y="3749675"/>
          <p14:tracePt t="37991" x="2374900" y="3749675"/>
          <p14:tracePt t="38000" x="2435225" y="3749675"/>
          <p14:tracePt t="38008" x="2465388" y="3749675"/>
          <p14:tracePt t="38016" x="2525713" y="3749675"/>
          <p14:tracePt t="38024" x="2570163" y="3749675"/>
          <p14:tracePt t="38032" x="2614613" y="3749675"/>
          <p14:tracePt t="38040" x="2644775" y="3749675"/>
          <p14:tracePt t="38049" x="2674938" y="3749675"/>
          <p14:tracePt t="38056" x="2705100" y="3749675"/>
          <p14:tracePt t="38066" x="2719388" y="3749675"/>
          <p14:tracePt t="38072" x="2749550" y="3749675"/>
          <p14:tracePt t="38088" x="2763838" y="3749675"/>
          <p14:tracePt t="40014" x="2763838" y="3735388"/>
          <p14:tracePt t="40023" x="2763838" y="3705225"/>
          <p14:tracePt t="40032" x="2763838" y="3675063"/>
          <p14:tracePt t="40038" x="2763838" y="3660775"/>
          <p14:tracePt t="40046" x="2763838" y="3630613"/>
          <p14:tracePt t="40058" x="2763838" y="3600450"/>
          <p14:tracePt t="40062" x="2763838" y="3570288"/>
          <p14:tracePt t="40070" x="2763838" y="3541713"/>
          <p14:tracePt t="40078" x="2763838" y="3525838"/>
          <p14:tracePt t="40086" x="2763838" y="3511550"/>
          <p14:tracePt t="40094" x="2749550" y="3495675"/>
          <p14:tracePt t="40110" x="2749550" y="3481388"/>
          <p14:tracePt t="40142" x="2733675" y="3481388"/>
          <p14:tracePt t="40175" x="2719388" y="3467100"/>
          <p14:tracePt t="40199" x="2705100" y="3467100"/>
          <p14:tracePt t="40207" x="2705100" y="3451225"/>
          <p14:tracePt t="43621" x="2705100" y="3436938"/>
          <p14:tracePt t="43628" x="2705100" y="3406775"/>
          <p14:tracePt t="43637" x="2705100" y="3390900"/>
          <p14:tracePt t="43644" x="2705100" y="3362325"/>
          <p14:tracePt t="43656" x="2705100" y="3302000"/>
          <p14:tracePt t="43660" x="2705100" y="3271838"/>
          <p14:tracePt t="43669" x="2705100" y="3227388"/>
          <p14:tracePt t="43678" x="2705100" y="3182938"/>
          <p14:tracePt t="43685" x="2705100" y="3122613"/>
          <p14:tracePt t="43693" x="2705100" y="3062288"/>
          <p14:tracePt t="43701" x="2705100" y="3003550"/>
          <p14:tracePt t="43709" x="2705100" y="2943225"/>
          <p14:tracePt t="43717" x="2705100" y="2913063"/>
          <p14:tracePt t="43725" x="2705100" y="2868613"/>
          <p14:tracePt t="43733" x="2689225" y="2808288"/>
          <p14:tracePt t="43741" x="2689225" y="2779713"/>
          <p14:tracePt t="43749" x="2674938" y="2733675"/>
          <p14:tracePt t="43757" x="2674938" y="2705100"/>
          <p14:tracePt t="43766" x="2674938" y="2689225"/>
          <p14:tracePt t="43773" x="2659063" y="2674938"/>
          <p14:tracePt t="43782" x="2659063" y="2644775"/>
          <p14:tracePt t="43789" x="2644775" y="2628900"/>
          <p14:tracePt t="43799" x="2644775" y="2614613"/>
          <p14:tracePt t="43805" x="2644775" y="2600325"/>
          <p14:tracePt t="43816" x="2628900" y="2584450"/>
          <p14:tracePt t="43821" x="2628900" y="2570163"/>
          <p14:tracePt t="43831" x="2614613" y="2540000"/>
          <p14:tracePt t="43837" x="2600325" y="2525713"/>
          <p14:tracePt t="43847" x="2600325" y="2495550"/>
          <p14:tracePt t="43854" x="2584450" y="2465388"/>
          <p14:tracePt t="43864" x="2570163" y="2435225"/>
          <p14:tracePt t="43869" x="2554288" y="2405063"/>
          <p14:tracePt t="43881" x="2540000" y="2374900"/>
          <p14:tracePt t="43885" x="2540000" y="2330450"/>
          <p14:tracePt t="43898" x="2525713" y="2300288"/>
          <p14:tracePt t="43901" x="2525713" y="2271713"/>
          <p14:tracePt t="43914" x="2509838" y="2255838"/>
          <p14:tracePt t="43917" x="2509838" y="2225675"/>
          <p14:tracePt t="43931" x="2495550" y="2211388"/>
          <p14:tracePt t="43934" x="2495550" y="2197100"/>
          <p14:tracePt t="43947" x="2495550" y="2181225"/>
          <p14:tracePt t="43949" x="2495550" y="2166938"/>
          <p14:tracePt t="43964" x="2479675" y="2151063"/>
          <p14:tracePt t="43981" x="2479675" y="2136775"/>
          <p14:tracePt t="43982" x="2465388" y="2136775"/>
          <p14:tracePt t="43997" x="2465388" y="2120900"/>
          <p14:tracePt t="44014" x="2465388" y="2106613"/>
          <p14:tracePt t="44016" x="2465388" y="2092325"/>
          <p14:tracePt t="44031" x="2451100" y="2076450"/>
          <p14:tracePt t="44038" x="2435225" y="2062163"/>
          <p14:tracePt t="44047" x="2435225" y="2046288"/>
          <p14:tracePt t="44062" x="2420938" y="2032000"/>
          <p14:tracePt t="44086" x="2420938" y="2017713"/>
          <p14:tracePt t="44102" x="2405063" y="2017713"/>
          <p14:tracePt t="44231" x="2420938" y="2032000"/>
          <p14:tracePt t="44239" x="2435225" y="2032000"/>
          <p14:tracePt t="44250" x="2451100" y="2046288"/>
          <p14:tracePt t="44254" x="2479675" y="2046288"/>
          <p14:tracePt t="44262" x="2495550" y="2062163"/>
          <p14:tracePt t="44270" x="2509838" y="2076450"/>
          <p14:tracePt t="44278" x="2540000" y="2076450"/>
          <p14:tracePt t="44286" x="2570163" y="2092325"/>
          <p14:tracePt t="44294" x="2614613" y="2092325"/>
          <p14:tracePt t="44303" x="2644775" y="2106613"/>
          <p14:tracePt t="44311" x="2689225" y="2106613"/>
          <p14:tracePt t="44319" x="2733675" y="2106613"/>
          <p14:tracePt t="44326" x="2794000" y="2106613"/>
          <p14:tracePt t="44335" x="2838450" y="2106613"/>
          <p14:tracePt t="44343" x="2882900" y="2092325"/>
          <p14:tracePt t="44351" x="2913063" y="2076450"/>
          <p14:tracePt t="44359" x="2943225" y="2062163"/>
          <p14:tracePt t="44367" x="2987675" y="2032000"/>
          <p14:tracePt t="44375" x="3017838" y="2017713"/>
          <p14:tracePt t="44383" x="3033713" y="2001838"/>
          <p14:tracePt t="44391" x="3062288" y="1987550"/>
          <p14:tracePt t="44399" x="3078163" y="1971675"/>
          <p14:tracePt t="44407" x="3078163" y="1957388"/>
          <p14:tracePt t="44416" x="3092450" y="1943100"/>
          <p14:tracePt t="44423" x="3092450" y="1927225"/>
          <p14:tracePt t="44432" x="3108325" y="1912938"/>
          <p14:tracePt t="44450" x="3108325" y="1897063"/>
          <p14:tracePt t="44455" x="3108325" y="1882775"/>
          <p14:tracePt t="44466" x="3108325" y="1866900"/>
          <p14:tracePt t="44471" x="3108325" y="1852613"/>
          <p14:tracePt t="44479" x="3108325" y="1822450"/>
          <p14:tracePt t="44488" x="3108325" y="1792288"/>
          <p14:tracePt t="44495" x="3108325" y="1763713"/>
          <p14:tracePt t="44504" x="3092450" y="1733550"/>
          <p14:tracePt t="44511" x="3062288" y="1689100"/>
          <p14:tracePt t="44520" x="3017838" y="1628775"/>
          <p14:tracePt t="44527" x="2973388" y="1568450"/>
          <p14:tracePt t="44536" x="2928938" y="1493838"/>
          <p14:tracePt t="44543" x="2868613" y="1435100"/>
          <p14:tracePt t="44551" x="2794000" y="1358900"/>
          <p14:tracePt t="44559" x="2733675" y="1284288"/>
          <p14:tracePt t="44568" x="2644775" y="1225550"/>
          <p14:tracePt t="44576" x="2584450" y="1181100"/>
          <p14:tracePt t="44584" x="2525713" y="1150938"/>
          <p14:tracePt t="44592" x="2451100" y="1135063"/>
          <p14:tracePt t="44599" x="2374900" y="1135063"/>
          <p14:tracePt t="44608" x="2316163" y="1135063"/>
          <p14:tracePt t="44616" x="2255838" y="1135063"/>
          <p14:tracePt t="44624" x="2197100" y="1181100"/>
          <p14:tracePt t="44632" x="2151063" y="1225550"/>
          <p14:tracePt t="44640" x="2136775" y="1270000"/>
          <p14:tracePt t="44649" x="2120900" y="1330325"/>
          <p14:tracePt t="44656" x="2120900" y="1389063"/>
          <p14:tracePt t="44666" x="2136775" y="1493838"/>
          <p14:tracePt t="44672" x="2197100" y="1584325"/>
          <p14:tracePt t="44682" x="2286000" y="1658938"/>
          <p14:tracePt t="44688" x="2405063" y="1747838"/>
          <p14:tracePt t="44697" x="2540000" y="1852613"/>
          <p14:tracePt t="44704" x="2719388" y="1957388"/>
          <p14:tracePt t="44714" x="2913063" y="2062163"/>
          <p14:tracePt t="44720" x="3122613" y="2166938"/>
          <p14:tracePt t="44731" x="3525838" y="2360613"/>
          <p14:tracePt t="44736" x="3690938" y="2420938"/>
          <p14:tracePt t="44748" x="3929063" y="2554288"/>
          <p14:tracePt t="44752" x="4229100" y="2674938"/>
          <p14:tracePt t="44764" x="4706938" y="2882900"/>
          <p14:tracePt t="44768" x="4840288" y="2928938"/>
          <p14:tracePt t="44782" x="5124450" y="3048000"/>
          <p14:tracePt t="44784" x="5602288" y="3241675"/>
          <p14:tracePt t="44798" x="5767388" y="3316288"/>
          <p14:tracePt t="44800" x="6051550" y="3451225"/>
          <p14:tracePt t="44814" x="6350000" y="3586163"/>
          <p14:tracePt t="44816" x="6634163" y="3735388"/>
          <p14:tracePt t="44831" x="6902450" y="3870325"/>
          <p14:tracePt t="44833" x="7156450" y="4019550"/>
          <p14:tracePt t="44848" x="7366000" y="4124325"/>
          <p14:tracePt t="44850" x="7575550" y="4243388"/>
          <p14:tracePt t="44864" x="7650163" y="4287838"/>
          <p14:tracePt t="44866" x="7799388" y="4378325"/>
          <p14:tracePt t="44881" x="7843838" y="4406900"/>
          <p14:tracePt t="44883" x="7948613" y="4452938"/>
          <p14:tracePt t="44897" x="7993063" y="4467225"/>
          <p14:tracePt t="44899" x="8039100" y="4483100"/>
          <p14:tracePt t="44904" x="8083550" y="4497388"/>
          <p14:tracePt t="45186" x="8097838" y="4497388"/>
          <p14:tracePt t="45194" x="8113713" y="4497388"/>
          <p14:tracePt t="45202" x="8142288" y="4497388"/>
          <p14:tracePt t="45210" x="8172450" y="4483100"/>
          <p14:tracePt t="45220" x="8232775" y="4483100"/>
          <p14:tracePt t="45226" x="8307388" y="4467225"/>
          <p14:tracePt t="45234" x="8382000" y="4452938"/>
          <p14:tracePt t="45242" x="8456613" y="4437063"/>
          <p14:tracePt t="45249" x="8531225" y="4422775"/>
          <p14:tracePt t="45258" x="8575675" y="4422775"/>
          <p14:tracePt t="45266" x="8621713" y="4406900"/>
          <p14:tracePt t="45274" x="8680450" y="4406900"/>
          <p14:tracePt t="45283" x="8724900" y="4406900"/>
          <p14:tracePt t="45290" x="8770938" y="4392613"/>
          <p14:tracePt t="45300" x="8801100" y="4392613"/>
          <p14:tracePt t="45306" x="8829675" y="4378325"/>
          <p14:tracePt t="45317" x="8845550" y="4362450"/>
          <p14:tracePt t="45322" x="8859838" y="4362450"/>
          <p14:tracePt t="45333" x="8875713" y="4348163"/>
          <p14:tracePt t="45338" x="8904288" y="4318000"/>
          <p14:tracePt t="45346" x="8904288" y="4287838"/>
          <p14:tracePt t="45355" x="8920163" y="4243388"/>
          <p14:tracePt t="45362" x="8934450" y="4198938"/>
          <p14:tracePt t="45370" x="8934450" y="4138613"/>
          <p14:tracePt t="45378" x="8950325" y="4078288"/>
          <p14:tracePt t="45386" x="8950325" y="4019550"/>
          <p14:tracePt t="45394" x="8950325" y="3989388"/>
          <p14:tracePt t="45402" x="8964613" y="3929063"/>
          <p14:tracePt t="45410" x="8978900" y="3884613"/>
          <p14:tracePt t="45418" x="8978900" y="3854450"/>
          <p14:tracePt t="45427" x="8978900" y="3824288"/>
          <p14:tracePt t="45435" x="8994775" y="3795713"/>
          <p14:tracePt t="45442" x="8994775" y="3765550"/>
          <p14:tracePt t="45450" x="9009063" y="3749675"/>
          <p14:tracePt t="45458" x="9009063" y="3735388"/>
          <p14:tracePt t="45466" x="9009063" y="3721100"/>
          <p14:tracePt t="45475" x="9009063" y="3705225"/>
          <p14:tracePt t="45483" x="9009063" y="3690938"/>
          <p14:tracePt t="45490" x="9009063" y="3675063"/>
          <p14:tracePt t="45499" x="9009063" y="3644900"/>
          <p14:tracePt t="45507" x="9009063" y="3630613"/>
          <p14:tracePt t="45516" x="8994775" y="3600450"/>
          <p14:tracePt t="45523" x="8964613" y="3556000"/>
          <p14:tracePt t="45533" x="8934450" y="3511550"/>
          <p14:tracePt t="45539" x="8904288" y="3451225"/>
          <p14:tracePt t="45549" x="8859838" y="3390900"/>
          <p14:tracePt t="45555" x="8815388" y="3332163"/>
          <p14:tracePt t="45564" x="8770938" y="3257550"/>
          <p14:tracePt t="45571" x="8740775" y="3197225"/>
          <p14:tracePt t="45581" x="8696325" y="3136900"/>
          <p14:tracePt t="45587" x="8666163" y="3122613"/>
          <p14:tracePt t="45597" x="8636000" y="3078163"/>
          <p14:tracePt t="45602" x="8605838" y="3048000"/>
          <p14:tracePt t="45614" x="8561388" y="3017838"/>
          <p14:tracePt t="45618" x="8516938" y="3003550"/>
          <p14:tracePt t="45630" x="8486775" y="2987675"/>
          <p14:tracePt t="45634" x="8442325" y="2973388"/>
          <p14:tracePt t="45647" x="8412163" y="2973388"/>
          <p14:tracePt t="45650" x="8382000" y="2973388"/>
          <p14:tracePt t="45664" x="8351838" y="2973388"/>
          <p14:tracePt t="45667" x="8321675" y="2959100"/>
          <p14:tracePt t="45681" x="8293100" y="2959100"/>
          <p14:tracePt t="45683" x="8262938" y="2959100"/>
          <p14:tracePt t="45691" x="8232775" y="2943225"/>
          <p14:tracePt t="45699" x="8188325" y="2943225"/>
          <p14:tracePt t="45707" x="8142288" y="2943225"/>
          <p14:tracePt t="45716" x="8113713" y="2928938"/>
          <p14:tracePt t="45724" x="8067675" y="2928938"/>
          <p14:tracePt t="45733" x="8023225" y="2913063"/>
          <p14:tracePt t="45739" x="7993063" y="2913063"/>
          <p14:tracePt t="45749" x="7962900" y="2898775"/>
          <p14:tracePt t="45756" x="7934325" y="2882900"/>
          <p14:tracePt t="45766" x="7904163" y="2868613"/>
          <p14:tracePt t="45771" x="7874000" y="2868613"/>
          <p14:tracePt t="45781" x="7859713" y="2868613"/>
          <p14:tracePt t="45788" x="7829550" y="2868613"/>
          <p14:tracePt t="45798" x="7813675" y="2868613"/>
          <p14:tracePt t="45804" x="7785100" y="2868613"/>
          <p14:tracePt t="45814" x="7754938" y="2868613"/>
          <p14:tracePt t="45820" x="7708900" y="2898775"/>
          <p14:tracePt t="45832" x="7680325" y="2913063"/>
          <p14:tracePt t="45835" x="7650163" y="2943225"/>
          <p14:tracePt t="45848" x="7620000" y="2959100"/>
          <p14:tracePt t="45851" x="7589838" y="3003550"/>
          <p14:tracePt t="45864" x="7559675" y="3017838"/>
          <p14:tracePt t="45876" x="7531100" y="3048000"/>
          <p14:tracePt t="45883" x="7515225" y="3048000"/>
          <p14:tracePt t="45892" x="7515225" y="3062288"/>
          <p14:tracePt t="45917" x="7500938" y="3078163"/>
          <p14:tracePt t="45924" x="7500938" y="3092450"/>
          <p14:tracePt t="45933" x="7500938" y="3122613"/>
          <p14:tracePt t="45940" x="7485063" y="3182938"/>
          <p14:tracePt t="45949" x="7470775" y="3227388"/>
          <p14:tracePt t="45956" x="7470775" y="3302000"/>
          <p14:tracePt t="45967" x="7454900" y="3376613"/>
          <p14:tracePt t="45972" x="7440613" y="3481388"/>
          <p14:tracePt t="45982" x="7440613" y="3570288"/>
          <p14:tracePt t="45988" x="7426325" y="3660775"/>
          <p14:tracePt t="45996" x="7426325" y="3735388"/>
          <p14:tracePt t="46004" x="7426325" y="3765550"/>
          <p14:tracePt t="46012" x="7426325" y="3840163"/>
          <p14:tracePt t="46020" x="7426325" y="3884613"/>
          <p14:tracePt t="46028" x="7440613" y="3929063"/>
          <p14:tracePt t="46037" x="7470775" y="3959225"/>
          <p14:tracePt t="46044" x="7485063" y="3989388"/>
          <p14:tracePt t="46052" x="7515225" y="4003675"/>
          <p14:tracePt t="46060" x="7531100" y="4033838"/>
          <p14:tracePt t="46068" x="7545388" y="4049713"/>
          <p14:tracePt t="46076" x="7575550" y="4078288"/>
          <p14:tracePt t="46084" x="7589838" y="4094163"/>
          <p14:tracePt t="46092" x="7620000" y="4108450"/>
          <p14:tracePt t="46100" x="7634288" y="4124325"/>
          <p14:tracePt t="46108" x="7650163" y="4138613"/>
          <p14:tracePt t="46116" x="7664450" y="4152900"/>
          <p14:tracePt t="46124" x="7694613" y="4168775"/>
          <p14:tracePt t="46133" x="7708900" y="4183063"/>
          <p14:tracePt t="46140" x="7739063" y="4213225"/>
          <p14:tracePt t="46149" x="7754938" y="4229100"/>
          <p14:tracePt t="46157" x="7769225" y="4257675"/>
          <p14:tracePt t="46166" x="7799388" y="4273550"/>
          <p14:tracePt t="46173" x="7829550" y="4303713"/>
          <p14:tracePt t="46183" x="7859713" y="4318000"/>
          <p14:tracePt t="46189" x="7888288" y="4332288"/>
          <p14:tracePt t="46199" x="7934325" y="4378325"/>
          <p14:tracePt t="46205" x="7948613" y="4378325"/>
          <p14:tracePt t="46214" x="7978775" y="4406900"/>
          <p14:tracePt t="46221" x="8023225" y="4422775"/>
          <p14:tracePt t="46231" x="8053388" y="4452938"/>
          <p14:tracePt t="46237" x="8083550" y="4467225"/>
          <p14:tracePt t="46248" x="8113713" y="4483100"/>
          <p14:tracePt t="46253" x="8158163" y="4497388"/>
          <p14:tracePt t="46264" x="8188325" y="4511675"/>
          <p14:tracePt t="46269" x="8232775" y="4511675"/>
          <p14:tracePt t="46281" x="8277225" y="4527550"/>
          <p14:tracePt t="46285" x="8307388" y="4527550"/>
          <p14:tracePt t="46298" x="8337550" y="4541838"/>
          <p14:tracePt t="46301" x="8382000" y="4541838"/>
          <p14:tracePt t="46314" x="8412163" y="4541838"/>
          <p14:tracePt t="46317" x="8442325" y="4541838"/>
          <p14:tracePt t="46331" x="8470900" y="4541838"/>
          <p14:tracePt t="46333" x="8516938" y="4541838"/>
          <p14:tracePt t="46348" x="8547100" y="4541838"/>
          <p14:tracePt t="46350" x="8561388" y="4541838"/>
          <p14:tracePt t="46364" x="8591550" y="4541838"/>
          <p14:tracePt t="46366" x="8621713" y="4527550"/>
          <p14:tracePt t="46381" x="8650288" y="4497388"/>
          <p14:tracePt t="46383" x="8666163" y="4483100"/>
          <p14:tracePt t="46398" x="8680450" y="4467225"/>
          <p14:tracePt t="46400" x="8710613" y="4452938"/>
          <p14:tracePt t="46414" x="8724900" y="4422775"/>
          <p14:tracePt t="46415" x="8740775" y="4406900"/>
          <p14:tracePt t="46421" x="8770938" y="4392613"/>
          <p14:tracePt t="46431" x="8785225" y="4362450"/>
          <p14:tracePt t="46437" x="8801100" y="4348163"/>
          <p14:tracePt t="46448" x="8815388" y="4318000"/>
          <p14:tracePt t="46453" x="8829675" y="4303713"/>
          <p14:tracePt t="46464" x="8859838" y="4273550"/>
          <p14:tracePt t="46469" x="8875713" y="4243388"/>
          <p14:tracePt t="46481" x="8904288" y="4213225"/>
          <p14:tracePt t="46485" x="8920163" y="4198938"/>
          <p14:tracePt t="46498" x="8950325" y="4168775"/>
          <p14:tracePt t="46501" x="8964613" y="4138613"/>
          <p14:tracePt t="46514" x="8978900" y="4124325"/>
          <p14:tracePt t="46517" x="8994775" y="4094163"/>
          <p14:tracePt t="46531" x="9009063" y="4078288"/>
          <p14:tracePt t="46533" x="9024938" y="4064000"/>
          <p14:tracePt t="46548" x="9024938" y="4049713"/>
          <p14:tracePt t="46550" x="9039225" y="4033838"/>
          <p14:tracePt t="46564" x="9039225" y="4003675"/>
          <p14:tracePt t="46566" x="9055100" y="3989388"/>
          <p14:tracePt t="46581" x="9055100" y="3959225"/>
          <p14:tracePt t="46583" x="9069388" y="3929063"/>
          <p14:tracePt t="46598" x="9069388" y="3884613"/>
          <p14:tracePt t="46599" x="9083675" y="3854450"/>
          <p14:tracePt t="46614" x="9083675" y="3810000"/>
          <p14:tracePt t="46616" x="9083675" y="3779838"/>
          <p14:tracePt t="46631" x="9083675" y="3735388"/>
          <p14:tracePt t="46632" x="9083675" y="3675063"/>
          <p14:tracePt t="46638" x="9083675" y="3644900"/>
          <p14:tracePt t="46647" x="9083675" y="3600450"/>
          <p14:tracePt t="46654" x="9083675" y="3570288"/>
          <p14:tracePt t="46664" x="9069388" y="3525838"/>
          <p14:tracePt t="46670" x="9055100" y="3495675"/>
          <p14:tracePt t="46681" x="9024938" y="3467100"/>
          <p14:tracePt t="46686" x="9009063" y="3421063"/>
          <p14:tracePt t="46698" x="8994775" y="3390900"/>
          <p14:tracePt t="46702" x="8964613" y="3362325"/>
          <p14:tracePt t="46715" x="8934450" y="3332163"/>
          <p14:tracePt t="46718" x="8920163" y="3302000"/>
          <p14:tracePt t="46731" x="8890000" y="3287713"/>
          <p14:tracePt t="46734" x="8859838" y="3257550"/>
          <p14:tracePt t="46748" x="8829675" y="3241675"/>
          <p14:tracePt t="46750" x="8801100" y="3213100"/>
          <p14:tracePt t="46764" x="8770938" y="3197225"/>
          <p14:tracePt t="46767" x="8724900" y="3152775"/>
          <p14:tracePt t="46781" x="8710613" y="3136900"/>
          <p14:tracePt t="46784" x="8680450" y="3122613"/>
          <p14:tracePt t="46798" x="8650288" y="3092450"/>
          <p14:tracePt t="46800" x="8621713" y="3062288"/>
          <p14:tracePt t="46814" x="8575675" y="3017838"/>
          <p14:tracePt t="46817" x="8561388" y="3003550"/>
          <p14:tracePt t="46831" x="8531225" y="2973388"/>
          <p14:tracePt t="46833" x="8501063" y="2959100"/>
          <p14:tracePt t="46848" x="8470900" y="2943225"/>
          <p14:tracePt t="46849" x="8442325" y="2928938"/>
          <p14:tracePt t="46854" x="8412163" y="2913063"/>
          <p14:tracePt t="46864" x="8382000" y="2898775"/>
          <p14:tracePt t="46870" x="8367713" y="2882900"/>
          <p14:tracePt t="46882" x="8337550" y="2882900"/>
          <p14:tracePt t="46887" x="8307388" y="2868613"/>
          <p14:tracePt t="46898" x="8277225" y="2868613"/>
          <p14:tracePt t="46903" x="8262938" y="2854325"/>
          <p14:tracePt t="46914" x="8247063" y="2854325"/>
          <p14:tracePt t="46919" x="8216900" y="2854325"/>
          <p14:tracePt t="46931" x="8188325" y="2854325"/>
          <p14:tracePt t="46935" x="8158163" y="2838450"/>
          <p14:tracePt t="46948" x="8113713" y="2838450"/>
          <p14:tracePt t="46951" x="8083550" y="2838450"/>
          <p14:tracePt t="46964" x="8039100" y="2838450"/>
          <p14:tracePt t="46967" x="7993063" y="2838450"/>
          <p14:tracePt t="46981" x="7948613" y="2838450"/>
          <p14:tracePt t="46983" x="7918450" y="2838450"/>
          <p14:tracePt t="46998" x="7874000" y="2838450"/>
          <p14:tracePt t="47000" x="7843838" y="2838450"/>
          <p14:tracePt t="47014" x="7799388" y="2838450"/>
          <p14:tracePt t="47017" x="7769225" y="2838450"/>
          <p14:tracePt t="47031" x="7739063" y="2838450"/>
          <p14:tracePt t="47033" x="7708900" y="2854325"/>
          <p14:tracePt t="47048" x="7680325" y="2868613"/>
          <p14:tracePt t="47051" x="7664450" y="2882900"/>
          <p14:tracePt t="47065" x="7634288" y="2913063"/>
          <p14:tracePt t="47066" x="7605713" y="2943225"/>
          <p14:tracePt t="47071" x="7589838" y="2973388"/>
          <p14:tracePt t="47081" x="7559675" y="3017838"/>
          <p14:tracePt t="47087" x="7545388" y="3062288"/>
          <p14:tracePt t="47098" x="7531100" y="3108325"/>
          <p14:tracePt t="47103" x="7500938" y="3152775"/>
          <p14:tracePt t="47114" x="7485063" y="3213100"/>
          <p14:tracePt t="47120" x="7470775" y="3241675"/>
          <p14:tracePt t="47131" x="7454900" y="3287713"/>
          <p14:tracePt t="47135" x="7440613" y="3346450"/>
          <p14:tracePt t="47148" x="7426325" y="3376613"/>
          <p14:tracePt t="47151" x="7410450" y="3421063"/>
          <p14:tracePt t="47164" x="7410450" y="3436938"/>
          <p14:tracePt t="47167" x="7410450" y="3467100"/>
          <p14:tracePt t="47181" x="7396163" y="3481388"/>
          <p14:tracePt t="47183" x="7396163" y="3495675"/>
          <p14:tracePt t="47198" x="7396163" y="3511550"/>
          <p14:tracePt t="47214" x="7396163" y="3525838"/>
          <p14:tracePt t="47231" x="7396163" y="3541713"/>
          <p14:tracePt t="47248" x="7396163" y="3556000"/>
          <p14:tracePt t="47250" x="7396163" y="3570288"/>
          <p14:tracePt t="47264" x="7410450" y="3570288"/>
          <p14:tracePt t="47281" x="7410450" y="3586163"/>
          <p14:tracePt t="47282" x="7426325" y="3586163"/>
          <p14:tracePt t="47288" x="7440613" y="3600450"/>
          <p14:tracePt t="47304" x="7454900" y="3600450"/>
          <p14:tracePt t="47320" x="7470775" y="3600450"/>
          <p14:tracePt t="47331" x="7485063" y="3600450"/>
          <p14:tracePt t="47810" x="7485063" y="3616325"/>
          <p14:tracePt t="47818" x="7485063" y="3630613"/>
          <p14:tracePt t="47834" x="7485063" y="3644900"/>
          <p14:tracePt t="47841" x="7485063" y="3660775"/>
          <p14:tracePt t="47851" x="7485063" y="3675063"/>
          <p14:tracePt t="47858" x="7500938" y="3675063"/>
          <p14:tracePt t="47867" x="7500938" y="3690938"/>
          <p14:tracePt t="47874" x="7500938" y="3705225"/>
          <p14:tracePt t="47883" x="7500938" y="3721100"/>
          <p14:tracePt t="47890" x="7500938" y="3735388"/>
          <p14:tracePt t="47900" x="7500938" y="3749675"/>
          <p14:tracePt t="47906" x="7515225" y="3765550"/>
          <p14:tracePt t="47916" x="7515225" y="3779838"/>
          <p14:tracePt t="47922" x="7515225" y="3795713"/>
          <p14:tracePt t="47930" x="7515225" y="3810000"/>
          <p14:tracePt t="47938" x="7531100" y="3824288"/>
          <p14:tracePt t="47946" x="7531100" y="3840163"/>
          <p14:tracePt t="47954" x="7545388" y="3854450"/>
          <p14:tracePt t="47962" x="7545388" y="3870325"/>
          <p14:tracePt t="47970" x="7545388" y="3884613"/>
          <p14:tracePt t="47978" x="7559675" y="3898900"/>
          <p14:tracePt t="47986" x="7575550" y="3898900"/>
          <p14:tracePt t="47994" x="7575550" y="3914775"/>
          <p14:tracePt t="48002" x="7589838" y="3929063"/>
          <p14:tracePt t="48010" x="7605713" y="3944938"/>
          <p14:tracePt t="48018" x="7620000" y="3944938"/>
          <p14:tracePt t="48026" x="7634288" y="3959225"/>
          <p14:tracePt t="48034" x="7650163" y="3959225"/>
          <p14:tracePt t="48042" x="7650163" y="3975100"/>
          <p14:tracePt t="48050" x="7664450" y="3989388"/>
          <p14:tracePt t="48058" x="7680325" y="3989388"/>
          <p14:tracePt t="48066" x="7694613" y="4003675"/>
          <p14:tracePt t="48074" x="7708900" y="4003675"/>
          <p14:tracePt t="48083" x="7708900" y="4019550"/>
          <p14:tracePt t="48090" x="7724775" y="4019550"/>
          <p14:tracePt t="48106" x="7739063" y="4033838"/>
          <p14:tracePt t="48131" x="7754938" y="4033838"/>
          <p14:tracePt t="48139" x="7754938" y="4049713"/>
          <p14:tracePt t="48146" x="7769225" y="4049713"/>
          <p14:tracePt t="48162" x="7785100" y="4064000"/>
          <p14:tracePt t="48171" x="7799388" y="4064000"/>
          <p14:tracePt t="48183" x="7799388" y="4078288"/>
          <p14:tracePt t="48186" x="7813675" y="4094163"/>
          <p14:tracePt t="48194" x="7829550" y="4094163"/>
          <p14:tracePt t="48203" x="7843838" y="4108450"/>
          <p14:tracePt t="48219" x="7859713" y="4108450"/>
          <p14:tracePt t="48226" x="7874000" y="4124325"/>
          <p14:tracePt t="48235" x="7888288" y="4124325"/>
          <p14:tracePt t="48251" x="7904163" y="4124325"/>
          <p14:tracePt t="48259" x="7918450" y="4124325"/>
          <p14:tracePt t="48267" x="7934325" y="4124325"/>
          <p14:tracePt t="48274" x="7948613" y="4124325"/>
          <p14:tracePt t="48284" x="7962900" y="4124325"/>
          <p14:tracePt t="48291" x="7978775" y="4124325"/>
          <p14:tracePt t="48300" x="7993063" y="4124325"/>
          <p14:tracePt t="48307" x="8008938" y="4124325"/>
          <p14:tracePt t="48316" x="8023225" y="4124325"/>
          <p14:tracePt t="48323" x="8039100" y="4124325"/>
          <p14:tracePt t="48333" x="8067675" y="4124325"/>
          <p14:tracePt t="48339" x="8083550" y="4124325"/>
          <p14:tracePt t="48350" x="8097838" y="4124325"/>
          <p14:tracePt t="48355" x="8113713" y="4124325"/>
          <p14:tracePt t="48363" x="8142288" y="4124325"/>
          <p14:tracePt t="48371" x="8158163" y="4124325"/>
          <p14:tracePt t="48379" x="8172450" y="4124325"/>
          <p14:tracePt t="48387" x="8188325" y="4124325"/>
          <p14:tracePt t="48395" x="8202613" y="4124325"/>
          <p14:tracePt t="48403" x="8216900" y="4108450"/>
          <p14:tracePt t="48412" x="8232775" y="4108450"/>
          <p14:tracePt t="48420" x="8262938" y="4108450"/>
          <p14:tracePt t="48428" x="8262938" y="4094163"/>
          <p14:tracePt t="48435" x="8277225" y="4094163"/>
          <p14:tracePt t="48443" x="8293100" y="4094163"/>
          <p14:tracePt t="48452" x="8307388" y="4078288"/>
          <p14:tracePt t="48460" x="8321675" y="4078288"/>
          <p14:tracePt t="48467" x="8321675" y="4064000"/>
          <p14:tracePt t="48475" x="8337550" y="4049713"/>
          <p14:tracePt t="48483" x="8351838" y="4049713"/>
          <p14:tracePt t="48491" x="8367713" y="4033838"/>
          <p14:tracePt t="48500" x="8382000" y="4019550"/>
          <p14:tracePt t="48517" x="8396288" y="4003675"/>
          <p14:tracePt t="48524" x="8396288" y="3989388"/>
          <p14:tracePt t="48533" x="8412163" y="3989388"/>
          <p14:tracePt t="48551" x="8426450" y="3975100"/>
          <p14:tracePt t="48556" x="8426450" y="3959225"/>
          <p14:tracePt t="48572" x="8442325" y="3944938"/>
          <p14:tracePt t="48588" x="8456613" y="3929063"/>
          <p14:tracePt t="48604" x="8470900" y="3914775"/>
          <p14:tracePt t="48612" x="8470900" y="3898900"/>
          <p14:tracePt t="48620" x="8470900" y="3884613"/>
          <p14:tracePt t="48628" x="8486775" y="3870325"/>
          <p14:tracePt t="48636" x="8501063" y="3870325"/>
          <p14:tracePt t="48644" x="8501063" y="3840163"/>
          <p14:tracePt t="48652" x="8516938" y="3824288"/>
          <p14:tracePt t="48660" x="8531225" y="3810000"/>
          <p14:tracePt t="48668" x="8531225" y="3795713"/>
          <p14:tracePt t="48676" x="8547100" y="3765550"/>
          <p14:tracePt t="48684" x="8561388" y="3749675"/>
          <p14:tracePt t="48692" x="8561388" y="3721100"/>
          <p14:tracePt t="48700" x="8575675" y="3705225"/>
          <p14:tracePt t="48709" x="8575675" y="3675063"/>
          <p14:tracePt t="48716" x="8591550" y="3644900"/>
          <p14:tracePt t="48724" x="8591550" y="3630613"/>
          <p14:tracePt t="48733" x="8605838" y="3600450"/>
          <p14:tracePt t="48741" x="8605838" y="3586163"/>
          <p14:tracePt t="48750" x="8621713" y="3556000"/>
          <p14:tracePt t="48756" x="8621713" y="3541713"/>
          <p14:tracePt t="48767" x="8621713" y="3511550"/>
          <p14:tracePt t="48772" x="8636000" y="3495675"/>
          <p14:tracePt t="48783" x="8636000" y="3467100"/>
          <p14:tracePt t="48788" x="8636000" y="3451225"/>
          <p14:tracePt t="48796" x="8650288" y="3436938"/>
          <p14:tracePt t="48804" x="8650288" y="3406775"/>
          <p14:tracePt t="48812" x="8650288" y="3390900"/>
          <p14:tracePt t="48820" x="8650288" y="3376613"/>
          <p14:tracePt t="48828" x="8650288" y="3346450"/>
          <p14:tracePt t="48837" x="8650288" y="3316288"/>
          <p14:tracePt t="48845" x="8650288" y="3302000"/>
          <p14:tracePt t="48852" x="8650288" y="3271838"/>
          <p14:tracePt t="48861" x="8650288" y="3227388"/>
          <p14:tracePt t="48869" x="8650288" y="3197225"/>
          <p14:tracePt t="48877" x="8650288" y="3182938"/>
          <p14:tracePt t="48885" x="8666163" y="3152775"/>
          <p14:tracePt t="48892" x="8666163" y="3122613"/>
          <p14:tracePt t="48900" x="8666163" y="3108325"/>
          <p14:tracePt t="48909" x="8666163" y="3078163"/>
          <p14:tracePt t="48916" x="8666163" y="3062288"/>
          <p14:tracePt t="48925" x="8666163" y="3048000"/>
          <p14:tracePt t="48933" x="8666163" y="3033713"/>
          <p14:tracePt t="48941" x="8666163" y="3017838"/>
          <p14:tracePt t="48950" x="8666163" y="3003550"/>
          <p14:tracePt t="48957" x="8680450" y="2987675"/>
          <p14:tracePt t="48973" x="8680450" y="2973388"/>
          <p14:tracePt t="48983" x="8680450" y="2959100"/>
          <p14:tracePt t="48989" x="8680450" y="2943225"/>
          <p14:tracePt t="49000" x="8696325" y="2943225"/>
          <p14:tracePt t="49005" x="8696325" y="2928938"/>
          <p14:tracePt t="49013" x="8696325" y="2913063"/>
          <p14:tracePt t="49021" x="8710613" y="2898775"/>
          <p14:tracePt t="49029" x="8710613" y="2882900"/>
          <p14:tracePt t="49037" x="8710613" y="2868613"/>
          <p14:tracePt t="49045" x="8724900" y="2854325"/>
          <p14:tracePt t="49053" x="8724900" y="2838450"/>
          <p14:tracePt t="49061" x="8724900" y="2824163"/>
          <p14:tracePt t="49069" x="8740775" y="2808288"/>
          <p14:tracePt t="49077" x="8740775" y="2794000"/>
          <p14:tracePt t="49086" x="8740775" y="2779713"/>
          <p14:tracePt t="49093" x="8755063" y="2763838"/>
          <p14:tracePt t="49102" x="8755063" y="2749550"/>
          <p14:tracePt t="49110" x="8755063" y="2733675"/>
          <p14:tracePt t="49117" x="8755063" y="2719388"/>
          <p14:tracePt t="49126" x="8770938" y="2705100"/>
          <p14:tracePt t="49133" x="8770938" y="2674938"/>
          <p14:tracePt t="49141" x="8770938" y="2659063"/>
          <p14:tracePt t="49150" x="8770938" y="2644775"/>
          <p14:tracePt t="49158" x="8770938" y="2628900"/>
          <p14:tracePt t="49166" x="8770938" y="2600325"/>
          <p14:tracePt t="49173" x="8770938" y="2584450"/>
          <p14:tracePt t="49183" x="8770938" y="2570163"/>
          <p14:tracePt t="49190" x="8770938" y="2554288"/>
          <p14:tracePt t="49206" x="8770938" y="2540000"/>
          <p14:tracePt t="49615" x="8785225" y="2540000"/>
          <p14:tracePt t="49623" x="8801100" y="2525713"/>
          <p14:tracePt t="49634" x="8815388" y="2509838"/>
          <p14:tracePt t="49638" x="8829675" y="2495550"/>
          <p14:tracePt t="49650" x="8845550" y="2479675"/>
          <p14:tracePt t="49655" x="8875713" y="2465388"/>
          <p14:tracePt t="49663" x="8890000" y="2451100"/>
          <p14:tracePt t="49671" x="8920163" y="2435225"/>
          <p14:tracePt t="49688" x="8950325" y="2405063"/>
          <p14:tracePt t="49689" x="8964613" y="2390775"/>
          <p14:tracePt t="49695" x="8994775" y="2374900"/>
          <p14:tracePt t="49703" x="9024938" y="2360613"/>
          <p14:tracePt t="49711" x="9039225" y="2346325"/>
          <p14:tracePt t="49719" x="9069388" y="2316163"/>
          <p14:tracePt t="49727" x="9083675" y="2300288"/>
          <p14:tracePt t="49735" x="9099550" y="2300288"/>
          <p14:tracePt t="49743" x="9113838" y="2286000"/>
          <p14:tracePt t="49751" x="9129713" y="2271713"/>
          <p14:tracePt t="49759" x="9144000" y="2255838"/>
          <p14:tracePt t="49767" x="9158288" y="2255838"/>
          <p14:tracePt t="49783" x="9174163" y="2241550"/>
          <p14:tracePt t="49800" x="9188450" y="2225675"/>
          <p14:tracePt t="49817" x="9204325" y="2225675"/>
          <p14:tracePt t="49823" x="9204325" y="2211388"/>
          <p14:tracePt t="49833" x="9218613" y="2211388"/>
          <p14:tracePt t="49840" x="9218613" y="2197100"/>
          <p14:tracePt t="49850" x="9232900" y="2197100"/>
          <p14:tracePt t="49865" x="9248775" y="2181225"/>
          <p14:tracePt t="49879" x="9263063" y="2166938"/>
          <p14:tracePt t="49895" x="9263063" y="2151063"/>
          <p14:tracePt t="49904" x="9278938" y="2151063"/>
          <p14:tracePt t="49912" x="9293225" y="2136775"/>
          <p14:tracePt t="49928" x="9293225" y="2120900"/>
          <p14:tracePt t="49936" x="9309100" y="2106613"/>
          <p14:tracePt t="49944" x="9323388" y="2106613"/>
          <p14:tracePt t="49952" x="9337675" y="2092325"/>
          <p14:tracePt t="49960" x="9337675" y="2076450"/>
          <p14:tracePt t="49968" x="9353550" y="2062163"/>
          <p14:tracePt t="49976" x="9353550" y="2046288"/>
          <p14:tracePt t="49984" x="9383713" y="2032000"/>
          <p14:tracePt t="50000" x="9398000" y="2017713"/>
          <p14:tracePt t="50008" x="9398000" y="2001838"/>
          <p14:tracePt t="50017" x="9412288" y="2001838"/>
          <p14:tracePt t="50024" x="9428163" y="1987550"/>
          <p14:tracePt t="50040" x="9442450" y="1971675"/>
          <p14:tracePt t="50050" x="9458325" y="1971675"/>
          <p14:tracePt t="50056" x="9458325" y="1957388"/>
          <p14:tracePt t="50067" x="9472613" y="1957388"/>
          <p14:tracePt t="50072" x="9486900" y="1957388"/>
          <p14:tracePt t="50083" x="9486900" y="1943100"/>
          <p14:tracePt t="50088" x="9502775" y="1943100"/>
          <p14:tracePt t="50096" x="9502775" y="1927225"/>
          <p14:tracePt t="50105" x="9517063" y="1927225"/>
          <p14:tracePt t="50121" x="9532938" y="1927225"/>
          <p14:tracePt t="50129" x="9532938" y="1912938"/>
          <p14:tracePt t="50144" x="9547225" y="1912938"/>
          <p14:tracePt t="50153" x="9547225" y="1897063"/>
          <p14:tracePt t="50160" x="9563100" y="1897063"/>
          <p14:tracePt t="50184" x="9577388" y="1882775"/>
          <p14:tracePt t="50209" x="9591675" y="1882775"/>
          <p14:tracePt t="50217" x="9591675" y="1866900"/>
          <p14:tracePt t="50225" x="9607550" y="1866900"/>
          <p14:tracePt t="50248" x="9621838" y="1852613"/>
          <p14:tracePt t="50273" x="9637713" y="1838325"/>
          <p14:tracePt t="50289" x="9652000" y="1838325"/>
          <p14:tracePt t="50299" x="9652000" y="1822450"/>
          <p14:tracePt t="50312" x="9666288" y="1822450"/>
          <p14:tracePt t="50329" x="9666288" y="1808163"/>
          <p14:tracePt t="50345" x="9682163" y="1792288"/>
          <p14:tracePt t="50361" x="9696450" y="1792288"/>
          <p14:tracePt t="50369" x="9696450" y="1778000"/>
          <p14:tracePt t="50385" x="9712325" y="1778000"/>
          <p14:tracePt t="50394" x="9712325" y="1763713"/>
          <p14:tracePt t="50409" x="9726613" y="1747838"/>
          <p14:tracePt t="50425" x="9740900" y="1733550"/>
          <p14:tracePt t="50449" x="9740900" y="1717675"/>
          <p14:tracePt t="50458" x="9756775" y="1717675"/>
          <p14:tracePt t="50474" x="9771063" y="1703388"/>
          <p14:tracePt t="50497" x="9786938" y="1689100"/>
          <p14:tracePt t="50516" x="9801225" y="1673225"/>
          <p14:tracePt t="50530" x="9817100" y="1673225"/>
          <p14:tracePt t="50545" x="9817100" y="1658938"/>
          <p14:tracePt t="50554" x="9831388" y="1658938"/>
          <p14:tracePt t="50570" x="9831388" y="1643063"/>
          <p14:tracePt t="50586" x="9845675" y="1643063"/>
          <p14:tracePt t="50714" x="9845675" y="1628775"/>
          <p14:tracePt t="50907" x="9831388" y="1628775"/>
          <p14:tracePt t="50923" x="9817100" y="1628775"/>
          <p14:tracePt t="50941" x="9801225" y="1628775"/>
          <p14:tracePt t="50955" x="9786938" y="1628775"/>
          <p14:tracePt t="50963" x="9771063" y="1628775"/>
          <p14:tracePt t="50971" x="9756775" y="1643063"/>
          <p14:tracePt t="50987" x="9740900" y="1643063"/>
          <p14:tracePt t="50995" x="9726613" y="1658938"/>
          <p14:tracePt t="51003" x="9712325" y="1658938"/>
          <p14:tracePt t="51011" x="9696450" y="1673225"/>
          <p14:tracePt t="51019" x="9696450" y="1689100"/>
          <p14:tracePt t="51027" x="9682163" y="1689100"/>
          <p14:tracePt t="51035" x="9666288" y="1689100"/>
          <p14:tracePt t="51043" x="9666288" y="1703388"/>
          <p14:tracePt t="51083" x="9652000" y="1703388"/>
          <p14:tracePt t="51187" x="9666288" y="1689100"/>
          <p14:tracePt t="51196" x="9666288" y="1673225"/>
          <p14:tracePt t="51204" x="9682163" y="1643063"/>
          <p14:tracePt t="51212" x="9682163" y="1628775"/>
          <p14:tracePt t="51220" x="9696450" y="1612900"/>
          <p14:tracePt t="51236" x="9712325" y="1598613"/>
          <p14:tracePt t="51243" x="9726613" y="1584325"/>
          <p14:tracePt t="51252" x="9740900" y="1568450"/>
          <p14:tracePt t="51260" x="9740900" y="1554163"/>
          <p14:tracePt t="51268" x="9756775" y="1538288"/>
          <p14:tracePt t="51276" x="9771063" y="1524000"/>
          <p14:tracePt t="51283" x="9786938" y="1509713"/>
          <p14:tracePt t="51292" x="9786938" y="1493838"/>
          <p14:tracePt t="51300" x="9801225" y="1493838"/>
          <p14:tracePt t="51308" x="9817100" y="1479550"/>
          <p14:tracePt t="51316" x="9817100" y="1463675"/>
          <p14:tracePt t="51333" x="9831388" y="1463675"/>
          <p14:tracePt t="51340" x="9831388" y="1449388"/>
          <p14:tracePt t="51380" x="9845675" y="1435100"/>
          <p14:tracePt t="51396" x="9861550" y="1419225"/>
          <p14:tracePt t="51412" x="9875838" y="1404938"/>
          <p14:tracePt t="51421" x="9891713" y="1389063"/>
          <p14:tracePt t="51428" x="9891713" y="1374775"/>
          <p14:tracePt t="51437" x="9906000" y="1374775"/>
          <p14:tracePt t="51445" x="9920288" y="1358900"/>
          <p14:tracePt t="51452" x="9936163" y="1344613"/>
          <p14:tracePt t="51460" x="9950450" y="1330325"/>
          <p14:tracePt t="51468" x="9966325" y="1314450"/>
          <p14:tracePt t="51476" x="9980613" y="1300163"/>
          <p14:tracePt t="51485" x="9994900" y="1284288"/>
          <p14:tracePt t="51492" x="10010775" y="1270000"/>
          <p14:tracePt t="51500" x="10010775" y="1255713"/>
          <p14:tracePt t="51508" x="10025063" y="1239838"/>
          <p14:tracePt t="51516" x="10025063" y="1225550"/>
          <p14:tracePt t="51524" x="10040938" y="1225550"/>
          <p14:tracePt t="51533" x="10040938" y="1209675"/>
          <p14:tracePt t="51540" x="10055225" y="1209675"/>
          <p14:tracePt t="51549" x="10055225" y="1195388"/>
          <p14:tracePt t="51557" x="10071100" y="1181100"/>
          <p14:tracePt t="51573" x="10085388" y="1165225"/>
          <p14:tracePt t="51584" x="10085388" y="1150938"/>
          <p14:tracePt t="51588" x="10099675" y="1150938"/>
          <p14:tracePt t="51600" x="10115550" y="1135063"/>
          <p14:tracePt t="51605" x="10115550" y="1120775"/>
          <p14:tracePt t="51621" x="10129838" y="1104900"/>
          <p14:tracePt t="51644" x="10145713" y="1104900"/>
          <p14:tracePt t="51661" x="10145713" y="1090613"/>
          <p14:tracePt t="51790" x="10129838" y="1090613"/>
          <p14:tracePt t="51801" x="10115550" y="1104900"/>
          <p14:tracePt t="51813" x="10099675" y="1120775"/>
          <p14:tracePt t="51822" x="10085388" y="1135063"/>
          <p14:tracePt t="51830" x="10071100" y="1150938"/>
          <p14:tracePt t="51838" x="10055225" y="1165225"/>
          <p14:tracePt t="51846" x="10040938" y="1195388"/>
          <p14:tracePt t="51867" x="10025063" y="1195388"/>
          <p14:tracePt t="51874" x="9980613" y="1255713"/>
          <p14:tracePt t="51880" x="9966325" y="1270000"/>
          <p14:tracePt t="51887" x="9950450" y="1300163"/>
          <p14:tracePt t="51894" x="9920288" y="1314450"/>
          <p14:tracePt t="51902" x="9906000" y="1344613"/>
          <p14:tracePt t="51910" x="9891713" y="1358900"/>
          <p14:tracePt t="51918" x="9861550" y="1389063"/>
          <p14:tracePt t="51926" x="9845675" y="1404938"/>
          <p14:tracePt t="51934" x="9831388" y="1435100"/>
          <p14:tracePt t="51942" x="9817100" y="1449388"/>
          <p14:tracePt t="51950" x="9801225" y="1479550"/>
          <p14:tracePt t="51958" x="9786938" y="1493838"/>
          <p14:tracePt t="51966" x="9771063" y="1524000"/>
          <p14:tracePt t="51974" x="9756775" y="1538288"/>
          <p14:tracePt t="51983" x="9740900" y="1568450"/>
          <p14:tracePt t="51990" x="9726613" y="1584325"/>
          <p14:tracePt t="51999" x="9712325" y="1612900"/>
          <p14:tracePt t="52007" x="9696450" y="1628775"/>
          <p14:tracePt t="52016" x="9682163" y="1658938"/>
          <p14:tracePt t="52022" x="9666288" y="1673225"/>
          <p14:tracePt t="52033" x="9666288" y="1689100"/>
          <p14:tracePt t="52038" x="9652000" y="1703388"/>
          <p14:tracePt t="52055" x="9652000" y="1717675"/>
          <p14:tracePt t="52065" x="9637713" y="1717675"/>
          <p14:tracePt t="52071" x="9637713" y="1733550"/>
          <p14:tracePt t="52239" x="9637713" y="1717675"/>
          <p14:tracePt t="52250" x="9637713" y="1703388"/>
          <p14:tracePt t="52255" x="9637713" y="1673225"/>
          <p14:tracePt t="52263" x="9637713" y="1643063"/>
          <p14:tracePt t="52272" x="9652000" y="1612900"/>
          <p14:tracePt t="52279" x="9666288" y="1554163"/>
          <p14:tracePt t="52288" x="9682163" y="1509713"/>
          <p14:tracePt t="52300" x="9696450" y="1449388"/>
          <p14:tracePt t="52303" x="9696450" y="1419225"/>
          <p14:tracePt t="52311" x="9712325" y="1374775"/>
          <p14:tracePt t="52319" x="9726613" y="1330325"/>
          <p14:tracePt t="52327" x="9740900" y="1300163"/>
          <p14:tracePt t="52335" x="9740900" y="1270000"/>
          <p14:tracePt t="52343" x="9756775" y="1255713"/>
          <p14:tracePt t="52351" x="9756775" y="1239838"/>
          <p14:tracePt t="52367" x="9771063" y="1239838"/>
          <p14:tracePt t="52376" x="9771063" y="1225550"/>
          <p14:tracePt t="52407" x="9786938" y="1209675"/>
          <p14:tracePt t="52416" x="9786938" y="1195388"/>
          <p14:tracePt t="52433" x="9801225" y="1195388"/>
          <p14:tracePt t="52439" x="9801225" y="1181100"/>
          <p14:tracePt t="52456" x="9817100" y="1165225"/>
          <p14:tracePt t="53475" x="9831388" y="1165225"/>
          <p14:tracePt t="53484" x="9861550" y="1165225"/>
          <p14:tracePt t="53491" x="9891713" y="1165225"/>
          <p14:tracePt t="53499" x="9906000" y="1150938"/>
          <p14:tracePt t="53506" x="9950450" y="1135063"/>
          <p14:tracePt t="53517" x="9980613" y="1135063"/>
          <p14:tracePt t="53523" x="10025063" y="1120775"/>
          <p14:tracePt t="53534" x="10040938" y="1120775"/>
          <p14:tracePt t="53539" x="10071100" y="1104900"/>
          <p14:tracePt t="53547" x="10115550" y="1104900"/>
          <p14:tracePt t="53555" x="10145713" y="1090613"/>
          <p14:tracePt t="53563" x="10174288" y="1090613"/>
          <p14:tracePt t="53571" x="10204450" y="1090613"/>
          <p14:tracePt t="53584" x="10234613" y="1090613"/>
          <p14:tracePt t="53586" x="10248900" y="1090613"/>
          <p14:tracePt t="53595" x="10264775" y="1076325"/>
          <p14:tracePt t="53603" x="10294938" y="1076325"/>
          <p14:tracePt t="53611" x="10309225" y="1076325"/>
          <p14:tracePt t="53619" x="10325100" y="1076325"/>
          <p14:tracePt t="53635" x="10339388" y="1076325"/>
          <p14:tracePt t="53643" x="10353675" y="1076325"/>
          <p14:tracePt t="53659" x="10369550" y="1076325"/>
          <p14:tracePt t="53675" x="10383838" y="1076325"/>
          <p14:tracePt t="54149" x="10383838" y="1060450"/>
          <p14:tracePt t="54157" x="10383838" y="1046163"/>
          <p14:tracePt t="54168" x="10399713" y="1016000"/>
          <p14:tracePt t="54173" x="10414000" y="985838"/>
          <p14:tracePt t="54181" x="10428288" y="955675"/>
          <p14:tracePt t="54189" x="10444163" y="941388"/>
          <p14:tracePt t="54200" x="10458450" y="927100"/>
          <p14:tracePt t="54205" x="10458450" y="896938"/>
          <p14:tracePt t="54213" x="10474325" y="881063"/>
          <p14:tracePt t="54229" x="10474325" y="866775"/>
          <p14:tracePt t="54245" x="10488613" y="850900"/>
          <p14:tracePt t="54277" x="10488613" y="836613"/>
          <p14:tracePt t="54293" x="10488613" y="822325"/>
          <p14:tracePt t="54301" x="10474325" y="806450"/>
          <p14:tracePt t="54310" x="10474325" y="776288"/>
          <p14:tracePt t="54317" x="10444163" y="762000"/>
          <p14:tracePt t="54325" x="10428288" y="731838"/>
          <p14:tracePt t="54333" x="10399713" y="717550"/>
          <p14:tracePt t="54342" x="10369550" y="687388"/>
          <p14:tracePt t="54350" x="10339388" y="673100"/>
          <p14:tracePt t="54357" x="10309225" y="673100"/>
          <p14:tracePt t="54367" x="10248900" y="657225"/>
          <p14:tracePt t="54373" x="10220325" y="657225"/>
          <p14:tracePt t="54383" x="10174288" y="657225"/>
          <p14:tracePt t="54389" x="10129838" y="673100"/>
          <p14:tracePt t="54399" x="10099675" y="687388"/>
          <p14:tracePt t="54405" x="10071100" y="701675"/>
          <p14:tracePt t="54416" x="10040938" y="731838"/>
          <p14:tracePt t="54421" x="10010775" y="776288"/>
          <p14:tracePt t="54429" x="9994900" y="806450"/>
          <p14:tracePt t="54438" x="9966325" y="836613"/>
          <p14:tracePt t="54450" x="9950450" y="850900"/>
          <p14:tracePt t="54454" x="9936163" y="881063"/>
          <p14:tracePt t="54461" x="9920288" y="896938"/>
          <p14:tracePt t="54470" x="9906000" y="927100"/>
          <p14:tracePt t="54478" x="9891713" y="955675"/>
          <p14:tracePt t="54486" x="9891713" y="971550"/>
          <p14:tracePt t="54494" x="9875838" y="971550"/>
          <p14:tracePt t="54502" x="9875838" y="1001713"/>
          <p14:tracePt t="54509" x="9875838" y="1016000"/>
          <p14:tracePt t="54518" x="9875838" y="1030288"/>
          <p14:tracePt t="54525" x="9875838" y="1046163"/>
          <p14:tracePt t="54534" x="9875838" y="1060450"/>
          <p14:tracePt t="54542" x="9875838" y="1076325"/>
          <p14:tracePt t="54550" x="9891713" y="1090613"/>
          <p14:tracePt t="54558" x="9906000" y="1104900"/>
          <p14:tracePt t="54566" x="9920288" y="1120775"/>
          <p14:tracePt t="54574" x="9950450" y="1135063"/>
          <p14:tracePt t="54583" x="9994900" y="1150938"/>
          <p14:tracePt t="54590" x="10025063" y="1165225"/>
          <p14:tracePt t="54600" x="10055225" y="1165225"/>
          <p14:tracePt t="54606" x="10115550" y="1181100"/>
          <p14:tracePt t="54616" x="10145713" y="1181100"/>
          <p14:tracePt t="54622" x="10174288" y="1181100"/>
          <p14:tracePt t="54632" x="10220325" y="1181100"/>
          <p14:tracePt t="54639" x="10248900" y="1181100"/>
          <p14:tracePt t="54648" x="10279063" y="1181100"/>
          <p14:tracePt t="54655" x="10309225" y="1181100"/>
          <p14:tracePt t="54664" x="10325100" y="1181100"/>
          <p14:tracePt t="54670" x="10339388" y="1181100"/>
          <p14:tracePt t="54681" x="10353675" y="1165225"/>
          <p14:tracePt t="54694" x="10369550" y="1165225"/>
          <p14:tracePt t="54775" x="10369550" y="1150938"/>
          <p14:tracePt t="55064" x="10369550" y="1135063"/>
          <p14:tracePt t="55072" x="10369550" y="1104900"/>
          <p14:tracePt t="55080" x="10369550" y="1090613"/>
          <p14:tracePt t="55088" x="10369550" y="1060450"/>
          <p14:tracePt t="55096" x="10369550" y="1030288"/>
          <p14:tracePt t="55104" x="10383838" y="1001713"/>
          <p14:tracePt t="55112" x="10383838" y="955675"/>
          <p14:tracePt t="55120" x="10383838" y="927100"/>
          <p14:tracePt t="55127" x="10383838" y="881063"/>
          <p14:tracePt t="55135" x="10383838" y="866775"/>
          <p14:tracePt t="55143" x="10383838" y="836613"/>
          <p14:tracePt t="55152" x="10383838" y="822325"/>
          <p14:tracePt t="55167" x="10383838" y="806450"/>
          <p14:tracePt t="55280" x="10399713" y="806450"/>
          <p14:tracePt t="55296" x="10414000" y="806450"/>
          <p14:tracePt t="55312" x="10428288" y="806450"/>
          <p14:tracePt t="55320" x="10444163" y="822325"/>
          <p14:tracePt t="55328" x="10458450" y="822325"/>
          <p14:tracePt t="55337" x="10474325" y="836613"/>
          <p14:tracePt t="55344" x="10488613" y="850900"/>
          <p14:tracePt t="55352" x="10502900" y="866775"/>
          <p14:tracePt t="55360" x="10518775" y="881063"/>
          <p14:tracePt t="55369" x="10518775" y="896938"/>
          <p14:tracePt t="55377" x="10533063" y="911225"/>
          <p14:tracePt t="55384" x="10548938" y="911225"/>
          <p14:tracePt t="55393" x="10563225" y="927100"/>
          <p14:tracePt t="55400" x="10563225" y="941388"/>
          <p14:tracePt t="55417" x="10563225" y="955675"/>
          <p14:tracePt t="55425" x="10579100" y="955675"/>
          <p14:tracePt t="55441" x="10579100" y="971550"/>
          <p14:tracePt t="55529" x="10579100" y="985838"/>
          <p14:tracePt t="55553" x="10579100" y="1001713"/>
          <p14:tracePt t="55574" x="10579100" y="1016000"/>
          <p14:tracePt t="55577" x="10579100" y="1030288"/>
          <p14:tracePt t="55609" x="10579100" y="1046163"/>
          <p14:tracePt t="55665" x="10563225" y="1046163"/>
          <p14:tracePt t="55685" x="10563225" y="1060450"/>
          <p14:tracePt t="55698" x="10563225" y="1076325"/>
          <p14:tracePt t="55705" x="10563225" y="1090613"/>
          <p14:tracePt t="55718" x="10548938" y="1104900"/>
          <p14:tracePt t="55721" x="10548938" y="1120775"/>
          <p14:tracePt t="55729" x="10548938" y="1135063"/>
          <p14:tracePt t="55737" x="10533063" y="1150938"/>
          <p14:tracePt t="55745" x="10533063" y="1181100"/>
          <p14:tracePt t="55753" x="10533063" y="1195388"/>
          <p14:tracePt t="55761" x="10533063" y="1209675"/>
          <p14:tracePt t="55770" x="10518775" y="1239838"/>
          <p14:tracePt t="55778" x="10518775" y="1255713"/>
          <p14:tracePt t="55786" x="10518775" y="1270000"/>
          <p14:tracePt t="55793" x="10518775" y="1284288"/>
          <p14:tracePt t="55802" x="10518775" y="1300163"/>
          <p14:tracePt t="55810" x="10518775" y="1314450"/>
          <p14:tracePt t="55817" x="10502900" y="1314450"/>
          <p14:tracePt t="55826" x="10502900" y="1330325"/>
          <p14:tracePt t="55834" x="10502900" y="1344613"/>
          <p14:tracePt t="55850" x="10502900" y="1358900"/>
          <p14:tracePt t="55858" x="10502900" y="1374775"/>
          <p14:tracePt t="55866" x="10502900" y="1389063"/>
          <p14:tracePt t="55874" x="10488613" y="1404938"/>
          <p14:tracePt t="55883" x="10488613" y="1435100"/>
          <p14:tracePt t="55890" x="10488613" y="1449388"/>
          <p14:tracePt t="55900" x="10488613" y="1463675"/>
          <p14:tracePt t="55906" x="10474325" y="1493838"/>
          <p14:tracePt t="55916" x="10474325" y="1509713"/>
          <p14:tracePt t="55922" x="10474325" y="1538288"/>
          <p14:tracePt t="55930" x="10458450" y="1554163"/>
          <p14:tracePt t="55938" x="10458450" y="1568450"/>
          <p14:tracePt t="55946" x="10458450" y="1584325"/>
          <p14:tracePt t="55962" x="10444163" y="1598613"/>
          <p14:tracePt t="55987" x="10444163" y="1612900"/>
          <p14:tracePt t="56195" x="10444163" y="1628775"/>
          <p14:tracePt t="56243" x="10444163" y="1643063"/>
          <p14:tracePt t="56251" x="10444163" y="1658938"/>
          <p14:tracePt t="56259" x="10444163" y="1673225"/>
          <p14:tracePt t="56268" x="10444163" y="1689100"/>
          <p14:tracePt t="56275" x="10444163" y="1717675"/>
          <p14:tracePt t="56284" x="10444163" y="1733550"/>
          <p14:tracePt t="56292" x="10444163" y="1747838"/>
          <p14:tracePt t="56300" x="10444163" y="1778000"/>
          <p14:tracePt t="56307" x="10444163" y="1792288"/>
          <p14:tracePt t="56317" x="10444163" y="1822450"/>
          <p14:tracePt t="56333" x="10444163" y="1838325"/>
          <p14:tracePt t="56339" x="10444163" y="1852613"/>
          <p14:tracePt t="56350" x="10444163" y="1866900"/>
          <p14:tracePt t="56363" x="10444163" y="1882775"/>
          <p14:tracePt t="56379" x="10444163" y="1897063"/>
          <p14:tracePt t="56411" x="10444163" y="1912938"/>
          <p14:tracePt t="57126" x="10444163" y="1943100"/>
          <p14:tracePt t="57134" x="10444163" y="1957388"/>
          <p14:tracePt t="57142" x="10444163" y="1971675"/>
          <p14:tracePt t="57150" x="10444163" y="1987550"/>
          <p14:tracePt t="57158" x="10444163" y="2001838"/>
          <p14:tracePt t="57167" x="10458450" y="2017713"/>
          <p14:tracePt t="57174" x="10458450" y="2032000"/>
          <p14:tracePt t="57190" x="10458450" y="2046288"/>
          <p14:tracePt t="57206" x="10458450" y="2062163"/>
          <p14:tracePt t="57216" x="10458450" y="2076450"/>
          <p14:tracePt t="57229" x="10474325" y="2092325"/>
          <p14:tracePt t="57238" x="10474325" y="2106613"/>
          <p14:tracePt t="57246" x="10474325" y="2120900"/>
          <p14:tracePt t="57254" x="10474325" y="2136775"/>
          <p14:tracePt t="57270" x="10474325" y="2151063"/>
          <p14:tracePt t="57278" x="10474325" y="2166938"/>
          <p14:tracePt t="57286" x="10474325" y="2197100"/>
          <p14:tracePt t="57295" x="10474325" y="2211388"/>
          <p14:tracePt t="57302" x="10474325" y="2225675"/>
          <p14:tracePt t="57310" x="10474325" y="2255838"/>
          <p14:tracePt t="57318" x="10474325" y="2286000"/>
          <p14:tracePt t="57327" x="10474325" y="2300288"/>
          <p14:tracePt t="57334" x="10474325" y="2316163"/>
          <p14:tracePt t="57342" x="10474325" y="2346325"/>
          <p14:tracePt t="57351" x="10474325" y="2360613"/>
          <p14:tracePt t="57358" x="10474325" y="2374900"/>
          <p14:tracePt t="57367" x="10474325" y="2390775"/>
          <p14:tracePt t="57374" x="10474325" y="2420938"/>
          <p14:tracePt t="57384" x="10474325" y="2435225"/>
          <p14:tracePt t="57391" x="10474325" y="2465388"/>
          <p14:tracePt t="57401" x="10474325" y="2495550"/>
          <p14:tracePt t="57406" x="10474325" y="2525713"/>
          <p14:tracePt t="57417" x="10474325" y="2570163"/>
          <p14:tracePt t="57422" x="10474325" y="2600325"/>
          <p14:tracePt t="57433" x="10474325" y="2628900"/>
          <p14:tracePt t="57439" x="10488613" y="2674938"/>
          <p14:tracePt t="57446" x="10488613" y="2705100"/>
          <p14:tracePt t="57455" x="10488613" y="2733675"/>
          <p14:tracePt t="57463" x="10488613" y="2763838"/>
          <p14:tracePt t="57471" x="10488613" y="2779713"/>
          <p14:tracePt t="57479" x="10488613" y="2794000"/>
          <p14:tracePt t="57487" x="10488613" y="2808288"/>
          <p14:tracePt t="57495" x="10488613" y="2824163"/>
          <p14:tracePt t="57511" x="10502900" y="2824163"/>
          <p14:tracePt t="57519" x="10502900" y="2838450"/>
          <p14:tracePt t="57575" x="10502900" y="2854325"/>
          <p14:tracePt t="57584" x="10502900" y="2868613"/>
          <p14:tracePt t="57602" x="10502900" y="2882900"/>
          <p14:tracePt t="57607" x="10502900" y="2898775"/>
          <p14:tracePt t="57617" x="10502900" y="2913063"/>
          <p14:tracePt t="57623" x="10488613" y="2913063"/>
          <p14:tracePt t="57633" x="10488613" y="2928938"/>
          <p14:tracePt t="57650" x="10488613" y="2943225"/>
          <p14:tracePt t="57672" x="10488613" y="2959100"/>
          <p14:tracePt t="57944" x="10488613" y="2943225"/>
          <p14:tracePt t="57960" x="10474325" y="2943225"/>
          <p14:tracePt t="58040" x="10474325" y="2928938"/>
          <p14:tracePt t="58073" x="10474325" y="2913063"/>
          <p14:tracePt t="58088" x="10474325" y="2898775"/>
          <p14:tracePt t="58100" x="10474325" y="2868613"/>
          <p14:tracePt t="58104" x="10474325" y="2854325"/>
          <p14:tracePt t="58112" x="10474325" y="2808288"/>
          <p14:tracePt t="58121" x="10474325" y="2779713"/>
          <p14:tracePt t="58129" x="10488613" y="2733675"/>
          <p14:tracePt t="58137" x="10488613" y="2689225"/>
          <p14:tracePt t="58145" x="10488613" y="2644775"/>
          <p14:tracePt t="58153" x="10488613" y="2584450"/>
          <p14:tracePt t="58161" x="10488613" y="2554288"/>
          <p14:tracePt t="58169" x="10488613" y="2509838"/>
          <p14:tracePt t="58177" x="10488613" y="2465388"/>
          <p14:tracePt t="58185" x="10488613" y="2420938"/>
          <p14:tracePt t="58193" x="10488613" y="2390775"/>
          <p14:tracePt t="58201" x="10488613" y="2346325"/>
          <p14:tracePt t="58210" x="10488613" y="2316163"/>
          <p14:tracePt t="58217" x="10488613" y="2271713"/>
          <p14:tracePt t="58225" x="10488613" y="2241550"/>
          <p14:tracePt t="58233" x="10488613" y="2211388"/>
          <p14:tracePt t="58241" x="10488613" y="2166938"/>
          <p14:tracePt t="58250" x="10488613" y="2136775"/>
          <p14:tracePt t="58257" x="10474325" y="2076450"/>
          <p14:tracePt t="58266" x="10474325" y="2032000"/>
          <p14:tracePt t="58273" x="10474325" y="1987550"/>
          <p14:tracePt t="58283" x="10458450" y="1943100"/>
          <p14:tracePt t="58289" x="10458450" y="1882775"/>
          <p14:tracePt t="58299" x="10444163" y="1822450"/>
          <p14:tracePt t="58306" x="10444163" y="1763713"/>
          <p14:tracePt t="58315" x="10428288" y="1703388"/>
          <p14:tracePt t="58322" x="10414000" y="1643063"/>
          <p14:tracePt t="58331" x="10414000" y="1584325"/>
          <p14:tracePt t="58338" x="10399713" y="1568450"/>
          <p14:tracePt t="58348" x="10399713" y="1509713"/>
          <p14:tracePt t="58353" x="10399713" y="1463675"/>
          <p14:tracePt t="58365" x="10399713" y="1419225"/>
          <p14:tracePt t="58369" x="10383838" y="1389063"/>
          <p14:tracePt t="58381" x="10383838" y="1344613"/>
          <p14:tracePt t="58385" x="10383838" y="1314450"/>
          <p14:tracePt t="58398" x="10369550" y="1284288"/>
          <p14:tracePt t="58401" x="10369550" y="1255713"/>
          <p14:tracePt t="58415" x="10369550" y="1239838"/>
          <p14:tracePt t="58418" x="10369550" y="1225550"/>
          <p14:tracePt t="58432" x="10369550" y="1209675"/>
          <p14:tracePt t="58448" x="10369550" y="1195388"/>
          <p14:tracePt t="58924" x="10369550" y="1209675"/>
          <p14:tracePt t="58948" x="10369550" y="1225550"/>
          <p14:tracePt t="58963" x="10369550" y="1239838"/>
          <p14:tracePt t="58972" x="10369550" y="1255713"/>
          <p14:tracePt t="58986" x="10369550" y="1270000"/>
          <p14:tracePt t="58987" x="10369550" y="1284288"/>
          <p14:tracePt t="58995" x="10369550" y="1300163"/>
          <p14:tracePt t="59011" x="10369550" y="1314450"/>
          <p14:tracePt t="59019" x="10369550" y="1330325"/>
          <p14:tracePt t="59036" x="10369550" y="1344613"/>
          <p14:tracePt t="59051" x="10369550" y="1358900"/>
          <p14:tracePt t="59067" x="10369550" y="1374775"/>
          <p14:tracePt t="59076" x="10383838" y="1374775"/>
          <p14:tracePt t="59083" x="10383838" y="1389063"/>
          <p14:tracePt t="59092" x="10383838" y="1404938"/>
          <p14:tracePt t="59100" x="10383838" y="1419225"/>
          <p14:tracePt t="59108" x="10383838" y="1435100"/>
          <p14:tracePt t="59117" x="10383838" y="1449388"/>
          <p14:tracePt t="59124" x="10383838" y="1463675"/>
          <p14:tracePt t="59140" x="10383838" y="1479550"/>
          <p14:tracePt t="59150" x="10383838" y="1493838"/>
          <p14:tracePt t="59156" x="10383838" y="1509713"/>
          <p14:tracePt t="59167" x="10399713" y="1524000"/>
          <p14:tracePt t="59180" x="10399713" y="1538288"/>
          <p14:tracePt t="59188" x="10399713" y="1554163"/>
          <p14:tracePt t="59200" x="10399713" y="1568450"/>
          <p14:tracePt t="59204" x="10399713" y="1584325"/>
          <p14:tracePt t="59212" x="10414000" y="1598613"/>
          <p14:tracePt t="59220" x="10414000" y="1612900"/>
          <p14:tracePt t="59228" x="10414000" y="1628775"/>
          <p14:tracePt t="59236" x="10414000" y="1643063"/>
          <p14:tracePt t="59244" x="10414000" y="1658938"/>
          <p14:tracePt t="59252" x="10414000" y="1689100"/>
          <p14:tracePt t="59260" x="10428288" y="1703388"/>
          <p14:tracePt t="59268" x="10428288" y="1733550"/>
          <p14:tracePt t="59276" x="10428288" y="1747838"/>
          <p14:tracePt t="59284" x="10428288" y="1778000"/>
          <p14:tracePt t="59292" x="10428288" y="1792288"/>
          <p14:tracePt t="59300" x="10428288" y="1808163"/>
          <p14:tracePt t="59308" x="10444163" y="1822450"/>
          <p14:tracePt t="59316" x="10444163" y="1852613"/>
          <p14:tracePt t="59324" x="10444163" y="1866900"/>
          <p14:tracePt t="59333" x="10444163" y="1882775"/>
          <p14:tracePt t="59340" x="10444163" y="1897063"/>
          <p14:tracePt t="59350" x="10444163" y="1912938"/>
          <p14:tracePt t="59357" x="10444163" y="1927225"/>
          <p14:tracePt t="59367" x="10444163" y="1943100"/>
          <p14:tracePt t="59383" x="10444163" y="1957388"/>
          <p14:tracePt t="59396" x="10444163" y="1971675"/>
          <p14:tracePt t="59412" x="10444163" y="1987550"/>
          <p14:tracePt t="59421" x="10444163" y="2001838"/>
          <p14:tracePt t="59437" x="10444163" y="2017713"/>
          <p14:tracePt t="59445" x="10444163" y="2032000"/>
          <p14:tracePt t="59453" x="10444163" y="2046288"/>
          <p14:tracePt t="59461" x="10444163" y="2076450"/>
          <p14:tracePt t="59469" x="10444163" y="2092325"/>
          <p14:tracePt t="59477" x="10444163" y="2106613"/>
          <p14:tracePt t="59485" x="10444163" y="2136775"/>
          <p14:tracePt t="59493" x="10444163" y="2151063"/>
          <p14:tracePt t="59501" x="10444163" y="2166938"/>
          <p14:tracePt t="59509" x="10444163" y="2197100"/>
          <p14:tracePt t="59517" x="10444163" y="2211388"/>
          <p14:tracePt t="59525" x="10444163" y="2225675"/>
          <p14:tracePt t="59533" x="10444163" y="2241550"/>
          <p14:tracePt t="59541" x="10444163" y="2255838"/>
          <p14:tracePt t="59557" x="10444163" y="2271713"/>
          <p14:tracePt t="59567" x="10444163" y="2286000"/>
          <p14:tracePt t="59573" x="10444163" y="2300288"/>
          <p14:tracePt t="59589" x="10444163" y="2316163"/>
          <p14:tracePt t="59600" x="10444163" y="2330450"/>
          <p14:tracePt t="59605" x="10444163" y="2346325"/>
          <p14:tracePt t="59613" x="10444163" y="2360613"/>
          <p14:tracePt t="59622" x="10444163" y="2374900"/>
          <p14:tracePt t="59629" x="10428288" y="2405063"/>
          <p14:tracePt t="59637" x="10428288" y="2420938"/>
          <p14:tracePt t="59651" x="10428288" y="2435225"/>
          <p14:tracePt t="59653" x="10428288" y="2465388"/>
          <p14:tracePt t="59661" x="10428288" y="2479675"/>
          <p14:tracePt t="59670" x="10428288" y="2495550"/>
          <p14:tracePt t="59678" x="10428288" y="2509838"/>
          <p14:tracePt t="59685" x="10428288" y="2525713"/>
          <p14:tracePt t="59693" x="10414000" y="2554288"/>
          <p14:tracePt t="59701" x="10414000" y="2570163"/>
          <p14:tracePt t="59718" x="10414000" y="2584450"/>
          <p14:tracePt t="59734" x="10414000" y="2600325"/>
          <p14:tracePt t="59757" x="10414000" y="2614613"/>
          <p14:tracePt t="59782" x="10414000" y="2628900"/>
          <p14:tracePt t="59801" x="10414000" y="2644775"/>
          <p14:tracePt t="59822" x="10414000" y="2659063"/>
          <p14:tracePt t="59829" x="10414000" y="2674938"/>
          <p14:tracePt t="59846" x="10414000" y="2689225"/>
          <p14:tracePt t="59854" x="10414000" y="2705100"/>
          <p14:tracePt t="59863" x="10414000" y="2719388"/>
          <p14:tracePt t="59870" x="10414000" y="2733675"/>
          <p14:tracePt t="59878" x="10414000" y="2749550"/>
          <p14:tracePt t="59886" x="10414000" y="2763838"/>
          <p14:tracePt t="59894" x="10414000" y="2794000"/>
          <p14:tracePt t="59910" x="10414000" y="2824163"/>
          <p14:tracePt t="59918" x="10414000" y="2838450"/>
          <p14:tracePt t="59926" x="10414000" y="2854325"/>
          <p14:tracePt t="59934" x="10414000" y="2868613"/>
          <p14:tracePt t="59942" x="10414000" y="2882900"/>
          <p14:tracePt t="59950" x="10414000" y="2898775"/>
          <p14:tracePt t="59958" x="10414000" y="2913063"/>
          <p14:tracePt t="59974" x="10414000" y="2928938"/>
          <p14:tracePt t="59990" x="10414000" y="2943225"/>
          <p14:tracePt t="60000" x="10414000" y="2959100"/>
          <p14:tracePt t="60017" x="10414000" y="2973388"/>
          <p14:tracePt t="60022" x="10414000" y="2987675"/>
          <p14:tracePt t="60030" x="10399713" y="2987675"/>
          <p14:tracePt t="60039" x="10399713" y="3003550"/>
          <p14:tracePt t="60046" x="10399713" y="3017838"/>
          <p14:tracePt t="60055" x="10399713" y="3033713"/>
          <p14:tracePt t="60070" x="10399713" y="3048000"/>
          <p14:tracePt t="60078" x="10399713" y="3062288"/>
          <p14:tracePt t="60094" x="10399713" y="3078163"/>
          <p14:tracePt t="60110" x="10399713" y="3092450"/>
          <p14:tracePt t="60126" x="10399713" y="3108325"/>
          <p14:tracePt t="60143" x="10399713" y="3122613"/>
          <p14:tracePt t="60158" x="10399713" y="3136900"/>
          <p14:tracePt t="60175" x="10399713" y="3152775"/>
          <p14:tracePt t="60191" x="10399713" y="3167063"/>
          <p14:tracePt t="60207" x="10399713" y="3182938"/>
          <p14:tracePt t="60217" x="10399713" y="3197225"/>
          <p14:tracePt t="60223" x="10399713" y="3213100"/>
          <p14:tracePt t="60239" x="10399713" y="3227388"/>
          <p14:tracePt t="60250" x="10399713" y="3241675"/>
          <p14:tracePt t="60255" x="10399713" y="3257550"/>
          <p14:tracePt t="60263" x="10399713" y="3271838"/>
          <p14:tracePt t="60271" x="10399713" y="3287713"/>
          <p14:tracePt t="60279" x="10399713" y="3302000"/>
          <p14:tracePt t="60287" x="10399713" y="3316288"/>
          <p14:tracePt t="60295" x="10399713" y="3332163"/>
          <p14:tracePt t="60303" x="10399713" y="3376613"/>
          <p14:tracePt t="60311" x="10399713" y="3406775"/>
          <p14:tracePt t="60319" x="10399713" y="3451225"/>
          <p14:tracePt t="60327" x="10383838" y="3495675"/>
          <p14:tracePt t="60335" x="10383838" y="3570288"/>
          <p14:tracePt t="60343" x="10383838" y="3616325"/>
          <p14:tracePt t="60351" x="10369550" y="3675063"/>
          <p14:tracePt t="60359" x="10369550" y="3735388"/>
          <p14:tracePt t="60367" x="10369550" y="3765550"/>
          <p14:tracePt t="60376" x="10369550" y="3824288"/>
          <p14:tracePt t="60383" x="10369550" y="3870325"/>
          <p14:tracePt t="60392" x="10369550" y="3898900"/>
          <p14:tracePt t="60400" x="10369550" y="3929063"/>
          <p14:tracePt t="60408" x="10369550" y="3959225"/>
          <p14:tracePt t="60416" x="10369550" y="3975100"/>
          <p14:tracePt t="60424" x="10369550" y="3989388"/>
          <p14:tracePt t="60440" x="10369550" y="4003675"/>
          <p14:tracePt t="60456" x="10369550" y="4019550"/>
          <p14:tracePt t="60978" x="10369550" y="4033838"/>
          <p14:tracePt t="60985" x="10369550" y="4078288"/>
          <p14:tracePt t="60994" x="10353675" y="4094163"/>
          <p14:tracePt t="61001" x="10339388" y="4138613"/>
          <p14:tracePt t="61010" x="10339388" y="4168775"/>
          <p14:tracePt t="61017" x="10325100" y="4213225"/>
          <p14:tracePt t="61025" x="10294938" y="4273550"/>
          <p14:tracePt t="61034" x="10279063" y="4332288"/>
          <p14:tracePt t="61041" x="10264775" y="4406900"/>
          <p14:tracePt t="61050" x="10264775" y="4422775"/>
          <p14:tracePt t="61057" x="10248900" y="4483100"/>
          <p14:tracePt t="61067" x="10234613" y="4541838"/>
          <p14:tracePt t="61073" x="10220325" y="4586288"/>
          <p14:tracePt t="61083" x="10220325" y="4616450"/>
          <p14:tracePt t="61090" x="10220325" y="4646613"/>
          <p14:tracePt t="61101" x="10220325" y="4676775"/>
          <p14:tracePt t="61105" x="10220325" y="4691063"/>
          <p14:tracePt t="61114" x="10220325" y="4706938"/>
          <p14:tracePt t="61130" x="10220325" y="4721225"/>
          <p14:tracePt t="61138" x="10220325" y="4737100"/>
          <p14:tracePt t="61162" x="10220325" y="4751388"/>
          <p14:tracePt t="61170" x="10220325" y="4765675"/>
          <p14:tracePt t="61186" x="10220325" y="4781550"/>
          <p14:tracePt t="61201" x="10220325" y="4795838"/>
          <p14:tracePt t="61218" x="10220325" y="4811713"/>
          <p14:tracePt t="61226" x="10220325" y="4826000"/>
          <p14:tracePt t="61250" x="10220325" y="4840288"/>
          <p14:tracePt t="61267" x="10220325" y="4856163"/>
          <p14:tracePt t="61298" x="10220325" y="4870450"/>
          <p14:tracePt t="61475" x="10220325" y="4886325"/>
          <p14:tracePt t="61485" x="10234613" y="4886325"/>
          <p14:tracePt t="61499" x="10234613" y="4900613"/>
          <p14:tracePt t="61515" x="10234613" y="4914900"/>
          <p14:tracePt t="61523" x="10248900" y="4914900"/>
          <p14:tracePt t="61534" x="10248900" y="4930775"/>
          <p14:tracePt t="61550" x="10248900" y="4945063"/>
          <p14:tracePt t="61555" x="10248900" y="4960938"/>
          <p14:tracePt t="61563" x="10248900" y="4975225"/>
          <p14:tracePt t="61579" x="10248900" y="4991100"/>
          <p14:tracePt t="61595" x="10248900" y="5005388"/>
          <p14:tracePt t="61627" x="10248900" y="5019675"/>
          <p14:tracePt t="61635" x="10264775" y="5019675"/>
          <p14:tracePt t="61788" x="10264775" y="5005388"/>
          <p14:tracePt t="61796" x="10279063" y="5005388"/>
          <p14:tracePt t="61804" x="10294938" y="4991100"/>
          <p14:tracePt t="61812" x="10309225" y="4975225"/>
          <p14:tracePt t="61820" x="10325100" y="4960938"/>
          <p14:tracePt t="61828" x="10339388" y="4945063"/>
          <p14:tracePt t="61836" x="10369550" y="4914900"/>
          <p14:tracePt t="61843" x="10383838" y="4900613"/>
          <p14:tracePt t="61852" x="10399713" y="4870450"/>
          <p14:tracePt t="61860" x="10414000" y="4856163"/>
          <p14:tracePt t="61868" x="10428288" y="4826000"/>
          <p14:tracePt t="61876" x="10444163" y="4795838"/>
          <p14:tracePt t="61883" x="10458450" y="4737100"/>
          <p14:tracePt t="61892" x="10474325" y="4691063"/>
          <p14:tracePt t="61900" x="10474325" y="4646613"/>
          <p14:tracePt t="61908" x="10488613" y="4572000"/>
          <p14:tracePt t="61917" x="10488613" y="4483100"/>
          <p14:tracePt t="61925" x="10488613" y="4303713"/>
          <p14:tracePt t="61933" x="10488613" y="4229100"/>
          <p14:tracePt t="61940" x="10488613" y="4094163"/>
          <p14:tracePt t="61950" x="10488613" y="3975100"/>
          <p14:tracePt t="61957" x="10488613" y="3870325"/>
          <p14:tracePt t="61967" x="10474325" y="3765550"/>
          <p14:tracePt t="61972" x="10474325" y="3721100"/>
          <p14:tracePt t="61982" x="10458450" y="3644900"/>
          <p14:tracePt t="61988" x="10458450" y="3570288"/>
          <p14:tracePt t="61998" x="10458450" y="3525838"/>
          <p14:tracePt t="62004" x="10444163" y="3467100"/>
          <p14:tracePt t="62015" x="10444163" y="3390900"/>
          <p14:tracePt t="62020" x="10428288" y="3346450"/>
          <p14:tracePt t="62032" x="10428288" y="3302000"/>
          <p14:tracePt t="62036" x="10428288" y="3257550"/>
          <p14:tracePt t="62048" x="10428288" y="3197225"/>
          <p14:tracePt t="62052" x="10414000" y="3152775"/>
          <p14:tracePt t="62065" x="10414000" y="3092450"/>
          <p14:tracePt t="62068" x="10414000" y="3033713"/>
          <p14:tracePt t="62082" x="10399713" y="2973388"/>
          <p14:tracePt t="62085" x="10399713" y="2898775"/>
          <p14:tracePt t="62098" x="10399713" y="2824163"/>
          <p14:tracePt t="62100" x="10399713" y="2794000"/>
          <p14:tracePt t="62115" x="10383838" y="2749550"/>
          <p14:tracePt t="62118" x="10383838" y="2705100"/>
          <p14:tracePt t="62132" x="10383838" y="2674938"/>
          <p14:tracePt t="62134" x="10383838" y="2644775"/>
          <p14:tracePt t="62148" x="10383838" y="2628900"/>
          <p14:tracePt t="62150" x="10383838" y="2614613"/>
          <p14:tracePt t="62182" x="10383838" y="2600325"/>
          <p14:tracePt t="62333" x="10383838" y="2614613"/>
          <p14:tracePt t="62351" x="10383838" y="2628900"/>
          <p14:tracePt t="62357" x="10383838" y="2659063"/>
          <p14:tracePt t="62365" x="10383838" y="2689225"/>
          <p14:tracePt t="62373" x="10383838" y="2733675"/>
          <p14:tracePt t="62384" x="10383838" y="2779713"/>
          <p14:tracePt t="62389" x="10369550" y="2824163"/>
          <p14:tracePt t="62401" x="10369550" y="2882900"/>
          <p14:tracePt t="62405" x="10369550" y="2913063"/>
          <p14:tracePt t="62413" x="10353675" y="3003550"/>
          <p14:tracePt t="62422" x="10339388" y="3062288"/>
          <p14:tracePt t="62429" x="10339388" y="3092450"/>
          <p14:tracePt t="62438" x="10339388" y="3167063"/>
          <p14:tracePt t="62445" x="10339388" y="3197225"/>
          <p14:tracePt t="62454" x="10339388" y="3241675"/>
          <p14:tracePt t="62461" x="10339388" y="3287713"/>
          <p14:tracePt t="62470" x="10339388" y="3332163"/>
          <p14:tracePt t="62478" x="10339388" y="3376613"/>
          <p14:tracePt t="62486" x="10339388" y="3406775"/>
          <p14:tracePt t="62494" x="10339388" y="3451225"/>
          <p14:tracePt t="62502" x="10339388" y="3481388"/>
          <p14:tracePt t="62510" x="10339388" y="3525838"/>
          <p14:tracePt t="62517" x="10339388" y="3586163"/>
          <p14:tracePt t="62526" x="10339388" y="3630613"/>
          <p14:tracePt t="62534" x="10339388" y="3675063"/>
          <p14:tracePt t="62542" x="10339388" y="3735388"/>
          <p14:tracePt t="62550" x="10339388" y="3779838"/>
          <p14:tracePt t="62558" x="10339388" y="3824288"/>
          <p14:tracePt t="62567" x="10339388" y="3854450"/>
          <p14:tracePt t="62574" x="10339388" y="3914775"/>
          <p14:tracePt t="62583" x="10353675" y="3959225"/>
          <p14:tracePt t="62590" x="10353675" y="4003675"/>
          <p14:tracePt t="62600" x="10353675" y="4049713"/>
          <p14:tracePt t="62606" x="10353675" y="4094163"/>
          <p14:tracePt t="62616" x="10369550" y="4138613"/>
          <p14:tracePt t="62622" x="10369550" y="4168775"/>
          <p14:tracePt t="62631" x="10369550" y="4213225"/>
          <p14:tracePt t="62638" x="10383838" y="4243388"/>
          <p14:tracePt t="62648" x="10383838" y="4287838"/>
          <p14:tracePt t="62654" x="10383838" y="4318000"/>
          <p14:tracePt t="62665" x="10383838" y="4348163"/>
          <p14:tracePt t="62670" x="10383838" y="4392613"/>
          <p14:tracePt t="62682" x="10383838" y="4422775"/>
          <p14:tracePt t="62686" x="10383838" y="4467225"/>
          <p14:tracePt t="62698" x="10383838" y="4497388"/>
          <p14:tracePt t="62702" x="10383838" y="4527550"/>
          <p14:tracePt t="62715" x="10383838" y="4572000"/>
          <p14:tracePt t="62718" x="10383838" y="4586288"/>
          <p14:tracePt t="62732" x="10383838" y="4632325"/>
          <p14:tracePt t="62734" x="10383838" y="4646613"/>
          <p14:tracePt t="62748" x="10383838" y="4676775"/>
          <p14:tracePt t="62751" x="10383838" y="4691063"/>
          <p14:tracePt t="62767" x="10383838" y="4706938"/>
          <p14:tracePt t="62783" x="10383838" y="4721225"/>
          <p14:tracePt t="62863" x="10383838" y="4737100"/>
          <p14:tracePt t="62895" x="10383838" y="4751388"/>
          <p14:tracePt t="63048" x="10383838" y="4765675"/>
          <p14:tracePt t="63056" x="10383838" y="4795838"/>
          <p14:tracePt t="63064" x="10383838" y="4811713"/>
          <p14:tracePt t="63072" x="10383838" y="4826000"/>
          <p14:tracePt t="63079" x="10399713" y="4856163"/>
          <p14:tracePt t="63088" x="10399713" y="4886325"/>
          <p14:tracePt t="63095" x="10399713" y="4900613"/>
          <p14:tracePt t="63103" x="10399713" y="4914900"/>
          <p14:tracePt t="63112" x="10399713" y="4930775"/>
          <p14:tracePt t="63120" x="10399713" y="4945063"/>
          <p14:tracePt t="63135" x="10399713" y="4960938"/>
          <p14:tracePt t="63176" x="10399713" y="4975225"/>
          <p14:tracePt t="63232" x="10414000" y="4991100"/>
          <p14:tracePt t="63251" x="10414000" y="5005388"/>
          <p14:tracePt t="63272" x="10414000" y="5019675"/>
          <p14:tracePt t="63280" x="10428288" y="5019675"/>
          <p14:tracePt t="63465" x="10414000" y="5019675"/>
          <p14:tracePt t="63489" x="10399713" y="5019675"/>
          <p14:tracePt t="63497" x="10383838" y="5019675"/>
          <p14:tracePt t="63505" x="10369550" y="5019675"/>
          <p14:tracePt t="63513" x="10353675" y="5019675"/>
          <p14:tracePt t="63521" x="10339388" y="5019675"/>
          <p14:tracePt t="63529" x="10325100" y="5019675"/>
          <p14:tracePt t="63537" x="10309225" y="5019675"/>
          <p14:tracePt t="63545" x="10294938" y="5019675"/>
          <p14:tracePt t="63553" x="10279063" y="5019675"/>
          <p14:tracePt t="63561" x="10264775" y="5019675"/>
          <p14:tracePt t="63569" x="10248900" y="5019675"/>
          <p14:tracePt t="63585" x="10234613" y="5019675"/>
          <p14:tracePt t="63601" x="10220325" y="5019675"/>
          <p14:tracePt t="63625" x="10204450" y="5019675"/>
          <p14:tracePt t="63634" x="10190163" y="5019675"/>
          <p14:tracePt t="63651" x="10174288" y="5005388"/>
          <p14:tracePt t="63657" x="10160000" y="5005388"/>
          <p14:tracePt t="63673" x="10145713" y="4991100"/>
          <p14:tracePt t="63689" x="10129838" y="4991100"/>
          <p14:tracePt t="63701" x="10115550" y="4991100"/>
          <p14:tracePt t="63705" x="10099675" y="4991100"/>
          <p14:tracePt t="63713" x="10085388" y="4991100"/>
          <p14:tracePt t="63722" x="10071100" y="4991100"/>
          <p14:tracePt t="63729" x="10055225" y="4991100"/>
          <p14:tracePt t="63738" x="10040938" y="4991100"/>
          <p14:tracePt t="63745" x="10010775" y="4991100"/>
          <p14:tracePt t="63754" x="9994900" y="4991100"/>
          <p14:tracePt t="63761" x="9966325" y="4991100"/>
          <p14:tracePt t="63769" x="9950450" y="4991100"/>
          <p14:tracePt t="63777" x="9920288" y="4991100"/>
          <p14:tracePt t="63786" x="9906000" y="4991100"/>
          <p14:tracePt t="63793" x="9875838" y="4991100"/>
          <p14:tracePt t="63809" x="9861550" y="5005388"/>
          <p14:tracePt t="63818" x="9845675" y="5005388"/>
          <p14:tracePt t="63826" x="9831388" y="5005388"/>
          <p14:tracePt t="63834" x="9817100" y="5005388"/>
          <p14:tracePt t="63842" x="9801225" y="5005388"/>
          <p14:tracePt t="63851" x="9771063" y="5005388"/>
          <p14:tracePt t="63867" x="9740900" y="5005388"/>
          <p14:tracePt t="63874" x="9726613" y="5005388"/>
          <p14:tracePt t="63884" x="9696450" y="5005388"/>
          <p14:tracePt t="63890" x="9682163" y="5005388"/>
          <p14:tracePt t="63901" x="9666288" y="5005388"/>
          <p14:tracePt t="63906" x="9637713" y="5019675"/>
          <p14:tracePt t="63913" x="9607550" y="5019675"/>
          <p14:tracePt t="63935" x="9591675" y="5019675"/>
          <p14:tracePt t="63941" x="9547225" y="5035550"/>
          <p14:tracePt t="63950" x="9532938" y="5035550"/>
          <p14:tracePt t="63955" x="9502775" y="5035550"/>
          <p14:tracePt t="63962" x="9486900" y="5049838"/>
          <p14:tracePt t="63970" x="9458325" y="5049838"/>
          <p14:tracePt t="63978" x="9458325" y="5065713"/>
          <p14:tracePt t="63987" x="9442450" y="5065713"/>
          <p14:tracePt t="63994" x="9428163" y="5080000"/>
          <p14:tracePt t="64002" x="9412288" y="5080000"/>
          <p14:tracePt t="64010" x="9398000" y="5080000"/>
          <p14:tracePt t="64018" x="9398000" y="5094288"/>
          <p14:tracePt t="64042" x="9383713" y="5110163"/>
          <p14:tracePt t="64066" x="9383713" y="5124450"/>
          <p14:tracePt t="64084" x="9383713" y="5140325"/>
          <p14:tracePt t="64101" x="9367838" y="5154613"/>
          <p14:tracePt t="64117" x="9367838" y="5168900"/>
          <p14:tracePt t="64133" x="9367838" y="5184775"/>
          <p14:tracePt t="64138" x="9367838" y="5199063"/>
          <p14:tracePt t="64155" x="9367838" y="5214938"/>
          <p14:tracePt t="64163" x="9367838" y="5229225"/>
          <p14:tracePt t="64171" x="9367838" y="5245100"/>
          <p14:tracePt t="64178" x="9367838" y="5259388"/>
          <p14:tracePt t="64187" x="9367838" y="5289550"/>
          <p14:tracePt t="64194" x="9367838" y="5303838"/>
          <p14:tracePt t="64203" x="9367838" y="5334000"/>
          <p14:tracePt t="64210" x="9367838" y="5348288"/>
          <p14:tracePt t="64218" x="9367838" y="5378450"/>
          <p14:tracePt t="64226" x="9367838" y="5394325"/>
          <p14:tracePt t="64234" x="9367838" y="5408613"/>
          <p14:tracePt t="64242" x="9367838" y="5422900"/>
          <p14:tracePt t="64251" x="9367838" y="5438775"/>
          <p14:tracePt t="64259" x="9383713" y="5438775"/>
          <p14:tracePt t="64267" x="9383713" y="5453063"/>
          <p14:tracePt t="64291" x="9383713" y="5468938"/>
          <p14:tracePt t="64307" x="9398000" y="5468938"/>
          <p14:tracePt t="64317" x="9398000" y="5483225"/>
          <p14:tracePt t="64339" x="9412288" y="5483225"/>
          <p14:tracePt t="64347" x="9412288" y="5499100"/>
          <p14:tracePt t="64363" x="9428163" y="5499100"/>
          <p14:tracePt t="64371" x="9428163" y="5513388"/>
          <p14:tracePt t="64387" x="9442450" y="5513388"/>
          <p14:tracePt t="64404" x="9458325" y="5513388"/>
          <p14:tracePt t="64420" x="9472613" y="5527675"/>
          <p14:tracePt t="64428" x="9486900" y="5527675"/>
          <p14:tracePt t="64443" x="9502775" y="5543550"/>
          <p14:tracePt t="64451" x="9517063" y="5543550"/>
          <p14:tracePt t="64459" x="9532938" y="5543550"/>
          <p14:tracePt t="64468" x="9547225" y="5557838"/>
          <p14:tracePt t="64475" x="9563100" y="5557838"/>
          <p14:tracePt t="64484" x="9577388" y="5557838"/>
          <p14:tracePt t="64500" x="9591675" y="5573713"/>
          <p14:tracePt t="64508" x="9621838" y="5573713"/>
          <p14:tracePt t="64517" x="9637713" y="5573713"/>
          <p14:tracePt t="64524" x="9652000" y="5588000"/>
          <p14:tracePt t="64533" x="9666288" y="5588000"/>
          <p14:tracePt t="64540" x="9682163" y="5602288"/>
          <p14:tracePt t="64551" x="9696450" y="5602288"/>
          <p14:tracePt t="64555" x="9726613" y="5618163"/>
          <p14:tracePt t="64567" x="9740900" y="5618163"/>
          <p14:tracePt t="64572" x="9756775" y="5632450"/>
          <p14:tracePt t="64579" x="9786938" y="5632450"/>
          <p14:tracePt t="64588" x="9801225" y="5648325"/>
          <p14:tracePt t="64595" x="9817100" y="5648325"/>
          <p14:tracePt t="64604" x="9831388" y="5662613"/>
          <p14:tracePt t="64612" x="9845675" y="5662613"/>
          <p14:tracePt t="64620" x="9875838" y="5662613"/>
          <p14:tracePt t="64628" x="9891713" y="5676900"/>
          <p14:tracePt t="64636" x="9906000" y="5676900"/>
          <p14:tracePt t="64644" x="9920288" y="5692775"/>
          <p14:tracePt t="64652" x="9936163" y="5692775"/>
          <p14:tracePt t="64660" x="9950450" y="5692775"/>
          <p14:tracePt t="64668" x="9966325" y="5692775"/>
          <p14:tracePt t="64676" x="9980613" y="5692775"/>
          <p14:tracePt t="64684" x="10010775" y="5692775"/>
          <p14:tracePt t="64700" x="10040938" y="5692775"/>
          <p14:tracePt t="64709" x="10055225" y="5692775"/>
          <p14:tracePt t="64717" x="10071100" y="5692775"/>
          <p14:tracePt t="64724" x="10085388" y="5692775"/>
          <p14:tracePt t="64734" x="10099675" y="5692775"/>
          <p14:tracePt t="64740" x="10115550" y="5692775"/>
          <p14:tracePt t="64751" x="10129838" y="5692775"/>
          <p14:tracePt t="64756" x="10160000" y="5692775"/>
          <p14:tracePt t="64767" x="10174288" y="5692775"/>
          <p14:tracePt t="64772" x="10190163" y="5692775"/>
          <p14:tracePt t="64783" x="10220325" y="5692775"/>
          <p14:tracePt t="64788" x="10234613" y="5692775"/>
          <p14:tracePt t="64796" x="10248900" y="5692775"/>
          <p14:tracePt t="64805" x="10279063" y="5692775"/>
          <p14:tracePt t="64813" x="10309225" y="5692775"/>
          <p14:tracePt t="64820" x="10339388" y="5692775"/>
          <p14:tracePt t="64829" x="10369550" y="5692775"/>
          <p14:tracePt t="64836" x="10399713" y="5692775"/>
          <p14:tracePt t="64844" x="10428288" y="5692775"/>
          <p14:tracePt t="64852" x="10444163" y="5692775"/>
          <p14:tracePt t="64860" x="10474325" y="5692775"/>
          <p14:tracePt t="64868" x="10488613" y="5692775"/>
          <p14:tracePt t="64876" x="10502900" y="5692775"/>
          <p14:tracePt t="64884" x="10518775" y="5692775"/>
          <p14:tracePt t="64893" x="10548938" y="5692775"/>
          <p14:tracePt t="64909" x="10563225" y="5692775"/>
          <p14:tracePt t="64917" x="10579100" y="5692775"/>
          <p14:tracePt t="64934" x="10593388" y="5692775"/>
          <p14:tracePt t="64941" x="10607675" y="5692775"/>
          <p14:tracePt t="64950" x="10607675" y="5676900"/>
          <p14:tracePt t="64957" x="10623550" y="5676900"/>
          <p14:tracePt t="64968" x="10637838" y="5676900"/>
          <p14:tracePt t="64973" x="10653713" y="5676900"/>
          <p14:tracePt t="64989" x="10668000" y="5676900"/>
          <p14:tracePt t="65005" x="10682288" y="5662613"/>
          <p14:tracePt t="65013" x="10698163" y="5662613"/>
          <p14:tracePt t="65022" x="10712450" y="5662613"/>
          <p14:tracePt t="65037" x="10728325" y="5662613"/>
          <p14:tracePt t="65045" x="10742613" y="5662613"/>
          <p14:tracePt t="65054" x="10756900" y="5648325"/>
          <p14:tracePt t="65061" x="10772775" y="5648325"/>
          <p14:tracePt t="65077" x="10787063" y="5632450"/>
          <p14:tracePt t="65085" x="10802938" y="5632450"/>
          <p14:tracePt t="65101" x="10817225" y="5618163"/>
          <p14:tracePt t="65109" x="10833100" y="5618163"/>
          <p14:tracePt t="65117" x="10847388" y="5618163"/>
          <p14:tracePt t="65125" x="10861675" y="5602288"/>
          <p14:tracePt t="65133" x="10877550" y="5602288"/>
          <p14:tracePt t="65141" x="10891838" y="5588000"/>
          <p14:tracePt t="65150" x="10907713" y="5573713"/>
          <p14:tracePt t="65158" x="10936288" y="5573713"/>
          <p14:tracePt t="65167" x="10966450" y="5557838"/>
          <p14:tracePt t="65173" x="10982325" y="5543550"/>
          <p14:tracePt t="65184" x="11010900" y="5543550"/>
          <p14:tracePt t="65189" x="11026775" y="5527675"/>
          <p14:tracePt t="65199" x="11056938" y="5513388"/>
          <p14:tracePt t="65213" x="11071225" y="5499100"/>
          <p14:tracePt t="65222" x="11087100" y="5499100"/>
          <p14:tracePt t="65229" x="11101388" y="5499100"/>
          <p14:tracePt t="65238" x="11101388" y="5483225"/>
          <p14:tracePt t="65245" x="11115675" y="5483225"/>
          <p14:tracePt t="65262" x="11131550" y="5483225"/>
          <p14:tracePt t="65318" x="11145838" y="5468938"/>
          <p14:tracePt t="65342" x="11161713" y="5453063"/>
          <p14:tracePt t="65350" x="11176000" y="5438775"/>
          <p14:tracePt t="65358" x="11190288" y="5438775"/>
          <p14:tracePt t="65371" x="11206163" y="5422900"/>
          <p14:tracePt t="65374" x="11220450" y="5408613"/>
          <p14:tracePt t="65384" x="11236325" y="5394325"/>
          <p14:tracePt t="65401" x="11250613" y="5394325"/>
          <p14:tracePt t="65406" x="11250613" y="5378450"/>
          <p14:tracePt t="65416" x="11264900" y="5364163"/>
          <p14:tracePt t="65438" x="11280775" y="5348288"/>
          <p14:tracePt t="65446" x="11280775" y="5334000"/>
          <p14:tracePt t="65462" x="11280775" y="5319713"/>
          <p14:tracePt t="65471" x="11280775" y="5289550"/>
          <p14:tracePt t="65479" x="11295063" y="5289550"/>
          <p14:tracePt t="65487" x="11295063" y="5273675"/>
          <p14:tracePt t="65494" x="11295063" y="5259388"/>
          <p14:tracePt t="65502" x="11295063" y="5245100"/>
          <p14:tracePt t="65511" x="11295063" y="5229225"/>
          <p14:tracePt t="65526" x="11295063" y="5214938"/>
          <p14:tracePt t="65550" x="11310938" y="5214938"/>
          <p14:tracePt t="65591" x="11310938" y="5199063"/>
          <p14:tracePt t="65631" x="11310938" y="5184775"/>
          <p14:tracePt t="65639" x="11295063" y="5184775"/>
          <p14:tracePt t="65655" x="11280775" y="5184775"/>
          <p14:tracePt t="65663" x="11280775" y="5168900"/>
          <p14:tracePt t="65671" x="11264900" y="5168900"/>
          <p14:tracePt t="65679" x="11250613" y="5168900"/>
          <p14:tracePt t="65687" x="11236325" y="5168900"/>
          <p14:tracePt t="65694" x="11220450" y="5168900"/>
          <p14:tracePt t="65703" x="11206163" y="5168900"/>
          <p14:tracePt t="65711" x="11190288" y="5168900"/>
          <p14:tracePt t="65719" x="11176000" y="5168900"/>
          <p14:tracePt t="65727" x="11161713" y="5168900"/>
          <p14:tracePt t="65735" x="11131550" y="5168900"/>
          <p14:tracePt t="65743" x="11115675" y="5154613"/>
          <p14:tracePt t="65751" x="11087100" y="5154613"/>
          <p14:tracePt t="65759" x="11071225" y="5154613"/>
          <p14:tracePt t="65767" x="11041063" y="5140325"/>
          <p14:tracePt t="65775" x="11010900" y="5124450"/>
          <p14:tracePt t="65783" x="10996613" y="5124450"/>
          <p14:tracePt t="65791" x="10966450" y="5110163"/>
          <p14:tracePt t="65800" x="10952163" y="5094288"/>
          <p14:tracePt t="65808" x="10936288" y="5094288"/>
          <p14:tracePt t="65816" x="10922000" y="5080000"/>
          <p14:tracePt t="65823" x="10891838" y="5065713"/>
          <p14:tracePt t="65833" x="10877550" y="5065713"/>
          <p14:tracePt t="65839" x="10861675" y="5065713"/>
          <p14:tracePt t="65849" x="10833100" y="5049838"/>
          <p14:tracePt t="65863" x="10802938" y="5049838"/>
          <p14:tracePt t="65872" x="10787063" y="5049838"/>
          <p14:tracePt t="65879" x="10756900" y="5049838"/>
          <p14:tracePt t="65888" x="10742613" y="5049838"/>
          <p14:tracePt t="65896" x="10728325" y="5049838"/>
          <p14:tracePt t="65904" x="10712450" y="5049838"/>
          <p14:tracePt t="65911" x="10698163" y="5049838"/>
          <p14:tracePt t="65920" x="10668000" y="5049838"/>
          <p14:tracePt t="65936" x="10653713" y="5049838"/>
          <p14:tracePt t="65943" x="10637838" y="5049838"/>
          <p14:tracePt t="65951" x="10623550" y="5049838"/>
          <p14:tracePt t="65959" x="10607675" y="5049838"/>
          <p14:tracePt t="65968" x="10593388" y="5049838"/>
          <p14:tracePt t="65976" x="10579100" y="5049838"/>
          <p14:tracePt t="65984" x="10563225" y="5049838"/>
          <p14:tracePt t="65992" x="10548938" y="5049838"/>
          <p14:tracePt t="66000" x="10533063" y="5049838"/>
          <p14:tracePt t="66008" x="10518775" y="5049838"/>
          <p14:tracePt t="66017" x="10502900" y="5049838"/>
          <p14:tracePt t="66024" x="10488613" y="5049838"/>
          <p14:tracePt t="66034" x="10458450" y="5049838"/>
          <p14:tracePt t="66040" x="10444163" y="5049838"/>
          <p14:tracePt t="66050" x="10428288" y="5049838"/>
          <p14:tracePt t="66056" x="10399713" y="5049838"/>
          <p14:tracePt t="66066" x="10383838" y="5049838"/>
          <p14:tracePt t="66072" x="10353675" y="5049838"/>
          <p14:tracePt t="66080" x="10325100" y="5049838"/>
          <p14:tracePt t="66088" x="10294938" y="5049838"/>
          <p14:tracePt t="66100" x="10279063" y="5065713"/>
          <p14:tracePt t="66104" x="10248900" y="5080000"/>
          <p14:tracePt t="66112" x="10220325" y="5080000"/>
          <p14:tracePt t="66120" x="10190163" y="5094288"/>
          <p14:tracePt t="66128" x="10160000" y="5094288"/>
          <p14:tracePt t="66136" x="10145713" y="5110163"/>
          <p14:tracePt t="66144" x="10115550" y="5110163"/>
          <p14:tracePt t="66152" x="10099675" y="5110163"/>
          <p14:tracePt t="66160" x="10085388" y="5124450"/>
          <p14:tracePt t="66168" x="10071100" y="5124450"/>
          <p14:tracePt t="66176" x="10055225" y="5124450"/>
          <p14:tracePt t="66184" x="10025063" y="5124450"/>
          <p14:tracePt t="66193" x="10010775" y="5124450"/>
          <p14:tracePt t="66200" x="9994900" y="5124450"/>
          <p14:tracePt t="66208" x="9966325" y="5124450"/>
          <p14:tracePt t="66217" x="9950450" y="5140325"/>
          <p14:tracePt t="66224" x="9920288" y="5140325"/>
          <p14:tracePt t="66233" x="9891713" y="5140325"/>
          <p14:tracePt t="66241" x="9861550" y="5154613"/>
          <p14:tracePt t="66250" x="9831388" y="5154613"/>
          <p14:tracePt t="66257" x="9801225" y="5154613"/>
          <p14:tracePt t="66267" x="9771063" y="5168900"/>
          <p14:tracePt t="66272" x="9740900" y="5168900"/>
          <p14:tracePt t="66282" x="9726613" y="5168900"/>
          <p14:tracePt t="66289" x="9712325" y="5184775"/>
          <p14:tracePt t="66298" x="9682163" y="5184775"/>
          <p14:tracePt t="66305" x="9666288" y="5184775"/>
          <p14:tracePt t="66315" x="9652000" y="5199063"/>
          <p14:tracePt t="66320" x="9637713" y="5199063"/>
          <p14:tracePt t="66337" x="9621838" y="5199063"/>
          <p14:tracePt t="66348" x="9607550" y="5214938"/>
          <p14:tracePt t="66352" x="9591675" y="5214938"/>
          <p14:tracePt t="66368" x="9577388" y="5214938"/>
          <p14:tracePt t="66384" x="9563100" y="5229225"/>
          <p14:tracePt t="66417" x="9547225" y="5229225"/>
          <p14:tracePt t="66434" x="9547225" y="5245100"/>
          <p14:tracePt t="66449" x="9532938" y="5245100"/>
          <p14:tracePt t="66465" x="9532938" y="5259388"/>
          <p14:tracePt t="66467" x="9517063" y="5259388"/>
          <p14:tracePt t="66483" x="9502775" y="5259388"/>
          <p14:tracePt t="66498" x="9502775" y="5273675"/>
          <p14:tracePt t="66500" x="9486900" y="5273675"/>
          <p14:tracePt t="66513" x="9472613" y="5289550"/>
          <p14:tracePt t="66538" x="9458325" y="5289550"/>
          <p14:tracePt t="66593" x="9442450" y="5289550"/>
          <p14:tracePt t="66601" x="9442450" y="5303838"/>
          <p14:tracePt t="66618" x="9428163" y="5303838"/>
          <p14:tracePt t="66642" x="9412288" y="5319713"/>
          <p14:tracePt t="66658" x="9398000" y="5319713"/>
          <p14:tracePt t="66674" x="9383713" y="5334000"/>
          <p14:tracePt t="66690" x="9383713" y="5348288"/>
          <p14:tracePt t="66701" x="9367838" y="5348288"/>
          <p14:tracePt t="66714" x="9353550" y="5364163"/>
          <p14:tracePt t="66738" x="9353550" y="5378450"/>
          <p14:tracePt t="66754" x="9337675" y="5394325"/>
          <p14:tracePt t="66778" x="9337675" y="5408613"/>
          <p14:tracePt t="66802" x="9323388" y="5408613"/>
          <p14:tracePt t="66810" x="9323388" y="5422900"/>
          <p14:tracePt t="66868" x="9323388" y="5438775"/>
          <p14:tracePt t="66875" x="9323388" y="5453063"/>
          <p14:tracePt t="66891" x="9323388" y="5468938"/>
          <p14:tracePt t="66899" x="9323388" y="5483225"/>
          <p14:tracePt t="66908" x="9323388" y="5499100"/>
          <p14:tracePt t="66922" x="9323388" y="5513388"/>
          <p14:tracePt t="66933" x="9323388" y="5527675"/>
          <p14:tracePt t="66952" x="9337675" y="5527675"/>
          <p14:tracePt t="66958" x="9337675" y="5543550"/>
          <p14:tracePt t="66967" x="9353550" y="5543550"/>
          <p14:tracePt t="66971" x="9353550" y="5557838"/>
          <p14:tracePt t="66978" x="9367838" y="5557838"/>
          <p14:tracePt t="66995" x="9383713" y="5557838"/>
          <p14:tracePt t="67003" x="9398000" y="5573713"/>
          <p14:tracePt t="67011" x="9412288" y="5573713"/>
          <p14:tracePt t="67026" x="9428163" y="5588000"/>
          <p14:tracePt t="67035" x="9442450" y="5588000"/>
          <p14:tracePt t="67043" x="9458325" y="5588000"/>
          <p14:tracePt t="67050" x="9472613" y="5588000"/>
          <p14:tracePt t="67067" x="9486900" y="5588000"/>
          <p14:tracePt t="67075" x="9502775" y="5588000"/>
          <p14:tracePt t="67091" x="9517063" y="5588000"/>
          <p14:tracePt t="67101" x="9532938" y="5588000"/>
          <p14:tracePt t="67107" x="9532938" y="5602288"/>
          <p14:tracePt t="67117" x="9547225" y="5602288"/>
          <p14:tracePt t="67123" x="9563100" y="5602288"/>
          <p14:tracePt t="67139" x="9577388" y="5602288"/>
          <p14:tracePt t="67150" x="9591675" y="5602288"/>
          <p14:tracePt t="67155" x="9607550" y="5602288"/>
          <p14:tracePt t="67163" x="9621838" y="5602288"/>
          <p14:tracePt t="67183" x="9637713" y="5602288"/>
          <p14:tracePt t="67187" x="9652000" y="5602288"/>
          <p14:tracePt t="67195" x="9666288" y="5602288"/>
          <p14:tracePt t="67204" x="9682163" y="5602288"/>
          <p14:tracePt t="67211" x="9696450" y="5602288"/>
          <p14:tracePt t="67219" x="9712325" y="5618163"/>
          <p14:tracePt t="67227" x="9726613" y="5618163"/>
          <p14:tracePt t="67235" x="9740900" y="5618163"/>
          <p14:tracePt t="67244" x="9756775" y="5618163"/>
          <p14:tracePt t="67251" x="9771063" y="5618163"/>
          <p14:tracePt t="67260" x="9786938" y="5632450"/>
          <p14:tracePt t="67267" x="9817100" y="5632450"/>
          <p14:tracePt t="67275" x="9831388" y="5632450"/>
          <p14:tracePt t="67283" x="9845675" y="5648325"/>
          <p14:tracePt t="67291" x="9875838" y="5648325"/>
          <p14:tracePt t="67300" x="9891713" y="5648325"/>
          <p14:tracePt t="67308" x="9906000" y="5648325"/>
          <p14:tracePt t="67317" x="9936163" y="5662613"/>
          <p14:tracePt t="67324" x="9950450" y="5662613"/>
          <p14:tracePt t="67334" x="9966325" y="5662613"/>
          <p14:tracePt t="67340" x="9980613" y="5676900"/>
          <p14:tracePt t="67350" x="9994900" y="5676900"/>
          <p14:tracePt t="67356" x="10010775" y="5676900"/>
          <p14:tracePt t="67372" x="10025063" y="5692775"/>
          <p14:tracePt t="67404" x="10040938" y="5692775"/>
          <p14:tracePt t="67444" x="10055225" y="5692775"/>
          <p14:tracePt t="67452" x="10071100" y="5692775"/>
          <p14:tracePt t="67460" x="10085388" y="5692775"/>
          <p14:tracePt t="67476" x="10099675" y="5692775"/>
          <p14:tracePt t="67484" x="10115550" y="5692775"/>
          <p14:tracePt t="67492" x="10129838" y="5692775"/>
          <p14:tracePt t="67501" x="10145713" y="5692775"/>
          <p14:tracePt t="67508" x="10160000" y="5707063"/>
          <p14:tracePt t="67517" x="10174288" y="5707063"/>
          <p14:tracePt t="67533" x="10190163" y="5707063"/>
          <p14:tracePt t="67540" x="10204450" y="5707063"/>
          <p14:tracePt t="67550" x="10220325" y="5707063"/>
          <p14:tracePt t="67556" x="10234613" y="5707063"/>
          <p14:tracePt t="67567" x="10248900" y="5707063"/>
          <p14:tracePt t="67572" x="10264775" y="5707063"/>
          <p14:tracePt t="67588" x="10279063" y="5707063"/>
          <p14:tracePt t="67596" x="10294938" y="5707063"/>
          <p14:tracePt t="67605" x="10309225" y="5707063"/>
          <p14:tracePt t="67612" x="10325100" y="5707063"/>
          <p14:tracePt t="67628" x="10339388" y="5707063"/>
          <p14:tracePt t="67644" x="10353675" y="5707063"/>
          <p14:tracePt t="67653" x="10369550" y="5707063"/>
          <p14:tracePt t="67669" x="10383838" y="5707063"/>
          <p14:tracePt t="67679" x="10399713" y="5707063"/>
          <p14:tracePt t="67684" x="10414000" y="5707063"/>
          <p14:tracePt t="67692" x="10428288" y="5707063"/>
          <p14:tracePt t="67700" x="10444163" y="5707063"/>
          <p14:tracePt t="67709" x="10458450" y="5707063"/>
          <p14:tracePt t="67717" x="10474325" y="5707063"/>
          <p14:tracePt t="67725" x="10488613" y="5707063"/>
          <p14:tracePt t="67733" x="10502900" y="5707063"/>
          <p14:tracePt t="67741" x="10518775" y="5707063"/>
          <p14:tracePt t="67750" x="10548938" y="5707063"/>
          <p14:tracePt t="67767" x="10563225" y="5707063"/>
          <p14:tracePt t="67773" x="10593388" y="5707063"/>
          <p14:tracePt t="67784" x="10607675" y="5707063"/>
          <p14:tracePt t="67789" x="10623550" y="5707063"/>
          <p14:tracePt t="67797" x="10637838" y="5707063"/>
          <p14:tracePt t="67805" x="10668000" y="5707063"/>
          <p14:tracePt t="67817" x="10682288" y="5707063"/>
          <p14:tracePt t="67821" x="10712450" y="5707063"/>
          <p14:tracePt t="67829" x="10728325" y="5707063"/>
          <p14:tracePt t="67837" x="10742613" y="5707063"/>
          <p14:tracePt t="67845" x="10756900" y="5692775"/>
          <p14:tracePt t="67853" x="10787063" y="5692775"/>
          <p14:tracePt t="67869" x="10802938" y="5692775"/>
          <p14:tracePt t="67877" x="10817225" y="5692775"/>
          <p14:tracePt t="67885" x="10833100" y="5692775"/>
          <p14:tracePt t="67893" x="10833100" y="5676900"/>
          <p14:tracePt t="67901" x="10847388" y="5676900"/>
          <p14:tracePt t="67917" x="10861675" y="5676900"/>
          <p14:tracePt t="67926" x="10861675" y="5662613"/>
          <p14:tracePt t="67934" x="10877550" y="5662613"/>
          <p14:tracePt t="67941" x="10891838" y="5662613"/>
          <p14:tracePt t="67951" x="10907713" y="5648325"/>
          <p14:tracePt t="67957" x="10922000" y="5648325"/>
          <p14:tracePt t="67967" x="10952163" y="5648325"/>
          <p14:tracePt t="67974" x="10966450" y="5632450"/>
          <p14:tracePt t="67984" x="10982325" y="5632450"/>
          <p14:tracePt t="67989" x="11010900" y="5618163"/>
          <p14:tracePt t="68001" x="11041063" y="5618163"/>
          <p14:tracePt t="68005" x="11056938" y="5618163"/>
          <p14:tracePt t="68014" x="11087100" y="5602288"/>
          <p14:tracePt t="68022" x="11101388" y="5602288"/>
          <p14:tracePt t="68029" x="11115675" y="5602288"/>
          <p14:tracePt t="68038" x="11131550" y="5602288"/>
          <p14:tracePt t="68046" x="11145838" y="5602288"/>
          <p14:tracePt t="68086" x="11145838" y="5588000"/>
          <p14:tracePt t="68094" x="11145838" y="5557838"/>
          <p14:tracePt t="68102" x="11115675" y="5543550"/>
          <p14:tracePt t="68511" x="11131550" y="5543550"/>
          <p14:tracePt t="68520" x="11145838" y="5527675"/>
          <p14:tracePt t="68527" x="11176000" y="5513388"/>
          <p14:tracePt t="68535" x="11190288" y="5499100"/>
          <p14:tracePt t="68543" x="11220450" y="5499100"/>
          <p14:tracePt t="68551" x="11236325" y="5483225"/>
          <p14:tracePt t="68559" x="11264900" y="5483225"/>
          <p14:tracePt t="68567" x="11280775" y="5468938"/>
          <p14:tracePt t="68575" x="11295063" y="5468938"/>
          <p14:tracePt t="68584" x="11310938" y="5453063"/>
          <p14:tracePt t="68591" x="11325225" y="5453063"/>
          <p14:tracePt t="68601" x="11341100" y="5438775"/>
          <p14:tracePt t="68607" x="11355388" y="5438775"/>
          <p14:tracePt t="68623" x="11369675" y="5422900"/>
          <p14:tracePt t="68634" x="11385550" y="5422900"/>
          <p14:tracePt t="68639" x="11399838" y="5408613"/>
          <p14:tracePt t="68650" x="11399838" y="5394325"/>
          <p14:tracePt t="68655" x="11415713" y="5394325"/>
          <p14:tracePt t="68663" x="11430000" y="5378450"/>
          <p14:tracePt t="68671" x="11444288" y="5364163"/>
          <p14:tracePt t="68687" x="11460163" y="5348288"/>
          <p14:tracePt t="68696" x="11460163" y="5334000"/>
          <p14:tracePt t="68704" x="11474450" y="5334000"/>
          <p14:tracePt t="68711" x="11474450" y="5319713"/>
          <p14:tracePt t="68727" x="11474450" y="5303838"/>
          <p14:tracePt t="68752" x="11474450" y="5289550"/>
          <p14:tracePt t="68776" x="11474450" y="5273675"/>
          <p14:tracePt t="68792" x="11474450" y="5259388"/>
          <p14:tracePt t="68816" x="11474450" y="5245100"/>
          <p14:tracePt t="68872" x="11460163" y="5229225"/>
          <p14:tracePt t="68889" x="11444288" y="5229225"/>
          <p14:tracePt t="68896" x="11430000" y="5214938"/>
          <p14:tracePt t="68904" x="11415713" y="5214938"/>
          <p14:tracePt t="68912" x="11399838" y="5214938"/>
          <p14:tracePt t="68921" x="11385550" y="5199063"/>
          <p14:tracePt t="68928" x="11369675" y="5199063"/>
          <p14:tracePt t="68936" x="11355388" y="5199063"/>
          <p14:tracePt t="68944" x="11341100" y="5184775"/>
          <p14:tracePt t="68952" x="11310938" y="5184775"/>
          <p14:tracePt t="68960" x="11295063" y="5184775"/>
          <p14:tracePt t="68968" x="11280775" y="5184775"/>
          <p14:tracePt t="68976" x="11250613" y="5168900"/>
          <p14:tracePt t="68984" x="11220450" y="5168900"/>
          <p14:tracePt t="68993" x="11206163" y="5168900"/>
          <p14:tracePt t="69000" x="11176000" y="5154613"/>
          <p14:tracePt t="69009" x="11145838" y="5154613"/>
          <p14:tracePt t="69017" x="11115675" y="5140325"/>
          <p14:tracePt t="69025" x="11087100" y="5140325"/>
          <p14:tracePt t="69034" x="11056938" y="5124450"/>
          <p14:tracePt t="69040" x="11041063" y="5110163"/>
          <p14:tracePt t="69050" x="11026775" y="5110163"/>
          <p14:tracePt t="69056" x="10996613" y="5094288"/>
          <p14:tracePt t="69066" x="10982325" y="5094288"/>
          <p14:tracePt t="69073" x="10966450" y="5094288"/>
          <p14:tracePt t="69082" x="10952163" y="5080000"/>
          <p14:tracePt t="69089" x="10936288" y="5080000"/>
          <p14:tracePt t="69098" x="10907713" y="5080000"/>
          <p14:tracePt t="69105" x="10891838" y="5080000"/>
          <p14:tracePt t="69115" x="10877550" y="5080000"/>
          <p14:tracePt t="69121" x="10847388" y="5080000"/>
          <p14:tracePt t="69132" x="10817225" y="5080000"/>
          <p14:tracePt t="69137" x="10787063" y="5080000"/>
          <p14:tracePt t="69149" x="10756900" y="5080000"/>
          <p14:tracePt t="69152" x="10728325" y="5080000"/>
          <p14:tracePt t="69165" x="10682288" y="5080000"/>
          <p14:tracePt t="69168" x="10653713" y="5080000"/>
          <p14:tracePt t="69182" x="10623550" y="5080000"/>
          <p14:tracePt t="69185" x="10593388" y="5080000"/>
          <p14:tracePt t="69198" x="10548938" y="5080000"/>
          <p14:tracePt t="69201" x="10533063" y="5080000"/>
          <p14:tracePt t="69215" x="10502900" y="5080000"/>
          <p14:tracePt t="69218" x="10474325" y="5080000"/>
          <p14:tracePt t="69232" x="10428288" y="5094288"/>
          <p14:tracePt t="69234" x="10414000" y="5094288"/>
          <p14:tracePt t="69248" x="10383838" y="5094288"/>
          <p14:tracePt t="69250" x="10353675" y="5094288"/>
          <p14:tracePt t="69265" x="10325100" y="5094288"/>
          <p14:tracePt t="69268" x="10294938" y="5094288"/>
          <p14:tracePt t="69282" x="10279063" y="5094288"/>
          <p14:tracePt t="69284" x="10248900" y="5094288"/>
          <p14:tracePt t="69298" x="10234613" y="5094288"/>
          <p14:tracePt t="69299" x="10204450" y="5094288"/>
          <p14:tracePt t="69305" x="10190163" y="5094288"/>
          <p14:tracePt t="69315" x="10174288" y="5094288"/>
          <p14:tracePt t="69321" x="10160000" y="5094288"/>
          <p14:tracePt t="69331" x="10129838" y="5094288"/>
          <p14:tracePt t="69337" x="10115550" y="5094288"/>
          <p14:tracePt t="69348" x="10099675" y="5094288"/>
          <p14:tracePt t="69353" x="10085388" y="5094288"/>
          <p14:tracePt t="69365" x="10071100" y="5094288"/>
          <p14:tracePt t="69369" x="10055225" y="5094288"/>
          <p14:tracePt t="69382" x="10040938" y="5094288"/>
          <p14:tracePt t="69385" x="10025063" y="5094288"/>
          <p14:tracePt t="69398" x="10010775" y="5094288"/>
          <p14:tracePt t="69401" x="9994900" y="5094288"/>
          <p14:tracePt t="69415" x="9980613" y="5094288"/>
          <p14:tracePt t="69418" x="9966325" y="5094288"/>
          <p14:tracePt t="69432" x="9950450" y="5094288"/>
          <p14:tracePt t="69434" x="9936163" y="5094288"/>
          <p14:tracePt t="69448" x="9920288" y="5094288"/>
          <p14:tracePt t="69450" x="9906000" y="5094288"/>
          <p14:tracePt t="69465" x="9891713" y="5094288"/>
          <p14:tracePt t="69467" x="9875838" y="5094288"/>
          <p14:tracePt t="69482" x="9861550" y="5094288"/>
          <p14:tracePt t="69483" x="9845675" y="5094288"/>
          <p14:tracePt t="69498" x="9831388" y="5094288"/>
          <p14:tracePt t="69500" x="9801225" y="5094288"/>
          <p14:tracePt t="69506" x="9786938" y="5094288"/>
          <p14:tracePt t="69515" x="9771063" y="5094288"/>
          <p14:tracePt t="69522" x="9756775" y="5094288"/>
          <p14:tracePt t="69538" x="9740900" y="5094288"/>
          <p14:tracePt t="69549" x="9726613" y="5094288"/>
          <p14:tracePt t="69554" x="9712325" y="5080000"/>
          <p14:tracePt t="69565" x="9696450" y="5080000"/>
          <p14:tracePt t="69570" x="9682163" y="5080000"/>
          <p14:tracePt t="69582" x="9652000" y="5080000"/>
          <p14:tracePt t="69594" x="9621838" y="5080000"/>
          <p14:tracePt t="69602" x="9607550" y="5080000"/>
          <p14:tracePt t="69610" x="9577388" y="5080000"/>
          <p14:tracePt t="69618" x="9563100" y="5080000"/>
          <p14:tracePt t="69626" x="9547225" y="5080000"/>
          <p14:tracePt t="69634" x="9517063" y="5080000"/>
          <p14:tracePt t="69642" x="9486900" y="5094288"/>
          <p14:tracePt t="69650" x="9472613" y="5094288"/>
          <p14:tracePt t="69659" x="9458325" y="5094288"/>
          <p14:tracePt t="69667" x="9442450" y="5094288"/>
          <p14:tracePt t="69675" x="9428163" y="5094288"/>
          <p14:tracePt t="69684" x="9412288" y="5094288"/>
          <p14:tracePt t="69701" x="9398000" y="5094288"/>
          <p14:tracePt t="69717" x="9398000" y="5110163"/>
          <p14:tracePt t="69731" x="9383713" y="5110163"/>
          <p14:tracePt t="69771" x="9383713" y="5124450"/>
          <p14:tracePt t="71375" x="9353550" y="5124450"/>
          <p14:tracePt t="71383" x="9323388" y="5124450"/>
          <p14:tracePt t="71391" x="9309100" y="5124450"/>
          <p14:tracePt t="71401" x="9278938" y="5124450"/>
          <p14:tracePt t="71407" x="9248775" y="5154613"/>
          <p14:tracePt t="71415" x="9232900" y="5154613"/>
          <p14:tracePt t="71423" x="9204325" y="5168900"/>
          <p14:tracePt t="71437" x="9188450" y="5184775"/>
          <p14:tracePt t="71439" x="9174163" y="5199063"/>
          <p14:tracePt t="71447" x="9144000" y="5229225"/>
          <p14:tracePt t="71455" x="9129713" y="5245100"/>
          <p14:tracePt t="71463" x="9113838" y="5259388"/>
          <p14:tracePt t="71471" x="9099550" y="5289550"/>
          <p14:tracePt t="71479" x="9083675" y="5303838"/>
          <p14:tracePt t="71488" x="9069388" y="5319713"/>
          <p14:tracePt t="71495" x="9055100" y="5348288"/>
          <p14:tracePt t="71504" x="9039225" y="5378450"/>
          <p14:tracePt t="71511" x="9009063" y="5408613"/>
          <p14:tracePt t="71520" x="9009063" y="5422900"/>
          <p14:tracePt t="71527" x="8994775" y="5453063"/>
          <p14:tracePt t="71536" x="8978900" y="5483225"/>
          <p14:tracePt t="71543" x="8964613" y="5513388"/>
          <p14:tracePt t="71551" x="8964613" y="5543550"/>
          <p14:tracePt t="71559" x="8950325" y="5557838"/>
          <p14:tracePt t="71567" x="8950325" y="5588000"/>
          <p14:tracePt t="71575" x="8934450" y="5602288"/>
          <p14:tracePt t="71583" x="8934450" y="5618163"/>
          <p14:tracePt t="71592" x="8934450" y="5648325"/>
          <p14:tracePt t="71600" x="8934450" y="5662613"/>
          <p14:tracePt t="71608" x="8934450" y="5676900"/>
          <p14:tracePt t="71617" x="8934450" y="5692775"/>
          <p14:tracePt t="71624" x="8934450" y="5722938"/>
          <p14:tracePt t="71633" x="8934450" y="5737225"/>
          <p14:tracePt t="71640" x="8934450" y="5753100"/>
          <p14:tracePt t="71650" x="8934450" y="5781675"/>
          <p14:tracePt t="71656" x="8934450" y="5797550"/>
          <p14:tracePt t="71665" x="8934450" y="5827713"/>
          <p14:tracePt t="71680" x="8934450" y="5856288"/>
          <p14:tracePt t="71688" x="8934450" y="5872163"/>
          <p14:tracePt t="71696" x="8934450" y="5886450"/>
          <p14:tracePt t="71704" x="8934450" y="5902325"/>
          <p14:tracePt t="71712" x="8934450" y="5916613"/>
          <p14:tracePt t="71720" x="8934450" y="5946775"/>
          <p14:tracePt t="71728" x="8934450" y="5961063"/>
          <p14:tracePt t="71736" x="8920163" y="5991225"/>
          <p14:tracePt t="71752" x="8920163" y="6021388"/>
          <p14:tracePt t="71760" x="8904288" y="6051550"/>
          <p14:tracePt t="71768" x="8890000" y="6065838"/>
          <p14:tracePt t="71776" x="8875713" y="6096000"/>
          <p14:tracePt t="71784" x="8859838" y="6110288"/>
          <p14:tracePt t="71792" x="8845550" y="6140450"/>
          <p14:tracePt t="71800" x="8815388" y="6170613"/>
          <p14:tracePt t="71808" x="8801100" y="6184900"/>
          <p14:tracePt t="71817" x="8785225" y="6215063"/>
          <p14:tracePt t="71824" x="8770938" y="6230938"/>
          <p14:tracePt t="71834" x="8755063" y="6245225"/>
          <p14:tracePt t="71840" x="8740775" y="6261100"/>
          <p14:tracePt t="71852" x="8724900" y="6261100"/>
          <p14:tracePt t="71856" x="8724900" y="6275388"/>
          <p14:tracePt t="71867" x="8696325" y="6289675"/>
          <p14:tracePt t="71872" x="8696325" y="6305550"/>
          <p14:tracePt t="71880" x="8680450" y="6319838"/>
          <p14:tracePt t="71889" x="8650288" y="6335713"/>
          <p14:tracePt t="71901" x="8636000" y="6335713"/>
          <p14:tracePt t="71904" x="8621713" y="6350000"/>
          <p14:tracePt t="71913" x="8605838" y="6364288"/>
          <p14:tracePt t="71921" x="8591550" y="6380163"/>
          <p14:tracePt t="71928" x="8575675" y="6380163"/>
          <p14:tracePt t="71937" x="8561388" y="6394450"/>
          <p14:tracePt t="71945" x="8547100" y="6394450"/>
          <p14:tracePt t="71953" x="8531225" y="6410325"/>
          <p14:tracePt t="71960" x="8516938" y="6410325"/>
          <p14:tracePt t="71969" x="8501063" y="6410325"/>
          <p14:tracePt t="71977" x="8470900" y="6424613"/>
          <p14:tracePt t="71985" x="8456613" y="6424613"/>
          <p14:tracePt t="71993" x="8442325" y="6424613"/>
          <p14:tracePt t="72001" x="8412163" y="6438900"/>
          <p14:tracePt t="72009" x="8382000" y="6438900"/>
          <p14:tracePt t="72017" x="8351838" y="6454775"/>
          <p14:tracePt t="72025" x="8337550" y="6454775"/>
          <p14:tracePt t="72034" x="8307388" y="6454775"/>
          <p14:tracePt t="72041" x="8277225" y="6469063"/>
          <p14:tracePt t="72050" x="8262938" y="6469063"/>
          <p14:tracePt t="72057" x="8232775" y="6469063"/>
          <p14:tracePt t="72067" x="8216900" y="6484938"/>
          <p14:tracePt t="72073" x="8188325" y="6484938"/>
          <p14:tracePt t="72083" x="8158163" y="6484938"/>
          <p14:tracePt t="72089" x="8128000" y="6484938"/>
          <p14:tracePt t="72098" x="8113713" y="6484938"/>
          <p14:tracePt t="72105" x="8097838" y="6484938"/>
          <p14:tracePt t="72115" x="8083550" y="6484938"/>
          <p14:tracePt t="72121" x="8067675" y="6484938"/>
          <p14:tracePt t="72132" x="8053388" y="6484938"/>
          <p14:tracePt t="72137" x="8039100" y="6484938"/>
          <p14:tracePt t="72161" x="8023225" y="6484938"/>
          <p14:tracePt t="72258" x="8053388" y="6484938"/>
          <p14:tracePt t="72268" x="8083550" y="6484938"/>
          <p14:tracePt t="72274" x="8113713" y="6484938"/>
          <p14:tracePt t="72282" x="8158163" y="6469063"/>
          <p14:tracePt t="72289" x="8202613" y="6454775"/>
          <p14:tracePt t="72300" x="8262938" y="6454775"/>
          <p14:tracePt t="72306" x="8321675" y="6438900"/>
          <p14:tracePt t="72314" x="8382000" y="6438900"/>
          <p14:tracePt t="72322" x="8456613" y="6424613"/>
          <p14:tracePt t="72330" x="8531225" y="6410325"/>
          <p14:tracePt t="72338" x="8605838" y="6410325"/>
          <p14:tracePt t="72346" x="8696325" y="6410325"/>
          <p14:tracePt t="72354" x="8770938" y="6410325"/>
          <p14:tracePt t="72362" x="8859838" y="6410325"/>
          <p14:tracePt t="72370" x="8950325" y="6410325"/>
          <p14:tracePt t="72378" x="9039225" y="6410325"/>
          <p14:tracePt t="72386" x="9113838" y="6410325"/>
          <p14:tracePt t="72394" x="9204325" y="6410325"/>
          <p14:tracePt t="72402" x="9248775" y="6410325"/>
          <p14:tracePt t="72410" x="9309100" y="6410325"/>
          <p14:tracePt t="72418" x="9367838" y="6424613"/>
          <p14:tracePt t="72426" x="9412288" y="6424613"/>
          <p14:tracePt t="72434" x="9458325" y="6438900"/>
          <p14:tracePt t="72442" x="9502775" y="6438900"/>
          <p14:tracePt t="72450" x="9532938" y="6438900"/>
          <p14:tracePt t="72458" x="9577388" y="6438900"/>
          <p14:tracePt t="72467" x="9607550" y="6438900"/>
          <p14:tracePt t="72474" x="9637713" y="6438900"/>
          <p14:tracePt t="72484" x="9666288" y="6438900"/>
          <p14:tracePt t="72490" x="9682163" y="6438900"/>
          <p14:tracePt t="72500" x="9712325" y="6438900"/>
          <p14:tracePt t="72506" x="9726613" y="6438900"/>
          <p14:tracePt t="72517" x="9740900" y="6438900"/>
          <p14:tracePt t="72530" x="9756775" y="6438900"/>
          <p14:tracePt t="72538" x="9771063" y="6438900"/>
          <p14:tracePt t="72546" x="9786938" y="6438900"/>
          <p14:tracePt t="72562" x="9801225" y="6438900"/>
          <p14:tracePt t="72578" x="9817100" y="6438900"/>
          <p14:tracePt t="72587" x="9831388" y="6438900"/>
          <p14:tracePt t="72595" x="9845675" y="6438900"/>
          <p14:tracePt t="72603" x="9861550" y="6438900"/>
          <p14:tracePt t="72611" x="9875838" y="6438900"/>
          <p14:tracePt t="72619" x="9891713" y="6438900"/>
          <p14:tracePt t="72626" x="9906000" y="6438900"/>
          <p14:tracePt t="72635" x="9936163" y="6438900"/>
          <p14:tracePt t="72642" x="9950450" y="6438900"/>
          <p14:tracePt t="72651" x="9966325" y="6438900"/>
          <p14:tracePt t="72659" x="9980613" y="6438900"/>
          <p14:tracePt t="72667" x="9994900" y="6438900"/>
          <p14:tracePt t="72675" x="10010775" y="6438900"/>
          <p14:tracePt t="72684" x="10025063" y="6438900"/>
          <p14:tracePt t="72691" x="10040938" y="6438900"/>
          <p14:tracePt t="72701" x="10055225" y="6438900"/>
          <p14:tracePt t="72717" x="10071100" y="6438900"/>
          <p14:tracePt t="72739" x="10085388" y="6438900"/>
          <p14:tracePt t="72763" x="10099675" y="6438900"/>
          <p14:tracePt t="79201" x="10099675" y="6424613"/>
          <p14:tracePt t="79206" x="10085388" y="6394450"/>
          <p14:tracePt t="79214" x="10071100" y="6350000"/>
          <p14:tracePt t="79222" x="10071100" y="6319838"/>
          <p14:tracePt t="79230" x="10040938" y="6245225"/>
          <p14:tracePt t="79238" x="10010775" y="6156325"/>
          <p14:tracePt t="79246" x="9966325" y="6007100"/>
          <p14:tracePt t="79254" x="9936163" y="5872163"/>
          <p14:tracePt t="79262" x="9891713" y="5722938"/>
          <p14:tracePt t="79271" x="9845675" y="5557838"/>
          <p14:tracePt t="79278" x="9801225" y="5378450"/>
          <p14:tracePt t="79286" x="9756775" y="5168900"/>
          <p14:tracePt t="79295" x="9712325" y="4945063"/>
          <p14:tracePt t="79302" x="9666288" y="4706938"/>
          <p14:tracePt t="79311" x="9621838" y="4452938"/>
          <p14:tracePt t="79318" x="9577388" y="4183063"/>
          <p14:tracePt t="79326" x="9517063" y="3870325"/>
          <p14:tracePt t="79334" x="9472613" y="3556000"/>
          <p14:tracePt t="79342" x="9442450" y="3257550"/>
          <p14:tracePt t="79351" x="9412288" y="2928938"/>
          <p14:tracePt t="79358" x="9383713" y="2600325"/>
          <p14:tracePt t="79367" x="9367838" y="2300288"/>
          <p14:tracePt t="79375" x="9367838" y="2001838"/>
          <p14:tracePt t="79384" x="9353550" y="1747838"/>
          <p14:tracePt t="79390" x="9353550" y="1509713"/>
          <p14:tracePt t="79400" x="9353550" y="1419225"/>
          <p14:tracePt t="79407" x="9353550" y="1225550"/>
          <p14:tracePt t="79417" x="9353550" y="1046163"/>
          <p14:tracePt t="79423" x="9353550" y="881063"/>
          <p14:tracePt t="79432" x="9353550" y="762000"/>
          <p14:tracePt t="79439" x="9353550" y="627063"/>
          <p14:tracePt t="79449" x="9367838" y="508000"/>
          <p14:tracePt t="79455" x="9383713" y="419100"/>
          <p14:tracePt t="79466" x="9412288" y="328613"/>
          <p14:tracePt t="79471" x="9428163" y="254000"/>
          <p14:tracePt t="79482" x="9458325" y="179388"/>
          <p14:tracePt t="79487" x="9472613" y="119063"/>
          <p14:tracePt t="79499" x="9486900" y="60325"/>
          <p14:tracePt t="79503" x="9517063" y="14288"/>
        </p14:tracePtLst>
      </p14:laserTrace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6978"/>
            <a:ext cx="10515600" cy="1325563"/>
          </a:xfrm>
        </p:spPr>
        <p:txBody>
          <a:bodyPr>
            <a:normAutofit/>
          </a:bodyPr>
          <a:lstStyle/>
          <a:p>
            <a:pPr algn="ctr"/>
            <a:r>
              <a:rPr lang="en-US" sz="4000" dirty="0">
                <a:latin typeface="Arial" panose="020B0604020202020204" pitchFamily="34" charset="0"/>
                <a:cs typeface="Arial" panose="020B0604020202020204" pitchFamily="34" charset="0"/>
              </a:rPr>
              <a:t>Autonomic nervous system</a:t>
            </a:r>
          </a:p>
        </p:txBody>
      </p:sp>
      <p:sp>
        <p:nvSpPr>
          <p:cNvPr id="3" name="Content Placeholder 2"/>
          <p:cNvSpPr>
            <a:spLocks noGrp="1"/>
          </p:cNvSpPr>
          <p:nvPr>
            <p:ph sz="half" idx="1"/>
          </p:nvPr>
        </p:nvSpPr>
        <p:spPr>
          <a:xfrm>
            <a:off x="0" y="1397721"/>
            <a:ext cx="6666270" cy="5449455"/>
          </a:xfrm>
        </p:spPr>
        <p:txBody>
          <a:bodyPr>
            <a:noAutofit/>
          </a:bodyPr>
          <a:lstStyle/>
          <a:p>
            <a:r>
              <a:rPr lang="en-US" b="1" dirty="0"/>
              <a:t>sensory neurons</a:t>
            </a:r>
            <a:r>
              <a:rPr lang="en-US" dirty="0"/>
              <a:t>: convey information from autonomic sensory receptors (located mainly in the visceral organs) to the CNS. </a:t>
            </a:r>
          </a:p>
          <a:p>
            <a:pPr marL="0" indent="0">
              <a:buNone/>
            </a:pPr>
            <a:endParaRPr lang="en-US" dirty="0"/>
          </a:p>
          <a:p>
            <a:r>
              <a:rPr lang="en-US" b="1" dirty="0"/>
              <a:t>motor neurons</a:t>
            </a:r>
            <a:r>
              <a:rPr lang="en-US" dirty="0"/>
              <a:t>: conduct impulses from CNS to smooth muscles, cardiac muscles and glands. because the motor responses are not normally under conscious control, its action is </a:t>
            </a:r>
            <a:r>
              <a:rPr lang="en-US" u="sng" dirty="0"/>
              <a:t>involuntary</a:t>
            </a:r>
            <a:r>
              <a:rPr lang="en-US" dirty="0"/>
              <a:t>. </a:t>
            </a:r>
          </a:p>
          <a:p>
            <a:endParaRPr lang="en-US" dirty="0"/>
          </a:p>
          <a:p>
            <a:r>
              <a:rPr lang="en-US" dirty="0"/>
              <a:t>The motor part is divided into </a:t>
            </a:r>
            <a:r>
              <a:rPr lang="en-US" b="1" dirty="0"/>
              <a:t>sympathetic and parasympathetic</a:t>
            </a:r>
            <a:r>
              <a:rPr lang="en-US" dirty="0"/>
              <a:t> divisions. </a:t>
            </a:r>
          </a:p>
          <a:p>
            <a:endParaRPr lang="en-US" dirty="0"/>
          </a:p>
        </p:txBody>
      </p:sp>
      <p:pic>
        <p:nvPicPr>
          <p:cNvPr id="5" name="Content Placeholder 4"/>
          <p:cNvPicPr>
            <a:picLocks noGrp="1" noChangeAspect="1"/>
          </p:cNvPicPr>
          <p:nvPr>
            <p:ph sz="half" idx="2"/>
          </p:nvPr>
        </p:nvPicPr>
        <p:blipFill>
          <a:blip r:embed="rId5"/>
          <a:stretch>
            <a:fillRect/>
          </a:stretch>
        </p:blipFill>
        <p:spPr>
          <a:xfrm>
            <a:off x="6617111" y="1825625"/>
            <a:ext cx="5408634" cy="4593648"/>
          </a:xfrm>
          <a:prstGeom prst="rect">
            <a:avLst/>
          </a:prstGeom>
        </p:spPr>
      </p:pic>
      <p:sp>
        <p:nvSpPr>
          <p:cNvPr id="6" name="Rectangle 5"/>
          <p:cNvSpPr/>
          <p:nvPr/>
        </p:nvSpPr>
        <p:spPr>
          <a:xfrm>
            <a:off x="11670891" y="1825625"/>
            <a:ext cx="432620" cy="2864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3">
            <a:hlinkClick r:id="" action="ppaction://media"/>
            <a:extLst>
              <a:ext uri="{FF2B5EF4-FFF2-40B4-BE49-F238E27FC236}">
                <a16:creationId xmlns:a16="http://schemas.microsoft.com/office/drawing/2014/main" id="{594214A3-41CF-DC4A-94B6-4B174EF22C8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2610129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57818">
        <p159:morph option="byObject"/>
      </p:transition>
    </mc:Choice>
    <mc:Fallback>
      <p:transition spd="slow" advTm="578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5" x="7396163" y="2898775"/>
          <p14:tracePt t="15" x="7410450" y="2882900"/>
          <p14:tracePt t="93" x="7454900" y="2868613"/>
          <p14:tracePt t="102" x="7454900" y="2854325"/>
          <p14:tracePt t="133" x="7454900" y="2838450"/>
          <p14:tracePt t="2588" x="7440613" y="2838450"/>
          <p14:tracePt t="2598" x="7426325" y="2838450"/>
          <p14:tracePt t="2604" x="7410450" y="2838450"/>
          <p14:tracePt t="2612" x="7396163" y="2838450"/>
          <p14:tracePt t="2625" x="7380288" y="2838450"/>
          <p14:tracePt t="2628" x="7366000" y="2838450"/>
          <p14:tracePt t="2644" x="7351713" y="2838450"/>
          <p14:tracePt t="2653" x="7335838" y="2838450"/>
          <p14:tracePt t="2660" x="7321550" y="2838450"/>
          <p14:tracePt t="2685" x="7305675" y="2838450"/>
          <p14:tracePt t="2692" x="7291388" y="2838450"/>
          <p14:tracePt t="2717" x="7277100" y="2838450"/>
          <p14:tracePt t="2725" x="7277100" y="2854325"/>
          <p14:tracePt t="2732" x="7261225" y="2854325"/>
          <p14:tracePt t="2749" x="7261225" y="2868613"/>
          <p14:tracePt t="2757" x="7246938" y="2868613"/>
          <p14:tracePt t="2781" x="7231063" y="2882900"/>
          <p14:tracePt t="2799" x="7216775" y="2882900"/>
          <p14:tracePt t="2805" x="7216775" y="2898775"/>
          <p14:tracePt t="2821" x="7200900" y="2913063"/>
          <p14:tracePt t="2837" x="7186613" y="2913063"/>
          <p14:tracePt t="2845" x="7186613" y="2928938"/>
          <p14:tracePt t="2869" x="7172325" y="2928938"/>
          <p14:tracePt t="2877" x="7172325" y="2943225"/>
          <p14:tracePt t="2909" x="7156450" y="2959100"/>
          <p14:tracePt t="2957" x="7142163" y="2973388"/>
          <p14:tracePt t="2981" x="7142163" y="2987675"/>
          <p14:tracePt t="3000" x="7126288" y="2987675"/>
          <p14:tracePt t="3005" x="7126288" y="3003550"/>
          <p14:tracePt t="3021" x="7112000" y="3003550"/>
          <p14:tracePt t="3032" x="7112000" y="3017838"/>
          <p14:tracePt t="3048" x="7112000" y="3033713"/>
          <p14:tracePt t="3061" x="7097713" y="3033713"/>
          <p14:tracePt t="3070" x="7097713" y="3048000"/>
          <p14:tracePt t="3086" x="7097713" y="3062288"/>
          <p14:tracePt t="3094" x="7081838" y="3062288"/>
          <p14:tracePt t="3102" x="7081838" y="3078163"/>
          <p14:tracePt t="3110" x="7081838" y="3092450"/>
          <p14:tracePt t="3118" x="7067550" y="3108325"/>
          <p14:tracePt t="3126" x="7067550" y="3122613"/>
          <p14:tracePt t="3134" x="7067550" y="3136900"/>
          <p14:tracePt t="3142" x="7051675" y="3152775"/>
          <p14:tracePt t="3150" x="7051675" y="3167063"/>
          <p14:tracePt t="3158" x="7051675" y="3197225"/>
          <p14:tracePt t="3165" x="7037388" y="3213100"/>
          <p14:tracePt t="3174" x="7037388" y="3241675"/>
          <p14:tracePt t="3182" x="7037388" y="3257550"/>
          <p14:tracePt t="3190" x="7023100" y="3271838"/>
          <p14:tracePt t="3198" x="7023100" y="3302000"/>
          <p14:tracePt t="3206" x="7023100" y="3316288"/>
          <p14:tracePt t="3215" x="7023100" y="3332163"/>
          <p14:tracePt t="3222" x="7023100" y="3346450"/>
          <p14:tracePt t="3231" x="7023100" y="3362325"/>
          <p14:tracePt t="3238" x="7007225" y="3362325"/>
          <p14:tracePt t="3248" x="7007225" y="3376613"/>
          <p14:tracePt t="3254" x="7007225" y="3390900"/>
          <p14:tracePt t="3264" x="7007225" y="3406775"/>
          <p14:tracePt t="3278" x="7007225" y="3421063"/>
          <p14:tracePt t="3287" x="7007225" y="3436938"/>
          <p14:tracePt t="3302" x="6992938" y="3451225"/>
          <p14:tracePt t="3310" x="6992938" y="3467100"/>
          <p14:tracePt t="3319" x="6992938" y="3481388"/>
          <p14:tracePt t="3326" x="6992938" y="3495675"/>
          <p14:tracePt t="3342" x="6992938" y="3511550"/>
          <p14:tracePt t="3350" x="6992938" y="3525838"/>
          <p14:tracePt t="3366" x="6992938" y="3541713"/>
          <p14:tracePt t="3383" x="6992938" y="3556000"/>
          <p14:tracePt t="3399" x="6992938" y="3570288"/>
          <p14:tracePt t="3407" x="6992938" y="3586163"/>
          <p14:tracePt t="3422" x="6992938" y="3600450"/>
          <p14:tracePt t="3432" x="6992938" y="3616325"/>
          <p14:tracePt t="3449" x="6992938" y="3630613"/>
          <p14:tracePt t="3455" x="6992938" y="3644900"/>
          <p14:tracePt t="3465" x="6992938" y="3660775"/>
          <p14:tracePt t="3478" x="6992938" y="3675063"/>
          <p14:tracePt t="3495" x="6992938" y="3690938"/>
          <p14:tracePt t="3503" x="6992938" y="3705225"/>
          <p14:tracePt t="3520" x="6992938" y="3721100"/>
          <p14:tracePt t="3527" x="6977063" y="3721100"/>
          <p14:tracePt t="3535" x="6977063" y="3735388"/>
          <p14:tracePt t="3551" x="6977063" y="3749675"/>
          <p14:tracePt t="3559" x="6977063" y="3765550"/>
          <p14:tracePt t="3575" x="6977063" y="3779838"/>
          <p14:tracePt t="3583" x="6977063" y="3795713"/>
          <p14:tracePt t="3591" x="6977063" y="3810000"/>
          <p14:tracePt t="3599" x="6962775" y="3824288"/>
          <p14:tracePt t="3616" x="6962775" y="3840163"/>
          <p14:tracePt t="3623" x="6962775" y="3854450"/>
          <p14:tracePt t="3632" x="6962775" y="3870325"/>
          <p14:tracePt t="3639" x="6962775" y="3898900"/>
          <p14:tracePt t="3649" x="6962775" y="3914775"/>
          <p14:tracePt t="3665" x="6962775" y="3944938"/>
          <p14:tracePt t="3671" x="6962775" y="3959225"/>
          <p14:tracePt t="3682" x="6962775" y="3975100"/>
          <p14:tracePt t="3687" x="6962775" y="4003675"/>
          <p14:tracePt t="3699" x="6962775" y="4019550"/>
          <p14:tracePt t="3703" x="6962775" y="4033838"/>
          <p14:tracePt t="3711" x="6962775" y="4049713"/>
          <p14:tracePt t="3720" x="6962775" y="4064000"/>
          <p14:tracePt t="3727" x="6962775" y="4078288"/>
          <p14:tracePt t="3736" x="6962775" y="4094163"/>
          <p14:tracePt t="3752" x="6962775" y="4108450"/>
          <p14:tracePt t="3760" x="6962775" y="4124325"/>
          <p14:tracePt t="3776" x="6977063" y="4138613"/>
          <p14:tracePt t="3784" x="6977063" y="4152900"/>
          <p14:tracePt t="3792" x="6977063" y="4168775"/>
          <p14:tracePt t="3799" x="6977063" y="4183063"/>
          <p14:tracePt t="3807" x="6992938" y="4198938"/>
          <p14:tracePt t="3823" x="6992938" y="4213225"/>
          <p14:tracePt t="3832" x="7007225" y="4229100"/>
          <p14:tracePt t="3840" x="7007225" y="4243388"/>
          <p14:tracePt t="3848" x="7023100" y="4257675"/>
          <p14:tracePt t="3856" x="7023100" y="4273550"/>
          <p14:tracePt t="3866" x="7037388" y="4287838"/>
          <p14:tracePt t="3882" x="7051675" y="4303713"/>
          <p14:tracePt t="3888" x="7051675" y="4318000"/>
          <p14:tracePt t="3899" x="7067550" y="4318000"/>
          <p14:tracePt t="3904" x="7081838" y="4332288"/>
          <p14:tracePt t="3912" x="7081838" y="4348163"/>
          <p14:tracePt t="3920" x="7097713" y="4348163"/>
          <p14:tracePt t="3928" x="7097713" y="4362450"/>
          <p14:tracePt t="3936" x="7112000" y="4362450"/>
          <p14:tracePt t="3948" x="7112000" y="4378325"/>
          <p14:tracePt t="3952" x="7126288" y="4378325"/>
          <p14:tracePt t="3960" x="7126288" y="4392613"/>
          <p14:tracePt t="3969" x="7142163" y="4392613"/>
          <p14:tracePt t="3984" x="7156450" y="4406900"/>
          <p14:tracePt t="3993" x="7156450" y="4422775"/>
          <p14:tracePt t="4001" x="7172325" y="4422775"/>
          <p14:tracePt t="4016" x="7172325" y="4437063"/>
          <p14:tracePt t="4025" x="7186613" y="4437063"/>
          <p14:tracePt t="4032" x="7186613" y="4452938"/>
          <p14:tracePt t="4041" x="7200900" y="4452938"/>
          <p14:tracePt t="4048" x="7200900" y="4467225"/>
          <p14:tracePt t="4066" x="7216775" y="4483100"/>
          <p14:tracePt t="4082" x="7231063" y="4497388"/>
          <p14:tracePt t="4105" x="7246938" y="4511675"/>
          <p14:tracePt t="4129" x="7261225" y="4527550"/>
          <p14:tracePt t="4153" x="7277100" y="4541838"/>
          <p14:tracePt t="4169" x="7291388" y="4541838"/>
          <p14:tracePt t="4177" x="7305675" y="4557713"/>
          <p14:tracePt t="4193" x="7321550" y="4557713"/>
          <p14:tracePt t="4201" x="7335838" y="4557713"/>
          <p14:tracePt t="4209" x="7351713" y="4572000"/>
          <p14:tracePt t="4217" x="7366000" y="4572000"/>
          <p14:tracePt t="4225" x="7366000" y="4586288"/>
          <p14:tracePt t="4233" x="7396163" y="4586288"/>
          <p14:tracePt t="4242" x="7410450" y="4586288"/>
          <p14:tracePt t="4249" x="7426325" y="4602163"/>
          <p14:tracePt t="4257" x="7440613" y="4602163"/>
          <p14:tracePt t="4265" x="7454900" y="4602163"/>
          <p14:tracePt t="4273" x="7485063" y="4602163"/>
          <p14:tracePt t="4282" x="7500938" y="4602163"/>
          <p14:tracePt t="4289" x="7515225" y="4602163"/>
          <p14:tracePt t="4298" x="7545388" y="4602163"/>
          <p14:tracePt t="4305" x="7559675" y="4602163"/>
          <p14:tracePt t="4315" x="7605713" y="4602163"/>
          <p14:tracePt t="4321" x="7634288" y="4586288"/>
          <p14:tracePt t="4332" x="7680325" y="4572000"/>
          <p14:tracePt t="4337" x="7708900" y="4541838"/>
          <p14:tracePt t="4345" x="7754938" y="4511675"/>
          <p14:tracePt t="4354" x="7799388" y="4483100"/>
          <p14:tracePt t="4361" x="7843838" y="4452938"/>
          <p14:tracePt t="4369" x="7874000" y="4437063"/>
          <p14:tracePt t="4377" x="7904163" y="4406900"/>
          <p14:tracePt t="4386" x="7948613" y="4378325"/>
          <p14:tracePt t="4393" x="7978775" y="4348163"/>
          <p14:tracePt t="4402" x="8008938" y="4318000"/>
          <p14:tracePt t="4409" x="8023225" y="4303713"/>
          <p14:tracePt t="4418" x="8039100" y="4273550"/>
          <p14:tracePt t="4425" x="8053388" y="4257675"/>
          <p14:tracePt t="4434" x="8053388" y="4243388"/>
          <p14:tracePt t="4442" x="8067675" y="4229100"/>
          <p14:tracePt t="4450" x="8083550" y="4213225"/>
          <p14:tracePt t="4458" x="8083550" y="4183063"/>
          <p14:tracePt t="4465" x="8097838" y="4168775"/>
          <p14:tracePt t="4474" x="8097838" y="4138613"/>
          <p14:tracePt t="4482" x="8113713" y="4108450"/>
          <p14:tracePt t="4490" x="8113713" y="4094163"/>
          <p14:tracePt t="4498" x="8113713" y="4064000"/>
          <p14:tracePt t="4506" x="8128000" y="4019550"/>
          <p14:tracePt t="4515" x="8128000" y="3989388"/>
          <p14:tracePt t="4523" x="8128000" y="3975100"/>
          <p14:tracePt t="4532" x="8142288" y="3944938"/>
          <p14:tracePt t="4538" x="8142288" y="3914775"/>
          <p14:tracePt t="4548" x="8142288" y="3898900"/>
          <p14:tracePt t="4554" x="8142288" y="3884613"/>
          <p14:tracePt t="4564" x="8142288" y="3854450"/>
          <p14:tracePt t="4570" x="8142288" y="3840163"/>
          <p14:tracePt t="4580" x="8142288" y="3824288"/>
          <p14:tracePt t="4587" x="8142288" y="3810000"/>
          <p14:tracePt t="4597" x="8142288" y="3795713"/>
          <p14:tracePt t="4602" x="8142288" y="3779838"/>
          <p14:tracePt t="4613" x="8142288" y="3765550"/>
          <p14:tracePt t="4619" x="8142288" y="3749675"/>
          <p14:tracePt t="4630" x="8142288" y="3735388"/>
          <p14:tracePt t="4634" x="8142288" y="3721100"/>
          <p14:tracePt t="4647" x="8142288" y="3690938"/>
          <p14:tracePt t="4650" x="8128000" y="3660775"/>
          <p14:tracePt t="4663" x="8128000" y="3644900"/>
          <p14:tracePt t="4666" x="8113713" y="3616325"/>
          <p14:tracePt t="4680" x="8097838" y="3586163"/>
          <p14:tracePt t="4682" x="8083550" y="3570288"/>
          <p14:tracePt t="4691" x="8067675" y="3541713"/>
          <p14:tracePt t="4698" x="8053388" y="3525838"/>
          <p14:tracePt t="4707" x="8053388" y="3511550"/>
          <p14:tracePt t="4715" x="8039100" y="3495675"/>
          <p14:tracePt t="4723" x="8039100" y="3481388"/>
          <p14:tracePt t="4732" x="8023225" y="3467100"/>
          <p14:tracePt t="4748" x="8023225" y="3451225"/>
          <p14:tracePt t="4755" x="8008938" y="3451225"/>
          <p14:tracePt t="4770" x="8008938" y="3436938"/>
          <p14:tracePt t="4781" x="7993063" y="3421063"/>
          <p14:tracePt t="4795" x="7978775" y="3406775"/>
          <p14:tracePt t="4803" x="7962900" y="3390900"/>
          <p14:tracePt t="4815" x="7948613" y="3376613"/>
          <p14:tracePt t="4819" x="7934325" y="3362325"/>
          <p14:tracePt t="4827" x="7918450" y="3346450"/>
          <p14:tracePt t="4835" x="7888288" y="3332163"/>
          <p14:tracePt t="4844" x="7874000" y="3316288"/>
          <p14:tracePt t="4851" x="7859713" y="3302000"/>
          <p14:tracePt t="4859" x="7843838" y="3271838"/>
          <p14:tracePt t="4867" x="7813675" y="3271838"/>
          <p14:tracePt t="4875" x="7799388" y="3257550"/>
          <p14:tracePt t="4883" x="7785100" y="3241675"/>
          <p14:tracePt t="4891" x="7769225" y="3227388"/>
          <p14:tracePt t="4898" x="7754938" y="3227388"/>
          <p14:tracePt t="4907" x="7739063" y="3213100"/>
          <p14:tracePt t="4915" x="7724775" y="3213100"/>
          <p14:tracePt t="4923" x="7708900" y="3197225"/>
          <p14:tracePt t="4931" x="7694613" y="3197225"/>
          <p14:tracePt t="4939" x="7680325" y="3182938"/>
          <p14:tracePt t="4948" x="7680325" y="3167063"/>
          <p14:tracePt t="4955" x="7664450" y="3167063"/>
          <p14:tracePt t="4965" x="7634288" y="3152775"/>
          <p14:tracePt t="4971" x="7620000" y="3152775"/>
          <p14:tracePt t="4982" x="7605713" y="3136900"/>
          <p14:tracePt t="4987" x="7589838" y="3136900"/>
          <p14:tracePt t="4998" x="7575550" y="3136900"/>
          <p14:tracePt t="5003" x="7559675" y="3136900"/>
          <p14:tracePt t="5013" x="7531100" y="3122613"/>
          <p14:tracePt t="5020" x="7515225" y="3122613"/>
          <p14:tracePt t="5030" x="7500938" y="3122613"/>
          <p14:tracePt t="5035" x="7485063" y="3122613"/>
          <p14:tracePt t="5046" x="7454900" y="3122613"/>
          <p14:tracePt t="5051" x="7440613" y="3122613"/>
          <p14:tracePt t="5063" x="7426325" y="3122613"/>
          <p14:tracePt t="5067" x="7410450" y="3122613"/>
          <p14:tracePt t="5080" x="7396163" y="3122613"/>
          <p14:tracePt t="5083" x="7366000" y="3122613"/>
          <p14:tracePt t="5096" x="7351713" y="3122613"/>
          <p14:tracePt t="5099" x="7335838" y="3122613"/>
          <p14:tracePt t="5113" x="7321550" y="3122613"/>
          <p14:tracePt t="5115" x="7305675" y="3122613"/>
          <p14:tracePt t="5130" x="7277100" y="3122613"/>
          <p14:tracePt t="5133" x="7261225" y="3136900"/>
          <p14:tracePt t="5147" x="7246938" y="3136900"/>
          <p14:tracePt t="5148" x="7216775" y="3152775"/>
          <p14:tracePt t="5163" x="7200900" y="3167063"/>
          <p14:tracePt t="5165" x="7172325" y="3182938"/>
          <p14:tracePt t="5180" x="7156450" y="3182938"/>
          <p14:tracePt t="5182" x="7142163" y="3197225"/>
          <p14:tracePt t="5196" x="7126288" y="3213100"/>
          <p14:tracePt t="5198" x="7112000" y="3213100"/>
          <p14:tracePt t="5204" x="7097713" y="3213100"/>
          <p14:tracePt t="5213" x="7081838" y="3227388"/>
          <p14:tracePt t="5220" x="7067550" y="3227388"/>
          <p14:tracePt t="5230" x="7051675" y="3241675"/>
          <p14:tracePt t="5236" x="7037388" y="3241675"/>
          <p14:tracePt t="5252" x="7023100" y="3257550"/>
          <p14:tracePt t="5263" x="7007225" y="3257550"/>
          <p14:tracePt t="5268" x="6992938" y="3271838"/>
          <p14:tracePt t="5284" x="6977063" y="3287713"/>
          <p14:tracePt t="5297" x="6962775" y="3287713"/>
          <p14:tracePt t="5300" x="6946900" y="3302000"/>
          <p14:tracePt t="5316" x="6932613" y="3316288"/>
          <p14:tracePt t="5330" x="6932613" y="3332163"/>
          <p14:tracePt t="5333" x="6918325" y="3346450"/>
          <p14:tracePt t="5347" x="6902450" y="3346450"/>
          <p14:tracePt t="5349" x="6902450" y="3362325"/>
          <p14:tracePt t="5363" x="6902450" y="3376613"/>
          <p14:tracePt t="5366" x="6888163" y="3390900"/>
          <p14:tracePt t="5380" x="6872288" y="3390900"/>
          <p14:tracePt t="5382" x="6872288" y="3406775"/>
          <p14:tracePt t="5396" x="6858000" y="3421063"/>
          <p14:tracePt t="5400" x="6858000" y="3436938"/>
          <p14:tracePt t="5414" x="6843713" y="3451225"/>
          <p14:tracePt t="5416" x="6843713" y="3481388"/>
          <p14:tracePt t="5430" x="6827838" y="3495675"/>
          <p14:tracePt t="5431" x="6827838" y="3511550"/>
          <p14:tracePt t="5436" x="6827838" y="3525838"/>
          <p14:tracePt t="5447" x="6813550" y="3556000"/>
          <p14:tracePt t="5453" x="6813550" y="3586163"/>
          <p14:tracePt t="5463" x="6813550" y="3600450"/>
          <p14:tracePt t="5469" x="6813550" y="3630613"/>
          <p14:tracePt t="5480" x="6797675" y="3675063"/>
          <p14:tracePt t="5485" x="6797675" y="3690938"/>
          <p14:tracePt t="5496" x="6797675" y="3735388"/>
          <p14:tracePt t="5500" x="6797675" y="3765550"/>
          <p14:tracePt t="5513" x="6797675" y="3795713"/>
          <p14:tracePt t="5516" x="6797675" y="3824288"/>
          <p14:tracePt t="5530" x="6797675" y="3854450"/>
          <p14:tracePt t="5533" x="6797675" y="3898900"/>
          <p14:tracePt t="5547" x="6797675" y="3929063"/>
          <p14:tracePt t="5549" x="6797675" y="3959225"/>
          <p14:tracePt t="5563" x="6797675" y="3989388"/>
          <p14:tracePt t="5565" x="6797675" y="4019550"/>
          <p14:tracePt t="5580" x="6797675" y="4049713"/>
          <p14:tracePt t="5583" x="6797675" y="4078288"/>
          <p14:tracePt t="5597" x="6797675" y="4108450"/>
          <p14:tracePt t="5599" x="6797675" y="4152900"/>
          <p14:tracePt t="5613" x="6813550" y="4168775"/>
          <p14:tracePt t="5616" x="6827838" y="4213225"/>
          <p14:tracePt t="5630" x="6843713" y="4243388"/>
          <p14:tracePt t="5632" x="6843713" y="4273550"/>
          <p14:tracePt t="5647" x="6858000" y="4318000"/>
          <p14:tracePt t="5648" x="6872288" y="4348163"/>
          <p14:tracePt t="5653" x="6888163" y="4378325"/>
          <p14:tracePt t="5663" x="6902450" y="4406900"/>
          <p14:tracePt t="5669" x="6902450" y="4452938"/>
          <p14:tracePt t="5680" x="6918325" y="4483100"/>
          <p14:tracePt t="5686" x="6932613" y="4511675"/>
          <p14:tracePt t="5697" x="6932613" y="4527550"/>
          <p14:tracePt t="5701" x="6962775" y="4557713"/>
          <p14:tracePt t="5713" x="6962775" y="4572000"/>
          <p14:tracePt t="5717" x="6977063" y="4586288"/>
          <p14:tracePt t="5730" x="6992938" y="4616450"/>
          <p14:tracePt t="5733" x="7007225" y="4632325"/>
          <p14:tracePt t="5747" x="7023100" y="4646613"/>
          <p14:tracePt t="5749" x="7037388" y="4676775"/>
          <p14:tracePt t="5763" x="7051675" y="4691063"/>
          <p14:tracePt t="5765" x="7067550" y="4706938"/>
          <p14:tracePt t="5780" x="7081838" y="4721225"/>
          <p14:tracePt t="5782" x="7097713" y="4737100"/>
          <p14:tracePt t="5797" x="7112000" y="4751388"/>
          <p14:tracePt t="5799" x="7126288" y="4765675"/>
          <p14:tracePt t="5813" x="7142163" y="4781550"/>
          <p14:tracePt t="5815" x="7156450" y="4795838"/>
          <p14:tracePt t="5830" x="7172325" y="4811713"/>
          <p14:tracePt t="5833" x="7186613" y="4826000"/>
          <p14:tracePt t="5847" x="7200900" y="4856163"/>
          <p14:tracePt t="5849" x="7216775" y="4870450"/>
          <p14:tracePt t="5863" x="7231063" y="4886325"/>
          <p14:tracePt t="5864" x="7246938" y="4886325"/>
          <p14:tracePt t="5870" x="7261225" y="4900613"/>
          <p14:tracePt t="5880" x="7277100" y="4914900"/>
          <p14:tracePt t="5886" x="7291388" y="4914900"/>
          <p14:tracePt t="5897" x="7305675" y="4930775"/>
          <p14:tracePt t="5902" x="7321550" y="4945063"/>
          <p14:tracePt t="5913" x="7335838" y="4945063"/>
          <p14:tracePt t="5918" x="7351713" y="4960938"/>
          <p14:tracePt t="5934" x="7366000" y="4960938"/>
          <p14:tracePt t="5946" x="7380288" y="4960938"/>
          <p14:tracePt t="5950" x="7396163" y="4975225"/>
          <p14:tracePt t="5966" x="7410450" y="4975225"/>
          <p14:tracePt t="5980" x="7426325" y="4991100"/>
          <p14:tracePt t="5983" x="7440613" y="4991100"/>
          <p14:tracePt t="5997" x="7454900" y="4991100"/>
          <p14:tracePt t="5998" x="7470775" y="4991100"/>
          <p14:tracePt t="6013" x="7485063" y="4991100"/>
          <p14:tracePt t="6016" x="7500938" y="5005388"/>
          <p14:tracePt t="6030" x="7515225" y="5005388"/>
          <p14:tracePt t="6032" x="7531100" y="5005388"/>
          <p14:tracePt t="6047" x="7545388" y="5005388"/>
          <p14:tracePt t="6048" x="7559675" y="5005388"/>
          <p14:tracePt t="6063" x="7575550" y="5019675"/>
          <p14:tracePt t="6064" x="7589838" y="5019675"/>
          <p14:tracePt t="6070" x="7605713" y="5019675"/>
          <p14:tracePt t="6080" x="7620000" y="5019675"/>
          <p14:tracePt t="6094" x="7634288" y="5019675"/>
          <p14:tracePt t="6103" x="7650163" y="5019675"/>
          <p14:tracePt t="6111" x="7664450" y="5019675"/>
          <p14:tracePt t="6126" x="7680325" y="5019675"/>
          <p14:tracePt t="6135" x="7694613" y="5019675"/>
          <p14:tracePt t="6151" x="7708900" y="5019675"/>
          <p14:tracePt t="6167" x="7724775" y="5019675"/>
          <p14:tracePt t="6175" x="7739063" y="5019675"/>
          <p14:tracePt t="6182" x="7754938" y="5019675"/>
          <p14:tracePt t="6191" x="7769225" y="5005388"/>
          <p14:tracePt t="6199" x="7799388" y="4991100"/>
          <p14:tracePt t="6207" x="7813675" y="4975225"/>
          <p14:tracePt t="6216" x="7843838" y="4960938"/>
          <p14:tracePt t="6223" x="7874000" y="4945063"/>
          <p14:tracePt t="6233" x="7904163" y="4930775"/>
          <p14:tracePt t="6239" x="7934325" y="4900613"/>
          <p14:tracePt t="6249" x="7948613" y="4886325"/>
          <p14:tracePt t="6255" x="7978775" y="4856163"/>
          <p14:tracePt t="6266" x="8008938" y="4840288"/>
          <p14:tracePt t="6271" x="8023225" y="4826000"/>
          <p14:tracePt t="6282" x="8053388" y="4811713"/>
          <p14:tracePt t="6287" x="8067675" y="4781550"/>
          <p14:tracePt t="6295" x="8083550" y="4737100"/>
          <p14:tracePt t="6303" x="8113713" y="4706938"/>
          <p14:tracePt t="6315" x="8113713" y="4660900"/>
          <p14:tracePt t="6319" x="8128000" y="4616450"/>
          <p14:tracePt t="6327" x="8142288" y="4572000"/>
          <p14:tracePt t="6336" x="8158163" y="4511675"/>
          <p14:tracePt t="6343" x="8158163" y="4467225"/>
          <p14:tracePt t="6352" x="8158163" y="4406900"/>
          <p14:tracePt t="6360" x="8158163" y="4378325"/>
          <p14:tracePt t="6368" x="8158163" y="4332288"/>
          <p14:tracePt t="6375" x="8158163" y="4287838"/>
          <p14:tracePt t="6384" x="8158163" y="4257675"/>
          <p14:tracePt t="6392" x="8158163" y="4229100"/>
          <p14:tracePt t="6399" x="8158163" y="4213225"/>
          <p14:tracePt t="6408" x="8158163" y="4183063"/>
          <p14:tracePt t="6415" x="8158163" y="4168775"/>
          <p14:tracePt t="6423" x="8158163" y="4152900"/>
          <p14:tracePt t="6431" x="8158163" y="4138613"/>
          <p14:tracePt t="6440" x="8158163" y="4124325"/>
          <p14:tracePt t="6448" x="8158163" y="4108450"/>
          <p14:tracePt t="6455" x="8158163" y="4094163"/>
          <p14:tracePt t="6465" x="8158163" y="4078288"/>
          <p14:tracePt t="6472" x="8158163" y="4049713"/>
          <p14:tracePt t="6482" x="8158163" y="4033838"/>
          <p14:tracePt t="6488" x="8158163" y="4003675"/>
          <p14:tracePt t="6498" x="8142288" y="3959225"/>
          <p14:tracePt t="6504" x="8128000" y="3914775"/>
          <p14:tracePt t="6513" x="8113713" y="3884613"/>
          <p14:tracePt t="6520" x="8097838" y="3824288"/>
          <p14:tracePt t="6530" x="8083550" y="3779838"/>
          <p14:tracePt t="6536" x="8067675" y="3735388"/>
          <p14:tracePt t="6547" x="8039100" y="3690938"/>
          <p14:tracePt t="6551" x="8039100" y="3660775"/>
          <p14:tracePt t="6563" x="8008938" y="3616325"/>
          <p14:tracePt t="6568" x="7993063" y="3586163"/>
          <p14:tracePt t="6580" x="7978775" y="3556000"/>
          <p14:tracePt t="6583" x="7962900" y="3525838"/>
          <p14:tracePt t="6596" x="7948613" y="3495675"/>
          <p14:tracePt t="6600" x="7934325" y="3481388"/>
          <p14:tracePt t="6613" x="7918450" y="3467100"/>
          <p14:tracePt t="6616" x="7904163" y="3451225"/>
          <p14:tracePt t="6630" x="7888288" y="3436938"/>
          <p14:tracePt t="6632" x="7874000" y="3436938"/>
          <p14:tracePt t="6647" x="7859713" y="3421063"/>
          <p14:tracePt t="6649" x="7843838" y="3406775"/>
          <p14:tracePt t="6663" x="7829550" y="3406775"/>
          <p14:tracePt t="6665" x="7813675" y="3390900"/>
          <p14:tracePt t="6680" x="7799388" y="3390900"/>
          <p14:tracePt t="6682" x="7769225" y="3390900"/>
          <p14:tracePt t="6688" x="7754938" y="3376613"/>
          <p14:tracePt t="6698" x="7739063" y="3376613"/>
          <p14:tracePt t="6704" x="7724775" y="3376613"/>
          <p14:tracePt t="6715" x="7708900" y="3376613"/>
          <p14:tracePt t="6721" x="7694613" y="3362325"/>
          <p14:tracePt t="6737" x="7680325" y="3362325"/>
          <p14:tracePt t="6747" x="7664450" y="3362325"/>
          <p14:tracePt t="6753" x="7650163" y="3362325"/>
          <p14:tracePt t="6763" x="7634288" y="3362325"/>
          <p14:tracePt t="6769" x="7620000" y="3362325"/>
          <p14:tracePt t="6780" x="7605713" y="3362325"/>
          <p14:tracePt t="6784" x="7589838" y="3362325"/>
          <p14:tracePt t="6797" x="7575550" y="3362325"/>
          <p14:tracePt t="6808" x="7559675" y="3362325"/>
          <p14:tracePt t="6817" x="7545388" y="3362325"/>
          <p14:tracePt t="6825" x="7531100" y="3362325"/>
          <p14:tracePt t="6833" x="7515225" y="3362325"/>
          <p14:tracePt t="6840" x="7500938" y="3362325"/>
          <p14:tracePt t="6849" x="7485063" y="3346450"/>
          <p14:tracePt t="6857" x="7470775" y="3346450"/>
          <p14:tracePt t="6865" x="7454900" y="3346450"/>
          <p14:tracePt t="6873" x="7440613" y="3346450"/>
          <p14:tracePt t="6882" x="7426325" y="3346450"/>
          <p14:tracePt t="6889" x="7410450" y="3346450"/>
          <p14:tracePt t="6899" x="7396163" y="3332163"/>
          <p14:tracePt t="6905" x="7380288" y="3332163"/>
          <p14:tracePt t="6921" x="7366000" y="3332163"/>
          <p14:tracePt t="6933" x="7351713" y="3332163"/>
          <p14:tracePt t="6937" x="7335838" y="3332163"/>
          <p14:tracePt t="6953" x="7321550" y="3332163"/>
          <p14:tracePt t="6961" x="7305675" y="3332163"/>
          <p14:tracePt t="6969" x="7291388" y="3332163"/>
          <p14:tracePt t="6977" x="7277100" y="3332163"/>
          <p14:tracePt t="6986" x="7261225" y="3332163"/>
          <p14:tracePt t="6993" x="7246938" y="3332163"/>
          <p14:tracePt t="7002" x="7231063" y="3332163"/>
          <p14:tracePt t="7009" x="7216775" y="3332163"/>
          <p14:tracePt t="7018" x="7200900" y="3346450"/>
          <p14:tracePt t="7026" x="7186613" y="3346450"/>
          <p14:tracePt t="7033" x="7156450" y="3362325"/>
          <p14:tracePt t="7042" x="7142163" y="3362325"/>
          <p14:tracePt t="7049" x="7126288" y="3376613"/>
          <p14:tracePt t="7057" x="7112000" y="3376613"/>
          <p14:tracePt t="7065" x="7097713" y="3390900"/>
          <p14:tracePt t="7074" x="7081838" y="3406775"/>
          <p14:tracePt t="7082" x="7067550" y="3406775"/>
          <p14:tracePt t="7089" x="7067550" y="3421063"/>
          <p14:tracePt t="7099" x="7051675" y="3421063"/>
          <p14:tracePt t="7105" x="7037388" y="3436938"/>
          <p14:tracePt t="7122" x="7023100" y="3451225"/>
          <p14:tracePt t="7137" x="7007225" y="3467100"/>
          <p14:tracePt t="7149" x="6992938" y="3481388"/>
          <p14:tracePt t="7153" x="6992938" y="3495675"/>
          <p14:tracePt t="7162" x="6977063" y="3495675"/>
          <p14:tracePt t="7170" x="6977063" y="3511550"/>
          <p14:tracePt t="7178" x="6962775" y="3525838"/>
          <p14:tracePt t="7186" x="6946900" y="3541713"/>
          <p14:tracePt t="7194" x="6946900" y="3556000"/>
          <p14:tracePt t="7202" x="6932613" y="3570288"/>
          <p14:tracePt t="7218" x="6918325" y="3586163"/>
          <p14:tracePt t="7226" x="6902450" y="3600450"/>
          <p14:tracePt t="7234" x="6902450" y="3616325"/>
          <p14:tracePt t="7242" x="6888163" y="3616325"/>
          <p14:tracePt t="7250" x="6888163" y="3630613"/>
          <p14:tracePt t="7257" x="6888163" y="3644900"/>
          <p14:tracePt t="7266" x="6872288" y="3660775"/>
          <p14:tracePt t="7274" x="6872288" y="3675063"/>
          <p14:tracePt t="7282" x="6872288" y="3690938"/>
          <p14:tracePt t="7290" x="6872288" y="3705225"/>
          <p14:tracePt t="7299" x="6858000" y="3735388"/>
          <p14:tracePt t="7306" x="6858000" y="3749675"/>
          <p14:tracePt t="7315" x="6858000" y="3765550"/>
          <p14:tracePt t="7322" x="6858000" y="3779838"/>
          <p14:tracePt t="7332" x="6858000" y="3810000"/>
          <p14:tracePt t="7338" x="6858000" y="3824288"/>
          <p14:tracePt t="7349" x="6858000" y="3840163"/>
          <p14:tracePt t="7354" x="6858000" y="3854450"/>
          <p14:tracePt t="7362" x="6858000" y="3870325"/>
          <p14:tracePt t="7371" x="6858000" y="3898900"/>
          <p14:tracePt t="7378" x="6858000" y="3914775"/>
          <p14:tracePt t="7387" x="6858000" y="3959225"/>
          <p14:tracePt t="7394" x="6858000" y="3989388"/>
          <p14:tracePt t="7403" x="6858000" y="4033838"/>
          <p14:tracePt t="7411" x="6858000" y="4064000"/>
          <p14:tracePt t="7418" x="6858000" y="4108450"/>
          <p14:tracePt t="7427" x="6858000" y="4152900"/>
          <p14:tracePt t="7435" x="6858000" y="4213225"/>
          <p14:tracePt t="7443" x="6858000" y="4229100"/>
          <p14:tracePt t="7451" x="6872288" y="4273550"/>
          <p14:tracePt t="7459" x="6872288" y="4318000"/>
          <p14:tracePt t="7466" x="6888163" y="4348163"/>
          <p14:tracePt t="7475" x="6902450" y="4378325"/>
          <p14:tracePt t="7482" x="6918325" y="4406900"/>
          <p14:tracePt t="7491" x="6932613" y="4437063"/>
          <p14:tracePt t="7498" x="6946900" y="4452938"/>
          <p14:tracePt t="7507" x="6962775" y="4483100"/>
          <p14:tracePt t="7515" x="6977063" y="4497388"/>
          <p14:tracePt t="7522" x="6992938" y="4511675"/>
          <p14:tracePt t="7532" x="7007225" y="4527550"/>
          <p14:tracePt t="7539" x="7023100" y="4527550"/>
          <p14:tracePt t="7548" x="7037388" y="4541838"/>
          <p14:tracePt t="7555" x="7051675" y="4557713"/>
          <p14:tracePt t="7571" x="7067550" y="4557713"/>
          <p14:tracePt t="7582" x="7067550" y="4572000"/>
          <p14:tracePt t="7587" x="7081838" y="4572000"/>
          <p14:tracePt t="7611" x="7097713" y="4586288"/>
          <p14:tracePt t="7626" x="7112000" y="4586288"/>
          <p14:tracePt t="7659" x="7126288" y="4586288"/>
          <p14:tracePt t="7691" x="7142163" y="4586288"/>
          <p14:tracePt t="15237" x="7156450" y="4586288"/>
          <p14:tracePt t="15244" x="7186613" y="4586288"/>
          <p14:tracePt t="15252" x="7216775" y="4586288"/>
          <p14:tracePt t="15261" x="7246938" y="4586288"/>
          <p14:tracePt t="15271" x="7277100" y="4586288"/>
          <p14:tracePt t="15276" x="7305675" y="4586288"/>
          <p14:tracePt t="15284" x="7335838" y="4586288"/>
          <p14:tracePt t="15293" x="7380288" y="4586288"/>
          <p14:tracePt t="15301" x="7426325" y="4586288"/>
          <p14:tracePt t="15309" x="7470775" y="4586288"/>
          <p14:tracePt t="15316" x="7500938" y="4586288"/>
          <p14:tracePt t="15325" x="7545388" y="4586288"/>
          <p14:tracePt t="15333" x="7559675" y="4586288"/>
          <p14:tracePt t="15341" x="7589838" y="4586288"/>
          <p14:tracePt t="15349" x="7605713" y="4586288"/>
          <p14:tracePt t="15357" x="7620000" y="4586288"/>
          <p14:tracePt t="15366" x="7634288" y="4586288"/>
          <p14:tracePt t="15372" x="7664450" y="4572000"/>
          <p14:tracePt t="15382" x="7694613" y="4557713"/>
          <p14:tracePt t="15389" x="7708900" y="4541838"/>
          <p14:tracePt t="15399" x="7739063" y="4511675"/>
          <p14:tracePt t="15405" x="7769225" y="4497388"/>
          <p14:tracePt t="15416" x="7799388" y="4467225"/>
          <p14:tracePt t="15421" x="7829550" y="4422775"/>
          <p14:tracePt t="15429" x="7843838" y="4406900"/>
          <p14:tracePt t="15437" x="7874000" y="4378325"/>
          <p14:tracePt t="15445" x="7904163" y="4348163"/>
          <p14:tracePt t="15453" x="7934325" y="4318000"/>
          <p14:tracePt t="15461" x="7962900" y="4287838"/>
          <p14:tracePt t="15469" x="7978775" y="4273550"/>
          <p14:tracePt t="15477" x="7993063" y="4243388"/>
          <p14:tracePt t="15485" x="8023225" y="4213225"/>
          <p14:tracePt t="15493" x="8039100" y="4198938"/>
          <p14:tracePt t="15501" x="8053388" y="4168775"/>
          <p14:tracePt t="15510" x="8067675" y="4138613"/>
          <p14:tracePt t="15517" x="8083550" y="4108450"/>
          <p14:tracePt t="15525" x="8097838" y="4078288"/>
          <p14:tracePt t="15533" x="8113713" y="4049713"/>
          <p14:tracePt t="15542" x="8113713" y="4019550"/>
          <p14:tracePt t="15549" x="8128000" y="4003675"/>
          <p14:tracePt t="15558" x="8128000" y="3975100"/>
          <p14:tracePt t="15565" x="8142288" y="3929063"/>
          <p14:tracePt t="15574" x="8142288" y="3914775"/>
          <p14:tracePt t="15582" x="8142288" y="3884613"/>
          <p14:tracePt t="15590" x="8142288" y="3840163"/>
          <p14:tracePt t="15599" x="8142288" y="3810000"/>
          <p14:tracePt t="15606" x="8142288" y="3779838"/>
          <p14:tracePt t="15615" x="8142288" y="3721100"/>
          <p14:tracePt t="15622" x="8142288" y="3705225"/>
          <p14:tracePt t="15632" x="8128000" y="3675063"/>
          <p14:tracePt t="15637" x="8113713" y="3630613"/>
          <p14:tracePt t="15646" x="8097838" y="3600450"/>
          <p14:tracePt t="15653" x="8083550" y="3570288"/>
          <p14:tracePt t="15663" x="8067675" y="3541713"/>
          <p14:tracePt t="15670" x="8053388" y="3511550"/>
          <p14:tracePt t="15680" x="8039100" y="3481388"/>
          <p14:tracePt t="15686" x="8008938" y="3451225"/>
          <p14:tracePt t="15697" x="7993063" y="3436938"/>
          <p14:tracePt t="15702" x="7962900" y="3406775"/>
          <p14:tracePt t="15714" x="7934325" y="3376613"/>
          <p14:tracePt t="15718" x="7918450" y="3362325"/>
          <p14:tracePt t="15731" x="7888288" y="3332163"/>
          <p14:tracePt t="15734" x="7859713" y="3316288"/>
          <p14:tracePt t="15747" x="7829550" y="3302000"/>
          <p14:tracePt t="15750" x="7813675" y="3302000"/>
          <p14:tracePt t="15764" x="7785100" y="3271838"/>
          <p14:tracePt t="15766" x="7769225" y="3271838"/>
          <p14:tracePt t="15780" x="7754938" y="3257550"/>
          <p14:tracePt t="15782" x="7739063" y="3257550"/>
          <p14:tracePt t="15797" x="7724775" y="3241675"/>
          <p14:tracePt t="15799" x="7708900" y="3241675"/>
          <p14:tracePt t="15814" x="7694613" y="3227388"/>
          <p14:tracePt t="15816" x="7680325" y="3227388"/>
          <p14:tracePt t="15830" x="7664450" y="3213100"/>
          <p14:tracePt t="15833" x="7650163" y="3213100"/>
          <p14:tracePt t="15847" x="7634288" y="3197225"/>
          <p14:tracePt t="15849" x="7620000" y="3182938"/>
          <p14:tracePt t="15864" x="7589838" y="3182938"/>
          <p14:tracePt t="15865" x="7559675" y="3167063"/>
          <p14:tracePt t="15870" x="7531100" y="3167063"/>
          <p14:tracePt t="15880" x="7500938" y="3152775"/>
          <p14:tracePt t="15886" x="7470775" y="3152775"/>
          <p14:tracePt t="15897" x="7440613" y="3152775"/>
          <p14:tracePt t="15902" x="7396163" y="3152775"/>
          <p14:tracePt t="15914" x="7366000" y="3152775"/>
          <p14:tracePt t="15918" x="7335838" y="3152775"/>
          <p14:tracePt t="15930" x="7305675" y="3152775"/>
          <p14:tracePt t="15934" x="7277100" y="3152775"/>
          <p14:tracePt t="15947" x="7246938" y="3167063"/>
          <p14:tracePt t="15950" x="7216775" y="3182938"/>
          <p14:tracePt t="15964" x="7200900" y="3197225"/>
          <p14:tracePt t="15966" x="7172325" y="3213100"/>
          <p14:tracePt t="15980" x="7156450" y="3227388"/>
          <p14:tracePt t="15982" x="7126288" y="3257550"/>
          <p14:tracePt t="15997" x="7112000" y="3271838"/>
          <p14:tracePt t="15999" x="7097713" y="3287713"/>
          <p14:tracePt t="16014" x="7067550" y="3332163"/>
          <p14:tracePt t="16016" x="7037388" y="3362325"/>
          <p14:tracePt t="16030" x="7007225" y="3406775"/>
          <p14:tracePt t="16032" x="6977063" y="3436938"/>
          <p14:tracePt t="16047" x="6946900" y="3495675"/>
          <p14:tracePt t="16050" x="6932613" y="3511550"/>
          <p14:tracePt t="16064" x="6918325" y="3556000"/>
          <p14:tracePt t="16065" x="6888163" y="3600450"/>
          <p14:tracePt t="16080" x="6872288" y="3644900"/>
          <p14:tracePt t="16081" x="6858000" y="3675063"/>
          <p14:tracePt t="16087" x="6843713" y="3721100"/>
          <p14:tracePt t="16097" x="6827838" y="3749675"/>
          <p14:tracePt t="16103" x="6827838" y="3779838"/>
          <p14:tracePt t="16113" x="6813550" y="3810000"/>
          <p14:tracePt t="16119" x="6813550" y="3840163"/>
          <p14:tracePt t="16130" x="6813550" y="3854450"/>
          <p14:tracePt t="16135" x="6813550" y="3870325"/>
          <p14:tracePt t="16147" x="6797675" y="3898900"/>
          <p14:tracePt t="16151" x="6797675" y="3914775"/>
          <p14:tracePt t="16163" x="6797675" y="3944938"/>
          <p14:tracePt t="16167" x="6797675" y="3975100"/>
          <p14:tracePt t="16180" x="6797675" y="4003675"/>
          <p14:tracePt t="16183" x="6797675" y="4019550"/>
          <p14:tracePt t="16197" x="6797675" y="4049713"/>
          <p14:tracePt t="16199" x="6797675" y="4078288"/>
          <p14:tracePt t="16213" x="6797675" y="4108450"/>
          <p14:tracePt t="16215" x="6797675" y="4138613"/>
          <p14:tracePt t="16230" x="6813550" y="4183063"/>
          <p14:tracePt t="16233" x="6813550" y="4198938"/>
          <p14:tracePt t="16247" x="6813550" y="4229100"/>
          <p14:tracePt t="16249" x="6827838" y="4257675"/>
          <p14:tracePt t="16264" x="6827838" y="4287838"/>
          <p14:tracePt t="16266" x="6843713" y="4303713"/>
          <p14:tracePt t="16281" x="6858000" y="4332288"/>
          <p14:tracePt t="16282" x="6858000" y="4362450"/>
          <p14:tracePt t="16287" x="6872288" y="4378325"/>
          <p14:tracePt t="16297" x="6872288" y="4392613"/>
          <p14:tracePt t="16304" x="6888163" y="4422775"/>
          <p14:tracePt t="16314" x="6902450" y="4437063"/>
          <p14:tracePt t="16320" x="6902450" y="4452938"/>
          <p14:tracePt t="16330" x="6918325" y="4467225"/>
          <p14:tracePt t="16336" x="6932613" y="4497388"/>
          <p14:tracePt t="16347" x="6946900" y="4511675"/>
          <p14:tracePt t="16351" x="6962775" y="4527550"/>
          <p14:tracePt t="16363" x="6992938" y="4541838"/>
          <p14:tracePt t="16367" x="7007225" y="4557713"/>
          <p14:tracePt t="16380" x="7023100" y="4572000"/>
          <p14:tracePt t="16384" x="7051675" y="4602163"/>
          <p14:tracePt t="16397" x="7067550" y="4616450"/>
          <p14:tracePt t="16399" x="7081838" y="4632325"/>
          <p14:tracePt t="16414" x="7097713" y="4632325"/>
          <p14:tracePt t="16416" x="7126288" y="4646613"/>
          <p14:tracePt t="16430" x="7142163" y="4660900"/>
          <p14:tracePt t="16433" x="7172325" y="4676775"/>
          <p14:tracePt t="16447" x="7200900" y="4676775"/>
          <p14:tracePt t="16449" x="7216775" y="4691063"/>
          <p14:tracePt t="16463" x="7261225" y="4706938"/>
          <p14:tracePt t="16466" x="7291388" y="4706938"/>
          <p14:tracePt t="16480" x="7305675" y="4706938"/>
          <p14:tracePt t="16482" x="7351713" y="4721225"/>
          <p14:tracePt t="16497" x="7380288" y="4721225"/>
          <p14:tracePt t="16498" x="7410450" y="4721225"/>
          <p14:tracePt t="16504" x="7440613" y="4721225"/>
          <p14:tracePt t="16514" x="7470775" y="4721225"/>
          <p14:tracePt t="16520" x="7500938" y="4721225"/>
          <p14:tracePt t="16530" x="7515225" y="4721225"/>
          <p14:tracePt t="16536" x="7545388" y="4721225"/>
          <p14:tracePt t="16547" x="7575550" y="4706938"/>
          <p14:tracePt t="16552" x="7605713" y="4691063"/>
          <p14:tracePt t="16564" x="7650163" y="4660900"/>
          <p14:tracePt t="16568" x="7680325" y="4632325"/>
          <p14:tracePt t="16580" x="7708900" y="4586288"/>
          <p14:tracePt t="16584" x="7754938" y="4541838"/>
          <p14:tracePt t="16597" x="7785100" y="4511675"/>
          <p14:tracePt t="16601" x="7829550" y="4452938"/>
          <p14:tracePt t="16614" x="7874000" y="4392613"/>
          <p14:tracePt t="16616" x="7918450" y="4332288"/>
          <p14:tracePt t="16630" x="7962900" y="4273550"/>
          <p14:tracePt t="16632" x="8008938" y="4198938"/>
          <p14:tracePt t="16647" x="8053388" y="4138613"/>
          <p14:tracePt t="16649" x="8083550" y="4078288"/>
          <p14:tracePt t="16664" x="8113713" y="4033838"/>
          <p14:tracePt t="16666" x="8128000" y="4003675"/>
          <p14:tracePt t="16680" x="8142288" y="3959225"/>
          <p14:tracePt t="16682" x="8158163" y="3914775"/>
          <p14:tracePt t="16689" x="8172450" y="3884613"/>
          <p14:tracePt t="16699" x="8188325" y="3840163"/>
          <p14:tracePt t="16704" x="8188325" y="3810000"/>
          <p14:tracePt t="16715" x="8202613" y="3765550"/>
          <p14:tracePt t="16721" x="8202613" y="3749675"/>
          <p14:tracePt t="16730" x="8202613" y="3705225"/>
          <p14:tracePt t="16737" x="8202613" y="3660775"/>
          <p14:tracePt t="16747" x="8202613" y="3630613"/>
          <p14:tracePt t="16753" x="8188325" y="3600450"/>
          <p14:tracePt t="16764" x="8172450" y="3570288"/>
          <p14:tracePt t="16769" x="8158163" y="3556000"/>
          <p14:tracePt t="16780" x="8113713" y="3495675"/>
          <p14:tracePt t="16785" x="8097838" y="3481388"/>
          <p14:tracePt t="16797" x="8067675" y="3451225"/>
          <p14:tracePt t="16801" x="8039100" y="3436938"/>
          <p14:tracePt t="16814" x="8008938" y="3406775"/>
          <p14:tracePt t="16817" x="7978775" y="3390900"/>
          <p14:tracePt t="16830" x="7948613" y="3390900"/>
          <p14:tracePt t="17154" x="7948613" y="3376613"/>
          <p14:tracePt t="17162" x="7948613" y="3362325"/>
          <p14:tracePt t="17171" x="7948613" y="3346450"/>
          <p14:tracePt t="17178" x="7948613" y="3316288"/>
          <p14:tracePt t="17190" x="7934325" y="3287713"/>
          <p14:tracePt t="17194" x="7918450" y="3227388"/>
          <p14:tracePt t="17202" x="7888288" y="3182938"/>
          <p14:tracePt t="17210" x="7888288" y="3152775"/>
          <p14:tracePt t="17219" x="7874000" y="3108325"/>
          <p14:tracePt t="17226" x="7843838" y="3062288"/>
          <p14:tracePt t="17235" x="7843838" y="3017838"/>
          <p14:tracePt t="17242" x="7829550" y="3003550"/>
          <p14:tracePt t="17250" x="7813675" y="2959100"/>
          <p14:tracePt t="17258" x="7799388" y="2928938"/>
          <p14:tracePt t="17266" x="7799388" y="2913063"/>
          <p14:tracePt t="17274" x="7785100" y="2898775"/>
          <p14:tracePt t="17282" x="7785100" y="2868613"/>
          <p14:tracePt t="17290" x="7769225" y="2854325"/>
          <p14:tracePt t="17299" x="7769225" y="2838450"/>
          <p14:tracePt t="17307" x="7754938" y="2824163"/>
          <p14:tracePt t="17316" x="7754938" y="2794000"/>
          <p14:tracePt t="17323" x="7739063" y="2763838"/>
          <p14:tracePt t="17333" x="7724775" y="2749550"/>
          <p14:tracePt t="17338" x="7724775" y="2719388"/>
          <p14:tracePt t="17350" x="7708900" y="2689225"/>
          <p14:tracePt t="17354" x="7708900" y="2644775"/>
          <p14:tracePt t="17365" x="7694613" y="2628900"/>
          <p14:tracePt t="17370" x="7694613" y="2600325"/>
          <p14:tracePt t="17378" x="7680325" y="2570163"/>
          <p14:tracePt t="17387" x="7680325" y="2554288"/>
          <p14:tracePt t="17395" x="7680325" y="2540000"/>
          <p14:tracePt t="17403" x="7680325" y="2525713"/>
          <p14:tracePt t="17411" x="7680325" y="2509838"/>
          <p14:tracePt t="17427" x="7680325" y="2495550"/>
          <p14:tracePt t="17451" x="7680325" y="2479675"/>
          <p14:tracePt t="17467" x="7680325" y="2465388"/>
          <p14:tracePt t="17475" x="7680325" y="2451100"/>
          <p14:tracePt t="17491" x="7680325" y="2435225"/>
          <p14:tracePt t="17499" x="7680325" y="2420938"/>
          <p14:tracePt t="17507" x="7680325" y="2405063"/>
          <p14:tracePt t="17516" x="7680325" y="2390775"/>
          <p14:tracePt t="17523" x="7680325" y="2374900"/>
          <p14:tracePt t="17533" x="7694613" y="2374900"/>
          <p14:tracePt t="17539" x="7694613" y="2360613"/>
          <p14:tracePt t="17550" x="7694613" y="2346325"/>
          <p14:tracePt t="17566" x="7694613" y="2330450"/>
          <p14:tracePt t="17582" x="7708900" y="2316163"/>
          <p14:tracePt t="17595" x="7708900" y="2300288"/>
          <p14:tracePt t="17611" x="7708900" y="2286000"/>
          <p14:tracePt t="17620" x="7708900" y="2271713"/>
          <p14:tracePt t="17636" x="7708900" y="2255838"/>
          <p14:tracePt t="17644" x="7708900" y="2241550"/>
          <p14:tracePt t="17652" x="7708900" y="2225675"/>
          <p14:tracePt t="17660" x="7708900" y="2211388"/>
          <p14:tracePt t="17668" x="7708900" y="2197100"/>
          <p14:tracePt t="17675" x="7708900" y="2181225"/>
          <p14:tracePt t="17683" x="7708900" y="2166938"/>
          <p14:tracePt t="17691" x="7708900" y="2151063"/>
          <p14:tracePt t="17699" x="7708900" y="2120900"/>
          <p14:tracePt t="17708" x="7708900" y="2106613"/>
          <p14:tracePt t="17716" x="7708900" y="2092325"/>
          <p14:tracePt t="17724" x="7708900" y="2062163"/>
          <p14:tracePt t="17733" x="7708900" y="2032000"/>
          <p14:tracePt t="17740" x="7724775" y="2017713"/>
          <p14:tracePt t="17750" x="7724775" y="1987550"/>
          <p14:tracePt t="17756" x="7724775" y="1957388"/>
          <p14:tracePt t="17765" x="7724775" y="1943100"/>
          <p14:tracePt t="17772" x="7724775" y="1927225"/>
          <p14:tracePt t="17783" x="7724775" y="1912938"/>
          <p14:tracePt t="17788" x="7724775" y="1897063"/>
          <p14:tracePt t="17796" x="7724775" y="1882775"/>
          <p14:tracePt t="17812" x="7724775" y="1866900"/>
          <p14:tracePt t="17828" x="7739063" y="1852613"/>
          <p14:tracePt t="17844" x="7739063" y="1838325"/>
          <p14:tracePt t="17860" x="7739063" y="1822450"/>
          <p14:tracePt t="17869" x="7754938" y="1822450"/>
          <p14:tracePt t="17884" x="7754938" y="1808163"/>
          <p14:tracePt t="17900" x="7754938" y="1792288"/>
          <p14:tracePt t="17916" x="7769225" y="1778000"/>
          <p14:tracePt t="17932" x="7769225" y="1763713"/>
          <p14:tracePt t="17949" x="7769225" y="1747838"/>
          <p14:tracePt t="17966" x="7785100" y="1733550"/>
          <p14:tracePt t="17982" x="7785100" y="1717675"/>
          <p14:tracePt t="17989" x="7799388" y="1717675"/>
          <p14:tracePt t="17999" x="7799388" y="1703388"/>
          <p14:tracePt t="18005" x="7799388" y="1689100"/>
          <p14:tracePt t="18021" x="7813675" y="1673225"/>
          <p14:tracePt t="18037" x="7813675" y="1658938"/>
          <p14:tracePt t="18045" x="7829550" y="1658938"/>
          <p14:tracePt t="18053" x="7829550" y="1643063"/>
          <p14:tracePt t="18060" x="7829550" y="1628775"/>
          <p14:tracePt t="18069" x="7843838" y="1612900"/>
          <p14:tracePt t="18077" x="7843838" y="1598613"/>
          <p14:tracePt t="18085" x="7859713" y="1584325"/>
          <p14:tracePt t="18101" x="7874000" y="1568450"/>
          <p14:tracePt t="18109" x="7874000" y="1554163"/>
          <p14:tracePt t="18117" x="7888288" y="1538288"/>
          <p14:tracePt t="18125" x="7904163" y="1538288"/>
          <p14:tracePt t="18133" x="7904163" y="1524000"/>
          <p14:tracePt t="18141" x="7918450" y="1509713"/>
          <p14:tracePt t="18157" x="7934325" y="1493838"/>
          <p14:tracePt t="18165" x="7948613" y="1493838"/>
          <p14:tracePt t="18174" x="7962900" y="1479550"/>
          <p14:tracePt t="18189" x="7978775" y="1463675"/>
          <p14:tracePt t="18205" x="7993063" y="1463675"/>
          <p14:tracePt t="18221" x="8008938" y="1463675"/>
          <p14:tracePt t="18229" x="8023225" y="1449388"/>
          <p14:tracePt t="18245" x="8039100" y="1449388"/>
          <p14:tracePt t="18253" x="8053388" y="1449388"/>
          <p14:tracePt t="18261" x="8067675" y="1449388"/>
          <p14:tracePt t="18269" x="8083550" y="1435100"/>
          <p14:tracePt t="18277" x="8097838" y="1435100"/>
          <p14:tracePt t="18286" x="8113713" y="1435100"/>
          <p14:tracePt t="18293" x="8128000" y="1435100"/>
          <p14:tracePt t="18302" x="8142288" y="1435100"/>
          <p14:tracePt t="18317" x="8158163" y="1435100"/>
          <p14:tracePt t="18326" x="8158163" y="1419225"/>
          <p14:tracePt t="18333" x="8172450" y="1419225"/>
          <p14:tracePt t="18350" x="8188325" y="1419225"/>
          <p14:tracePt t="18358" x="8202613" y="1419225"/>
          <p14:tracePt t="18374" x="8216900" y="1419225"/>
          <p14:tracePt t="18383" x="8232775" y="1404938"/>
          <p14:tracePt t="18399" x="8247063" y="1404938"/>
          <p14:tracePt t="18406" x="8262938" y="1404938"/>
          <p14:tracePt t="18416" x="8277225" y="1389063"/>
          <p14:tracePt t="18422" x="8293100" y="1389063"/>
          <p14:tracePt t="18432" x="8293100" y="1374775"/>
          <p14:tracePt t="18438" x="8307388" y="1374775"/>
          <p14:tracePt t="18445" x="8321675" y="1374775"/>
          <p14:tracePt t="18454" x="8337550" y="1358900"/>
          <p14:tracePt t="18462" x="8351838" y="1344613"/>
          <p14:tracePt t="18470" x="8367713" y="1330325"/>
          <p14:tracePt t="18478" x="8382000" y="1314450"/>
          <p14:tracePt t="18486" x="8396288" y="1300163"/>
          <p14:tracePt t="18494" x="8412163" y="1270000"/>
          <p14:tracePt t="18502" x="8426450" y="1255713"/>
          <p14:tracePt t="18510" x="8442325" y="1239838"/>
          <p14:tracePt t="18518" x="8442325" y="1209675"/>
          <p14:tracePt t="18526" x="8456613" y="1181100"/>
          <p14:tracePt t="18534" x="8470900" y="1165225"/>
          <p14:tracePt t="18543" x="8470900" y="1135063"/>
          <p14:tracePt t="18550" x="8486775" y="1104900"/>
          <p14:tracePt t="18558" x="8486775" y="1090613"/>
          <p14:tracePt t="18574" x="8501063" y="1076325"/>
          <p14:tracePt t="18606" x="8501063" y="1060450"/>
          <p14:tracePt t="19850" x="8516938" y="1060450"/>
          <p14:tracePt t="19858" x="8547100" y="1060450"/>
          <p14:tracePt t="19866" x="8561388" y="1076325"/>
          <p14:tracePt t="19874" x="8591550" y="1090613"/>
          <p14:tracePt t="19882" x="8605838" y="1090613"/>
          <p14:tracePt t="19890" x="8636000" y="1104900"/>
          <p14:tracePt t="19899" x="8666163" y="1120775"/>
          <p14:tracePt t="19906" x="8680450" y="1120775"/>
          <p14:tracePt t="19917" x="8710613" y="1135063"/>
          <p14:tracePt t="19922" x="8740775" y="1150938"/>
          <p14:tracePt t="19934" x="8755063" y="1165225"/>
          <p14:tracePt t="19938" x="8785225" y="1181100"/>
          <p14:tracePt t="19949" x="8801100" y="1195388"/>
          <p14:tracePt t="19954" x="8829675" y="1195388"/>
          <p14:tracePt t="19962" x="8845550" y="1209675"/>
          <p14:tracePt t="19971" x="8859838" y="1239838"/>
          <p14:tracePt t="19978" x="8875713" y="1255713"/>
          <p14:tracePt t="19987" x="8890000" y="1270000"/>
          <p14:tracePt t="19994" x="8904288" y="1284288"/>
          <p14:tracePt t="20002" x="8920163" y="1300163"/>
          <p14:tracePt t="20010" x="8934450" y="1314450"/>
          <p14:tracePt t="20019" x="8934450" y="1330325"/>
          <p14:tracePt t="20027" x="8950325" y="1344613"/>
          <p14:tracePt t="20035" x="8950325" y="1374775"/>
          <p14:tracePt t="20043" x="8964613" y="1374775"/>
          <p14:tracePt t="20051" x="8964613" y="1389063"/>
          <p14:tracePt t="20059" x="8978900" y="1404938"/>
          <p14:tracePt t="20066" x="8978900" y="1435100"/>
          <p14:tracePt t="20083" x="8994775" y="1449388"/>
          <p14:tracePt t="20091" x="8994775" y="1463675"/>
          <p14:tracePt t="20107" x="8994775" y="1479550"/>
          <p14:tracePt t="20131" x="8994775" y="1493838"/>
          <p14:tracePt t="20187" x="9009063" y="1493838"/>
          <p14:tracePt t="20195" x="9009063" y="1509713"/>
          <p14:tracePt t="20227" x="9009063" y="1524000"/>
          <p14:tracePt t="20239" x="9024938" y="1524000"/>
          <p14:tracePt t="20251" x="9024938" y="1538288"/>
          <p14:tracePt t="20267" x="9039225" y="1554163"/>
          <p14:tracePt t="20283" x="9039225" y="1568450"/>
          <p14:tracePt t="20299" x="9039225" y="1584325"/>
          <p14:tracePt t="20307" x="9055100" y="1598613"/>
          <p14:tracePt t="20323" x="9055100" y="1612900"/>
          <p14:tracePt t="20339" x="9055100" y="1628775"/>
          <p14:tracePt t="20355" x="9055100" y="1643063"/>
          <p14:tracePt t="20366" x="9069388" y="1658938"/>
          <p14:tracePt t="20382" x="9069388" y="1673225"/>
          <p14:tracePt t="20387" x="9069388" y="1689100"/>
          <p14:tracePt t="20395" x="9069388" y="1703388"/>
          <p14:tracePt t="20404" x="9069388" y="1717675"/>
          <p14:tracePt t="20412" x="9069388" y="1733550"/>
          <p14:tracePt t="20420" x="9069388" y="1763713"/>
          <p14:tracePt t="20427" x="9069388" y="1778000"/>
          <p14:tracePt t="20436" x="9069388" y="1792288"/>
          <p14:tracePt t="20444" x="9069388" y="1808163"/>
          <p14:tracePt t="20452" x="9069388" y="1822450"/>
          <p14:tracePt t="20460" x="9069388" y="1838325"/>
          <p14:tracePt t="20468" x="9069388" y="1852613"/>
          <p14:tracePt t="20492" x="9069388" y="1866900"/>
          <p14:tracePt t="20499" x="9069388" y="1882775"/>
          <p14:tracePt t="20524" x="9069388" y="1897063"/>
          <p14:tracePt t="20533" x="9069388" y="1912938"/>
          <p14:tracePt t="20550" x="9083675" y="1927225"/>
          <p14:tracePt t="20556" x="9083675" y="1943100"/>
          <p14:tracePt t="20572" x="9099550" y="1957388"/>
          <p14:tracePt t="20588" x="9099550" y="1971675"/>
          <p14:tracePt t="20599" x="9099550" y="1987550"/>
          <p14:tracePt t="20612" x="9113838" y="2001838"/>
          <p14:tracePt t="20636" x="9113838" y="2017713"/>
          <p14:tracePt t="20645" x="9113838" y="2032000"/>
          <p14:tracePt t="20660" x="9129713" y="2046288"/>
          <p14:tracePt t="20668" x="9129713" y="2062163"/>
          <p14:tracePt t="20684" x="9129713" y="2076450"/>
          <p14:tracePt t="20692" x="9129713" y="2092325"/>
          <p14:tracePt t="20700" x="9129713" y="2106613"/>
          <p14:tracePt t="20716" x="9129713" y="2120900"/>
          <p14:tracePt t="20724" x="9129713" y="2136775"/>
          <p14:tracePt t="20733" x="9144000" y="2136775"/>
          <p14:tracePt t="20740" x="9144000" y="2151063"/>
          <p14:tracePt t="20749" x="9144000" y="2166938"/>
          <p14:tracePt t="20766" x="9144000" y="2181225"/>
          <p14:tracePt t="20773" x="9144000" y="2197100"/>
          <p14:tracePt t="20782" x="9144000" y="2211388"/>
          <p14:tracePt t="20789" x="9158288" y="2225675"/>
          <p14:tracePt t="20799" x="9158288" y="2241550"/>
          <p14:tracePt t="20804" x="9158288" y="2255838"/>
          <p14:tracePt t="20815" x="9158288" y="2271713"/>
          <p14:tracePt t="20820" x="9158288" y="2286000"/>
          <p14:tracePt t="20828" x="9158288" y="2300288"/>
          <p14:tracePt t="20837" x="9174163" y="2316163"/>
          <p14:tracePt t="20849" x="9174163" y="2330450"/>
          <p14:tracePt t="20852" x="9174163" y="2346325"/>
          <p14:tracePt t="20861" x="9174163" y="2374900"/>
          <p14:tracePt t="20877" x="9174163" y="2405063"/>
          <p14:tracePt t="20885" x="9174163" y="2420938"/>
          <p14:tracePt t="20893" x="9188450" y="2451100"/>
          <p14:tracePt t="20901" x="9188450" y="2465388"/>
          <p14:tracePt t="20909" x="9188450" y="2479675"/>
          <p14:tracePt t="20917" x="9188450" y="2495550"/>
          <p14:tracePt t="20925" x="9188450" y="2509838"/>
          <p14:tracePt t="20933" x="9188450" y="2525713"/>
          <p14:tracePt t="20941" x="9188450" y="2540000"/>
          <p14:tracePt t="20949" x="9204325" y="2540000"/>
          <p14:tracePt t="20957" x="9204325" y="2554288"/>
          <p14:tracePt t="20966" x="9204325" y="2570163"/>
          <p14:tracePt t="20973" x="9204325" y="2584450"/>
          <p14:tracePt t="20989" x="9218613" y="2600325"/>
          <p14:tracePt t="20999" x="9218613" y="2614613"/>
          <p14:tracePt t="21005" x="9218613" y="2628900"/>
          <p14:tracePt t="21016" x="9218613" y="2644775"/>
          <p14:tracePt t="21021" x="9218613" y="2659063"/>
          <p14:tracePt t="21032" x="9218613" y="2689225"/>
          <p14:tracePt t="21037" x="9218613" y="2705100"/>
          <p14:tracePt t="21045" x="9218613" y="2719388"/>
          <p14:tracePt t="21054" x="9218613" y="2749550"/>
          <p14:tracePt t="21061" x="9218613" y="2779713"/>
          <p14:tracePt t="21070" x="9218613" y="2794000"/>
          <p14:tracePt t="21078" x="9218613" y="2808288"/>
          <p14:tracePt t="21086" x="9218613" y="2838450"/>
          <p14:tracePt t="21094" x="9218613" y="2854325"/>
          <p14:tracePt t="21109" x="9218613" y="2868613"/>
          <p14:tracePt t="21118" x="9204325" y="2868613"/>
          <p14:tracePt t="21126" x="9188450" y="2882900"/>
          <p14:tracePt t="21134" x="9174163" y="2882900"/>
          <p14:tracePt t="22177" x="9174163" y="2898775"/>
          <p14:tracePt t="22193" x="9174163" y="2913063"/>
          <p14:tracePt t="22209" x="9174163" y="2928938"/>
          <p14:tracePt t="22225" x="9174163" y="2943225"/>
          <p14:tracePt t="22241" x="9188450" y="2959100"/>
          <p14:tracePt t="22249" x="9188450" y="2973388"/>
          <p14:tracePt t="22266" x="9188450" y="2987675"/>
          <p14:tracePt t="22273" x="9188450" y="3003550"/>
          <p14:tracePt t="22282" x="9204325" y="3017838"/>
          <p14:tracePt t="22300" x="9204325" y="3033713"/>
          <p14:tracePt t="22305" x="9204325" y="3048000"/>
          <p14:tracePt t="22316" x="9218613" y="3062288"/>
          <p14:tracePt t="22321" x="9218613" y="3078163"/>
          <p14:tracePt t="22337" x="9218613" y="3092450"/>
          <p14:tracePt t="22345" x="9218613" y="3108325"/>
          <p14:tracePt t="22353" x="9218613" y="3136900"/>
          <p14:tracePt t="22361" x="9218613" y="3152775"/>
          <p14:tracePt t="22369" x="9218613" y="3167063"/>
          <p14:tracePt t="22377" x="9218613" y="3182938"/>
          <p14:tracePt t="22393" x="9218613" y="3197225"/>
          <p14:tracePt t="22401" x="9232900" y="3213100"/>
          <p14:tracePt t="22433" x="9232900" y="3227388"/>
          <p14:tracePt t="23060" x="9218613" y="3227388"/>
          <p14:tracePt t="23092" x="9204325" y="3227388"/>
          <p14:tracePt t="23108" x="9188450" y="3227388"/>
          <p14:tracePt t="23124" x="9174163" y="3227388"/>
          <p14:tracePt t="23140" x="9158288" y="3227388"/>
          <p14:tracePt t="23156" x="9144000" y="3227388"/>
          <p14:tracePt t="23172" x="9129713" y="3241675"/>
          <p14:tracePt t="23195" x="9113838" y="3241675"/>
          <p14:tracePt t="23236" x="9099550" y="3241675"/>
          <p14:tracePt t="23260" x="9083675" y="3241675"/>
          <p14:tracePt t="23284" x="9069388" y="3241675"/>
          <p14:tracePt t="23308" x="9055100" y="3241675"/>
          <p14:tracePt t="23316" x="9039225" y="3241675"/>
          <p14:tracePt t="23333" x="9024938" y="3241675"/>
          <p14:tracePt t="23350" x="9009063" y="3241675"/>
          <p14:tracePt t="23356" x="8994775" y="3241675"/>
          <p14:tracePt t="23373" x="8978900" y="3241675"/>
          <p14:tracePt t="23383" x="8964613" y="3241675"/>
          <p14:tracePt t="23388" x="8950325" y="3241675"/>
          <p14:tracePt t="23405" x="8934450" y="3257550"/>
          <p14:tracePt t="23413" x="8920163" y="3257550"/>
          <p14:tracePt t="23421" x="8904288" y="3257550"/>
          <p14:tracePt t="23428" x="8890000" y="3257550"/>
          <p14:tracePt t="23444" x="8859838" y="3257550"/>
          <p14:tracePt t="23453" x="8845550" y="3257550"/>
          <p14:tracePt t="23461" x="8829675" y="3257550"/>
          <p14:tracePt t="23469" x="8815388" y="3271838"/>
          <p14:tracePt t="23477" x="8801100" y="3271838"/>
          <p14:tracePt t="23485" x="8785225" y="3271838"/>
          <p14:tracePt t="23493" x="8755063" y="3271838"/>
          <p14:tracePt t="23500" x="8740775" y="3287713"/>
          <p14:tracePt t="23509" x="8724900" y="3287713"/>
          <p14:tracePt t="23516" x="8710613" y="3287713"/>
          <p14:tracePt t="23533" x="8696325" y="3302000"/>
          <p14:tracePt t="23541" x="8680450" y="3302000"/>
          <p14:tracePt t="23549" x="8666163" y="3302000"/>
          <p14:tracePt t="23557" x="8650288" y="3302000"/>
          <p14:tracePt t="23581" x="8636000" y="3316288"/>
          <p14:tracePt t="23605" x="8621713" y="3316288"/>
          <p14:tracePt t="23621" x="8605838" y="3316288"/>
          <p14:tracePt t="23629" x="8605838" y="3332163"/>
          <p14:tracePt t="23653" x="8591550" y="3332163"/>
          <p14:tracePt t="23661" x="8591550" y="3346450"/>
          <p14:tracePt t="23682" x="8575675" y="3346450"/>
          <p14:tracePt t="23685" x="8575675" y="3362325"/>
          <p14:tracePt t="23693" x="8561388" y="3362325"/>
          <p14:tracePt t="23701" x="8561388" y="3376613"/>
          <p14:tracePt t="23709" x="8561388" y="3390900"/>
          <p14:tracePt t="23717" x="8547100" y="3390900"/>
          <p14:tracePt t="23726" x="8547100" y="3406775"/>
          <p14:tracePt t="23733" x="8531225" y="3421063"/>
          <p14:tracePt t="23742" x="8531225" y="3436938"/>
          <p14:tracePt t="23749" x="8516938" y="3467100"/>
          <p14:tracePt t="23757" x="8516938" y="3495675"/>
          <p14:tracePt t="23766" x="8501063" y="3511550"/>
          <p14:tracePt t="23773" x="8501063" y="3541713"/>
          <p14:tracePt t="23782" x="8501063" y="3556000"/>
          <p14:tracePt t="23790" x="8486775" y="3586163"/>
          <p14:tracePt t="23799" x="8470900" y="3600450"/>
          <p14:tracePt t="23806" x="8470900" y="3630613"/>
          <p14:tracePt t="23815" x="8470900" y="3660775"/>
          <p14:tracePt t="23822" x="8456613" y="3675063"/>
          <p14:tracePt t="23832" x="8456613" y="3690938"/>
          <p14:tracePt t="23838" x="8456613" y="3721100"/>
          <p14:tracePt t="23847" x="8456613" y="3735388"/>
          <p14:tracePt t="23854" x="8456613" y="3765550"/>
          <p14:tracePt t="23864" x="8456613" y="3779838"/>
          <p14:tracePt t="23870" x="8456613" y="3810000"/>
          <p14:tracePt t="23880" x="8456613" y="3840163"/>
          <p14:tracePt t="23886" x="8456613" y="3870325"/>
          <p14:tracePt t="23897" x="8456613" y="3914775"/>
          <p14:tracePt t="23901" x="8456613" y="3944938"/>
          <p14:tracePt t="23914" x="8456613" y="3975100"/>
          <p14:tracePt t="23918" x="8456613" y="4019550"/>
          <p14:tracePt t="23931" x="8456613" y="4049713"/>
          <p14:tracePt t="23934" x="8456613" y="4094163"/>
          <p14:tracePt t="23947" x="8456613" y="4108450"/>
          <p14:tracePt t="23950" x="8456613" y="4152900"/>
          <p14:tracePt t="23964" x="8456613" y="4183063"/>
          <p14:tracePt t="23966" x="8456613" y="4198938"/>
          <p14:tracePt t="23980" x="8470900" y="4229100"/>
          <p14:tracePt t="23983" x="8470900" y="4243388"/>
          <p14:tracePt t="23997" x="8486775" y="4273550"/>
          <p14:tracePt t="24014" x="8501063" y="4303713"/>
          <p14:tracePt t="24017" x="8501063" y="4318000"/>
          <p14:tracePt t="24031" x="8516938" y="4332288"/>
          <p14:tracePt t="24034" x="8516938" y="4348163"/>
          <p14:tracePt t="24047" x="8531225" y="4378325"/>
          <p14:tracePt t="24049" x="8531225" y="4392613"/>
          <p14:tracePt t="24064" x="8547100" y="4422775"/>
          <p14:tracePt t="24065" x="8547100" y="4437063"/>
          <p14:tracePt t="24070" x="8561388" y="4467225"/>
          <p14:tracePt t="24081" x="8575675" y="4483100"/>
          <p14:tracePt t="24086" x="8575675" y="4511675"/>
          <p14:tracePt t="24097" x="8591550" y="4527550"/>
          <p14:tracePt t="24102" x="8605838" y="4557713"/>
          <p14:tracePt t="24114" x="8605838" y="4572000"/>
          <p14:tracePt t="24118" x="8621713" y="4586288"/>
          <p14:tracePt t="24131" x="8621713" y="4602163"/>
          <p14:tracePt t="24134" x="8636000" y="4616450"/>
          <p14:tracePt t="24147" x="8636000" y="4632325"/>
          <p14:tracePt t="24150" x="8636000" y="4646613"/>
          <p14:tracePt t="24164" x="8650288" y="4660900"/>
          <p14:tracePt t="24167" x="8650288" y="4676775"/>
          <p14:tracePt t="24181" x="8666163" y="4676775"/>
          <p14:tracePt t="24182" x="8666163" y="4691063"/>
          <p14:tracePt t="24197" x="8680450" y="4706938"/>
          <p14:tracePt t="24199" x="8696325" y="4721225"/>
          <p14:tracePt t="24214" x="8696325" y="4737100"/>
          <p14:tracePt t="24215" x="8710613" y="4751388"/>
          <p14:tracePt t="24231" x="8710613" y="4765675"/>
          <p14:tracePt t="24232" x="8724900" y="4781550"/>
          <p14:tracePt t="24247" x="8740775" y="4795838"/>
          <p14:tracePt t="24249" x="8755063" y="4795838"/>
          <p14:tracePt t="24264" x="8755063" y="4811713"/>
          <p14:tracePt t="24265" x="8770938" y="4826000"/>
          <p14:tracePt t="24271" x="8785225" y="4840288"/>
          <p14:tracePt t="24282" x="8801100" y="4840288"/>
          <p14:tracePt t="24287" x="8815388" y="4840288"/>
          <p14:tracePt t="24297" x="8829675" y="4856163"/>
          <p14:tracePt t="24303" x="8845550" y="4856163"/>
          <p14:tracePt t="24314" x="8875713" y="4870450"/>
          <p14:tracePt t="24319" x="8920163" y="4870450"/>
          <p14:tracePt t="24331" x="8964613" y="4886325"/>
          <p14:tracePt t="24335" x="8994775" y="4886325"/>
          <p14:tracePt t="24347" x="9039225" y="4886325"/>
          <p14:tracePt t="24351" x="9055100" y="4886325"/>
          <p14:tracePt t="24364" x="9129713" y="4886325"/>
          <p14:tracePt t="24367" x="9174163" y="4886325"/>
          <p14:tracePt t="24381" x="9204325" y="4870450"/>
          <p14:tracePt t="24385" x="9248775" y="4856163"/>
          <p14:tracePt t="24397" x="9309100" y="4826000"/>
          <p14:tracePt t="24400" x="9353550" y="4795838"/>
          <p14:tracePt t="24414" x="9398000" y="4781550"/>
          <p14:tracePt t="24416" x="9458325" y="4737100"/>
          <p14:tracePt t="24431" x="9472613" y="4721225"/>
          <p14:tracePt t="24433" x="9517063" y="4691063"/>
          <p14:tracePt t="24447" x="9563100" y="4676775"/>
          <p14:tracePt t="24449" x="9591675" y="4646613"/>
          <p14:tracePt t="24464" x="9621838" y="4616450"/>
          <p14:tracePt t="24466" x="9652000" y="4586288"/>
          <p14:tracePt t="24480" x="9666288" y="4572000"/>
          <p14:tracePt t="24482" x="9696450" y="4541838"/>
          <p14:tracePt t="24487" x="9712325" y="4511675"/>
          <p14:tracePt t="24497" x="9740900" y="4497388"/>
          <p14:tracePt t="24504" x="9756775" y="4467225"/>
          <p14:tracePt t="24514" x="9771063" y="4437063"/>
          <p14:tracePt t="24519" x="9786938" y="4406900"/>
          <p14:tracePt t="24530" x="9801225" y="4378325"/>
          <p14:tracePt t="24535" x="9817100" y="4348163"/>
          <p14:tracePt t="24547" x="9831388" y="4318000"/>
          <p14:tracePt t="24551" x="9845675" y="4287838"/>
          <p14:tracePt t="24564" x="9861550" y="4273550"/>
          <p14:tracePt t="24567" x="9861550" y="4243388"/>
          <p14:tracePt t="24581" x="9875838" y="4213225"/>
          <p14:tracePt t="24583" x="9891713" y="4183063"/>
          <p14:tracePt t="24597" x="9891713" y="4152900"/>
          <p14:tracePt t="24600" x="9891713" y="4138613"/>
          <p14:tracePt t="24614" x="9906000" y="4094163"/>
          <p14:tracePt t="24616" x="9906000" y="4049713"/>
          <p14:tracePt t="24631" x="9906000" y="4019550"/>
          <p14:tracePt t="24632" x="9906000" y="3989388"/>
          <p14:tracePt t="24647" x="9906000" y="3944938"/>
          <p14:tracePt t="24650" x="9891713" y="3914775"/>
          <p14:tracePt t="24664" x="9875838" y="3870325"/>
          <p14:tracePt t="24666" x="9875838" y="3824288"/>
          <p14:tracePt t="24681" x="9861550" y="3795713"/>
          <p14:tracePt t="24683" x="9845675" y="3749675"/>
          <p14:tracePt t="24688" x="9831388" y="3721100"/>
          <p14:tracePt t="24699" x="9817100" y="3675063"/>
          <p14:tracePt t="24704" x="9801225" y="3660775"/>
          <p14:tracePt t="24714" x="9801225" y="3630613"/>
          <p14:tracePt t="24720" x="9786938" y="3586163"/>
          <p14:tracePt t="24730" x="9771063" y="3556000"/>
          <p14:tracePt t="24736" x="9756775" y="3541713"/>
          <p14:tracePt t="24747" x="9740900" y="3511550"/>
          <p14:tracePt t="24752" x="9726613" y="3481388"/>
          <p14:tracePt t="24763" x="9726613" y="3467100"/>
          <p14:tracePt t="24768" x="9712325" y="3436938"/>
          <p14:tracePt t="24780" x="9696450" y="3406775"/>
          <p14:tracePt t="24784" x="9666288" y="3376613"/>
          <p14:tracePt t="24797" x="9652000" y="3362325"/>
          <p14:tracePt t="24800" x="9637713" y="3332163"/>
          <p14:tracePt t="24814" x="9621838" y="3316288"/>
          <p14:tracePt t="24816" x="9591675" y="3287713"/>
          <p14:tracePt t="24830" x="9577388" y="3271838"/>
          <p14:tracePt t="24833" x="9563100" y="3257550"/>
          <p14:tracePt t="24847" x="9563100" y="3241675"/>
          <p14:tracePt t="24850" x="9547225" y="3241675"/>
          <p14:tracePt t="24864" x="9532938" y="3241675"/>
          <p14:tracePt t="24865" x="9517063" y="3227388"/>
          <p14:tracePt t="24881" x="9502775" y="3227388"/>
          <p14:tracePt t="24897" x="9486900" y="3213100"/>
          <p14:tracePt t="24900" x="9472613" y="3213100"/>
          <p14:tracePt t="24914" x="9472613" y="3197225"/>
          <p14:tracePt t="24915" x="9458325" y="3197225"/>
          <p14:tracePt t="24921" x="9442450" y="3197225"/>
          <p14:tracePt t="24930" x="9428163" y="3182938"/>
          <p14:tracePt t="24937" x="9412288" y="3182938"/>
          <p14:tracePt t="24947" x="9398000" y="3167063"/>
          <p14:tracePt t="24953" x="9383713" y="3152775"/>
          <p14:tracePt t="24964" x="9353550" y="3136900"/>
          <p14:tracePt t="24969" x="9323388" y="3108325"/>
          <p14:tracePt t="24981" x="9293225" y="3092450"/>
          <p14:tracePt t="24985" x="9278938" y="3078163"/>
          <p14:tracePt t="24997" x="9232900" y="3048000"/>
          <p14:tracePt t="25001" x="9204325" y="3033713"/>
          <p14:tracePt t="25014" x="9174163" y="3003550"/>
          <p14:tracePt t="25017" x="9144000" y="2987675"/>
          <p14:tracePt t="25031" x="9113838" y="2973388"/>
          <p14:tracePt t="25033" x="9083675" y="2959100"/>
          <p14:tracePt t="25047" x="9069388" y="2959100"/>
          <p14:tracePt t="25049" x="9055100" y="2959100"/>
          <p14:tracePt t="25064" x="9024938" y="2959100"/>
          <p14:tracePt t="25066" x="8994775" y="2959100"/>
          <p14:tracePt t="25081" x="8978900" y="2959100"/>
          <p14:tracePt t="25083" x="8964613" y="2959100"/>
          <p14:tracePt t="25097" x="8934450" y="2959100"/>
          <p14:tracePt t="25100" x="8904288" y="2973388"/>
          <p14:tracePt t="25114" x="8890000" y="2987675"/>
          <p14:tracePt t="25116" x="8859838" y="3003550"/>
          <p14:tracePt t="25130" x="8829675" y="3033713"/>
          <p14:tracePt t="25132" x="8801100" y="3048000"/>
          <p14:tracePt t="25137" x="8770938" y="3062288"/>
          <p14:tracePt t="25147" x="8740775" y="3078163"/>
          <p14:tracePt t="25154" x="8710613" y="3108325"/>
          <p14:tracePt t="25164" x="8696325" y="3122613"/>
          <p14:tracePt t="25170" x="8680450" y="3152775"/>
          <p14:tracePt t="25181" x="8650288" y="3167063"/>
          <p14:tracePt t="25185" x="8636000" y="3182938"/>
          <p14:tracePt t="25197" x="8621713" y="3197225"/>
          <p14:tracePt t="25201" x="8605838" y="3213100"/>
          <p14:tracePt t="25214" x="8591550" y="3227388"/>
          <p14:tracePt t="25217" x="8575675" y="3257550"/>
          <p14:tracePt t="25230" x="8575675" y="3271838"/>
          <p14:tracePt t="25233" x="8561388" y="3271838"/>
          <p14:tracePt t="25247" x="8561388" y="3302000"/>
          <p14:tracePt t="25250" x="8547100" y="3316288"/>
          <p14:tracePt t="25264" x="8547100" y="3332163"/>
          <p14:tracePt t="25267" x="8531225" y="3346450"/>
          <p14:tracePt t="25281" x="8531225" y="3362325"/>
          <p14:tracePt t="25283" x="8531225" y="3376613"/>
          <p14:tracePt t="25297" x="8531225" y="3406775"/>
          <p14:tracePt t="25300" x="8516938" y="3421063"/>
          <p14:tracePt t="25314" x="8516938" y="3451225"/>
          <p14:tracePt t="25316" x="8516938" y="3467100"/>
          <p14:tracePt t="25331" x="8516938" y="3495675"/>
          <p14:tracePt t="25333" x="8516938" y="3511550"/>
          <p14:tracePt t="25347" x="8516938" y="3541713"/>
          <p14:tracePt t="25349" x="8516938" y="3556000"/>
          <p14:tracePt t="25354" x="8501063" y="3586163"/>
          <p14:tracePt t="25364" x="8501063" y="3600450"/>
          <p14:tracePt t="25370" x="8501063" y="3630613"/>
          <p14:tracePt t="25381" x="8501063" y="3644900"/>
          <p14:tracePt t="25386" x="8501063" y="3675063"/>
          <p14:tracePt t="25397" x="8486775" y="3690938"/>
          <p14:tracePt t="25402" x="8486775" y="3721100"/>
          <p14:tracePt t="25414" x="8486775" y="3735388"/>
          <p14:tracePt t="25418" x="8486775" y="3765550"/>
          <p14:tracePt t="25431" x="8486775" y="3779838"/>
          <p14:tracePt t="25434" x="8486775" y="3795713"/>
          <p14:tracePt t="25447" x="8486775" y="3824288"/>
          <p14:tracePt t="25450" x="8470900" y="3840163"/>
          <p14:tracePt t="25466" x="8470900" y="3854450"/>
          <p14:tracePt t="25481" x="8470900" y="3870325"/>
          <p14:tracePt t="25499" x="8470900" y="3884613"/>
          <p14:tracePt t="25530" x="8470900" y="3898900"/>
          <p14:tracePt t="25956" x="8470900" y="3929063"/>
          <p14:tracePt t="25968" x="8470900" y="3959225"/>
          <p14:tracePt t="25972" x="8470900" y="3989388"/>
          <p14:tracePt t="25980" x="8470900" y="4019550"/>
          <p14:tracePt t="25989" x="8470900" y="4064000"/>
          <p14:tracePt t="25996" x="8470900" y="4108450"/>
          <p14:tracePt t="26004" x="8470900" y="4152900"/>
          <p14:tracePt t="26012" x="8470900" y="4183063"/>
          <p14:tracePt t="26020" x="8470900" y="4229100"/>
          <p14:tracePt t="26028" x="8470900" y="4257675"/>
          <p14:tracePt t="26036" x="8470900" y="4303713"/>
          <p14:tracePt t="26044" x="8470900" y="4332288"/>
          <p14:tracePt t="26052" x="8470900" y="4362450"/>
          <p14:tracePt t="26060" x="8470900" y="4392613"/>
          <p14:tracePt t="26068" x="8470900" y="4422775"/>
          <p14:tracePt t="26076" x="8486775" y="4452938"/>
          <p14:tracePt t="26084" x="8486775" y="4467225"/>
          <p14:tracePt t="26092" x="8486775" y="4497388"/>
          <p14:tracePt t="26100" x="8501063" y="4511675"/>
          <p14:tracePt t="26108" x="8501063" y="4541838"/>
          <p14:tracePt t="26116" x="8501063" y="4557713"/>
          <p14:tracePt t="26124" x="8516938" y="4586288"/>
          <p14:tracePt t="26132" x="8516938" y="4602163"/>
          <p14:tracePt t="26140" x="8516938" y="4632325"/>
          <p14:tracePt t="26149" x="8531225" y="4646613"/>
          <p14:tracePt t="26157" x="8531225" y="4660900"/>
          <p14:tracePt t="26166" x="8531225" y="4676775"/>
          <p14:tracePt t="26173" x="8547100" y="4691063"/>
          <p14:tracePt t="26182" x="8547100" y="4706938"/>
          <p14:tracePt t="26188" x="8547100" y="4721225"/>
          <p14:tracePt t="26204" x="8547100" y="4737100"/>
          <p14:tracePt t="26212" x="8561388" y="4737100"/>
          <p14:tracePt t="26221" x="8561388" y="4751388"/>
          <p14:tracePt t="26252" x="8561388" y="4765675"/>
          <p14:tracePt t="26276" x="8575675" y="4765675"/>
          <p14:tracePt t="26317" x="8591550" y="4781550"/>
          <p14:tracePt t="26349" x="8605838" y="4781550"/>
          <p14:tracePt t="26358" x="8605838" y="4795838"/>
          <p14:tracePt t="26366" x="8621713" y="4795838"/>
          <p14:tracePt t="26383" x="8636000" y="4795838"/>
          <p14:tracePt t="26389" x="8636000" y="4811713"/>
          <p14:tracePt t="26399" x="8650288" y="4811713"/>
          <p14:tracePt t="26413" x="8666163" y="4811713"/>
          <p14:tracePt t="26421" x="8680450" y="4826000"/>
          <p14:tracePt t="26437" x="8696325" y="4826000"/>
          <p14:tracePt t="26446" x="8710613" y="4840288"/>
          <p14:tracePt t="26453" x="8724900" y="4840288"/>
          <p14:tracePt t="26462" x="8740775" y="4840288"/>
          <p14:tracePt t="26470" x="8755063" y="4856163"/>
          <p14:tracePt t="26477" x="8770938" y="4856163"/>
          <p14:tracePt t="26493" x="8785225" y="4856163"/>
          <p14:tracePt t="26502" x="8785225" y="4870450"/>
          <p14:tracePt t="26510" x="8801100" y="4870450"/>
          <p14:tracePt t="26525" x="8815388" y="4886325"/>
          <p14:tracePt t="26533" x="8829675" y="4886325"/>
          <p14:tracePt t="26550" x="8845550" y="4886325"/>
          <p14:tracePt t="26557" x="8845550" y="4900613"/>
          <p14:tracePt t="26566" x="8859838" y="4900613"/>
          <p14:tracePt t="26573" x="8875713" y="4900613"/>
          <p14:tracePt t="26583" x="8875713" y="4914900"/>
          <p14:tracePt t="26590" x="8890000" y="4914900"/>
          <p14:tracePt t="26599" x="8904288" y="4930775"/>
          <p14:tracePt t="26617" x="8920163" y="4945063"/>
          <p14:tracePt t="26632" x="8934450" y="4960938"/>
          <p14:tracePt t="26645" x="8950325" y="4975225"/>
          <p14:tracePt t="26662" x="8950325" y="4991100"/>
          <p14:tracePt t="26670" x="8964613" y="4991100"/>
          <p14:tracePt t="26679" x="8964613" y="5005388"/>
          <p14:tracePt t="26693" x="8964613" y="5019675"/>
          <p14:tracePt t="26702" x="8978900" y="5035550"/>
          <p14:tracePt t="26710" x="8978900" y="5049838"/>
          <p14:tracePt t="26718" x="8978900" y="5065713"/>
          <p14:tracePt t="26726" x="8978900" y="5080000"/>
          <p14:tracePt t="26734" x="8994775" y="5094288"/>
          <p14:tracePt t="26742" x="8994775" y="5110163"/>
          <p14:tracePt t="26750" x="8994775" y="5124450"/>
          <p14:tracePt t="26758" x="8994775" y="5140325"/>
          <p14:tracePt t="26766" x="8994775" y="5154613"/>
          <p14:tracePt t="26775" x="8994775" y="5184775"/>
          <p14:tracePt t="26783" x="8994775" y="5199063"/>
          <p14:tracePt t="26790" x="8994775" y="5214938"/>
          <p14:tracePt t="26799" x="9009063" y="5229225"/>
          <p14:tracePt t="26806" x="9009063" y="5259388"/>
          <p14:tracePt t="26816" x="9009063" y="5273675"/>
          <p14:tracePt t="26822" x="9009063" y="5303838"/>
          <p14:tracePt t="26833" x="9009063" y="5334000"/>
          <p14:tracePt t="26838" x="9009063" y="5348288"/>
          <p14:tracePt t="26850" x="9009063" y="5378450"/>
          <p14:tracePt t="26854" x="9009063" y="5394325"/>
          <p14:tracePt t="26862" x="9009063" y="5422900"/>
          <p14:tracePt t="26871" x="9009063" y="5438775"/>
          <p14:tracePt t="26878" x="9009063" y="5453063"/>
          <p14:tracePt t="26887" x="9009063" y="5468938"/>
          <p14:tracePt t="26894" x="9009063" y="5483225"/>
          <p14:tracePt t="26903" x="9009063" y="5499100"/>
          <p14:tracePt t="26918" x="9009063" y="5513388"/>
          <p14:tracePt t="26943" x="9009063" y="5527675"/>
          <p14:tracePt t="27577" x="8994775" y="5527675"/>
          <p14:tracePt t="27625" x="8978900" y="5527675"/>
          <p14:tracePt t="27649" x="8964613" y="5527675"/>
          <p14:tracePt t="27674" x="8950325" y="5527675"/>
          <p14:tracePt t="27689" x="8934450" y="5527675"/>
          <p14:tracePt t="27705" x="8920163" y="5527675"/>
          <p14:tracePt t="27737" x="8904288" y="5527675"/>
          <p14:tracePt t="27769" x="8890000" y="5527675"/>
          <p14:tracePt t="27793" x="8875713" y="5527675"/>
          <p14:tracePt t="27809" x="8859838" y="5527675"/>
          <p14:tracePt t="27833" x="8845550" y="5527675"/>
          <p14:tracePt t="27857" x="8829675" y="5527675"/>
          <p14:tracePt t="27938" x="8815388" y="5527675"/>
          <p14:tracePt t="27970" x="8801100" y="5527675"/>
          <p14:tracePt t="27987" x="8785225" y="5527675"/>
          <p14:tracePt t="27994" x="8770938" y="5527675"/>
          <p14:tracePt t="28002" x="8755063" y="5527675"/>
          <p14:tracePt t="28010" x="8740775" y="5527675"/>
          <p14:tracePt t="28018" x="8710613" y="5527675"/>
          <p14:tracePt t="28034" x="8696325" y="5527675"/>
          <p14:tracePt t="28042" x="8680450" y="5527675"/>
          <p14:tracePt t="28050" x="8666163" y="5543550"/>
          <p14:tracePt t="28074" x="8650288" y="5543550"/>
          <p14:tracePt t="28083" x="8650288" y="5557838"/>
          <p14:tracePt t="28202" x="8650288" y="5573713"/>
          <p14:tracePt t="28211" x="8636000" y="5573713"/>
          <p14:tracePt t="28218" x="8621713" y="5573713"/>
          <p14:tracePt t="28240" x="8605838" y="5588000"/>
          <p14:tracePt t="28250" x="8591550" y="5602288"/>
          <p14:tracePt t="28259" x="8575675" y="5602288"/>
          <p14:tracePt t="28266" x="8561388" y="5602288"/>
          <p14:tracePt t="28274" x="8547100" y="5618163"/>
          <p14:tracePt t="28283" x="8547100" y="5632450"/>
          <p14:tracePt t="28290" x="8531225" y="5632450"/>
          <p14:tracePt t="28300" x="8516938" y="5648325"/>
          <p14:tracePt t="28307" x="8501063" y="5648325"/>
          <p14:tracePt t="28316" x="8501063" y="5662613"/>
          <p14:tracePt t="28323" x="8486775" y="5662613"/>
          <p14:tracePt t="28333" x="8486775" y="5676900"/>
          <p14:tracePt t="28339" x="8470900" y="5676900"/>
          <p14:tracePt t="28349" x="8456613" y="5692775"/>
          <p14:tracePt t="28362" x="8442325" y="5707063"/>
          <p14:tracePt t="28379" x="8426450" y="5722938"/>
          <p14:tracePt t="28387" x="8426450" y="5737225"/>
          <p14:tracePt t="28395" x="8412163" y="5753100"/>
          <p14:tracePt t="28411" x="8396288" y="5767388"/>
          <p14:tracePt t="28419" x="8396288" y="5781675"/>
          <p14:tracePt t="28427" x="8382000" y="5797550"/>
          <p14:tracePt t="28435" x="8382000" y="5811838"/>
          <p14:tracePt t="28451" x="8367713" y="5827713"/>
          <p14:tracePt t="28475" x="8367713" y="5842000"/>
          <p14:tracePt t="28499" x="8367713" y="5856288"/>
          <p14:tracePt t="28580" x="8367713" y="5872163"/>
          <p14:tracePt t="28588" x="8367713" y="5886450"/>
          <p14:tracePt t="28596" x="8367713" y="5902325"/>
          <p14:tracePt t="28611" x="8367713" y="5916613"/>
          <p14:tracePt t="28620" x="8367713" y="5930900"/>
          <p14:tracePt t="28628" x="8367713" y="5946775"/>
          <p14:tracePt t="28636" x="8367713" y="5961063"/>
          <p14:tracePt t="28651" x="8367713" y="5976938"/>
          <p14:tracePt t="28660" x="8367713" y="5991225"/>
          <p14:tracePt t="28684" x="8367713" y="6007100"/>
          <p14:tracePt t="28716" x="8367713" y="6021388"/>
          <p14:tracePt t="28734" x="8382000" y="6021388"/>
          <p14:tracePt t="28740" x="8382000" y="6035675"/>
          <p14:tracePt t="28756" x="8396288" y="6035675"/>
          <p14:tracePt t="28766" x="8396288" y="6051550"/>
          <p14:tracePt t="28788" x="8412163" y="6065838"/>
          <p14:tracePt t="28820" x="8426450" y="6081713"/>
          <p14:tracePt t="28844" x="8442325" y="6096000"/>
          <p14:tracePt t="28852" x="8456613" y="6096000"/>
          <p14:tracePt t="28868" x="8470900" y="6110288"/>
          <p14:tracePt t="28876" x="8486775" y="6110288"/>
          <p14:tracePt t="28884" x="8501063" y="6110288"/>
          <p14:tracePt t="28892" x="8501063" y="6126163"/>
          <p14:tracePt t="28900" x="8516938" y="6126163"/>
          <p14:tracePt t="28909" x="8531225" y="6126163"/>
          <p14:tracePt t="28916" x="8531225" y="6140450"/>
          <p14:tracePt t="28924" x="8547100" y="6140450"/>
          <p14:tracePt t="28933" x="8561388" y="6156325"/>
          <p14:tracePt t="28949" x="8575675" y="6156325"/>
          <p14:tracePt t="28966" x="8591550" y="6170613"/>
          <p14:tracePt t="28983" x="8605838" y="6170613"/>
          <p14:tracePt t="28989" x="8605838" y="6184900"/>
          <p14:tracePt t="29005" x="8621713" y="6184900"/>
          <p14:tracePt t="29029" x="8636000" y="6184900"/>
          <p14:tracePt t="29037" x="8650288" y="6184900"/>
          <p14:tracePt t="29045" x="8666163" y="6184900"/>
          <p14:tracePt t="29061" x="8680450" y="6184900"/>
          <p14:tracePt t="29069" x="8696325" y="6184900"/>
          <p14:tracePt t="29077" x="8710613" y="6184900"/>
          <p14:tracePt t="29085" x="8710613" y="6200775"/>
          <p14:tracePt t="29093" x="8724900" y="6200775"/>
          <p14:tracePt t="29101" x="8755063" y="6200775"/>
          <p14:tracePt t="29110" x="8770938" y="6200775"/>
          <p14:tracePt t="29117" x="8785225" y="6200775"/>
          <p14:tracePt t="29125" x="8801100" y="6200775"/>
          <p14:tracePt t="29133" x="8815388" y="6200775"/>
          <p14:tracePt t="29150" x="8829675" y="6200775"/>
          <p14:tracePt t="29157" x="8845550" y="6200775"/>
          <p14:tracePt t="29166" x="8859838" y="6200775"/>
          <p14:tracePt t="29174" x="8875713" y="6200775"/>
          <p14:tracePt t="29183" x="8890000" y="6200775"/>
          <p14:tracePt t="29190" x="8904288" y="6200775"/>
          <p14:tracePt t="29205" x="8920163" y="6200775"/>
          <p14:tracePt t="29221" x="8934450" y="6200775"/>
          <p14:tracePt t="29232" x="8950325" y="6200775"/>
          <p14:tracePt t="29253" x="8964613" y="6215063"/>
          <p14:tracePt t="29277" x="8978900" y="6215063"/>
          <p14:tracePt t="29342" x="8994775" y="6215063"/>
          <p14:tracePt t="29358" x="9009063" y="6215063"/>
          <p14:tracePt t="29366" x="9024938" y="6215063"/>
          <p14:tracePt t="29383" x="9039225" y="6230938"/>
          <p14:tracePt t="29390" x="9055100" y="6230938"/>
          <p14:tracePt t="29399" x="9069388" y="6230938"/>
          <p14:tracePt t="29406" x="9083675" y="6230938"/>
          <p14:tracePt t="29416" x="9099550" y="6230938"/>
          <p14:tracePt t="29422" x="9113838" y="6230938"/>
          <p14:tracePt t="29433" x="9129713" y="6230938"/>
          <p14:tracePt t="29438" x="9144000" y="6230938"/>
          <p14:tracePt t="29454" x="9174163" y="6230938"/>
          <p14:tracePt t="29462" x="9204325" y="6230938"/>
          <p14:tracePt t="29470" x="9218613" y="6230938"/>
          <p14:tracePt t="29478" x="9248775" y="6230938"/>
          <p14:tracePt t="29486" x="9263063" y="6230938"/>
          <p14:tracePt t="29494" x="9293225" y="6230938"/>
          <p14:tracePt t="29502" x="9309100" y="6230938"/>
          <p14:tracePt t="29510" x="9337675" y="6230938"/>
          <p14:tracePt t="29518" x="9353550" y="6215063"/>
          <p14:tracePt t="29526" x="9367838" y="6215063"/>
          <p14:tracePt t="29534" x="9383713" y="6215063"/>
          <p14:tracePt t="29542" x="9398000" y="6215063"/>
          <p14:tracePt t="29550" x="9412288" y="6200775"/>
          <p14:tracePt t="29566" x="9428163" y="6200775"/>
          <p14:tracePt t="29575" x="9442450" y="6200775"/>
          <p14:tracePt t="29583" x="9458325" y="6200775"/>
          <p14:tracePt t="29600" x="9472613" y="6200775"/>
          <p14:tracePt t="29617" x="9486900" y="6184900"/>
          <p14:tracePt t="29633" x="9502775" y="6184900"/>
          <p14:tracePt t="29646" x="9517063" y="6184900"/>
          <p14:tracePt t="29662" x="9532938" y="6184900"/>
          <p14:tracePt t="29687" x="9547225" y="6184900"/>
          <p14:tracePt t="29703" x="9563100" y="6184900"/>
          <p14:tracePt t="29719" x="9577388" y="6184900"/>
          <p14:tracePt t="29727" x="9591675" y="6184900"/>
          <p14:tracePt t="29735" x="9607550" y="6184900"/>
          <p14:tracePt t="29743" x="9621838" y="6184900"/>
          <p14:tracePt t="29751" x="9637713" y="6184900"/>
          <p14:tracePt t="29759" x="9652000" y="6184900"/>
          <p14:tracePt t="29767" x="9666288" y="6184900"/>
          <p14:tracePt t="29775" x="9682163" y="6184900"/>
          <p14:tracePt t="29783" x="9696450" y="6184900"/>
          <p14:tracePt t="29800" x="9712325" y="6184900"/>
          <p14:tracePt t="29831" x="9726613" y="6184900"/>
          <p14:tracePt t="29850" x="9726613" y="6170613"/>
          <p14:tracePt t="29866" x="9712325" y="6170613"/>
          <p14:tracePt t="29871" x="9696450" y="6156325"/>
          <p14:tracePt t="33660" x="9696450" y="6140450"/>
          <p14:tracePt t="33668" x="9682163" y="6126163"/>
          <p14:tracePt t="33678" x="9682163" y="6110288"/>
          <p14:tracePt t="33686" x="9666288" y="6081713"/>
          <p14:tracePt t="33692" x="9666288" y="6035675"/>
          <p14:tracePt t="33704" x="9637713" y="5991225"/>
          <p14:tracePt t="33708" x="9621838" y="5946775"/>
          <p14:tracePt t="33716" x="9591675" y="5872163"/>
          <p14:tracePt t="33724" x="9577388" y="5797550"/>
          <p14:tracePt t="33733" x="9547225" y="5722938"/>
          <p14:tracePt t="33740" x="9502775" y="5632450"/>
          <p14:tracePt t="33749" x="9442450" y="5468938"/>
          <p14:tracePt t="33757" x="9383713" y="5348288"/>
          <p14:tracePt t="33766" x="9323388" y="5214938"/>
          <p14:tracePt t="33773" x="9263063" y="5080000"/>
          <p14:tracePt t="33783" x="9204325" y="4945063"/>
          <p14:tracePt t="33789" x="9129713" y="4781550"/>
          <p14:tracePt t="33799" x="9099550" y="4706938"/>
          <p14:tracePt t="33804" x="8994775" y="4452938"/>
          <p14:tracePt t="33814" x="8964613" y="4378325"/>
          <p14:tracePt t="33821" x="8904288" y="4229100"/>
          <p14:tracePt t="33831" x="8859838" y="4078288"/>
          <p14:tracePt t="33837" x="8801100" y="3944938"/>
          <p14:tracePt t="33848" x="8755063" y="3824288"/>
          <p14:tracePt t="33853" x="8724900" y="3690938"/>
          <p14:tracePt t="33864" x="8696325" y="3586163"/>
          <p14:tracePt t="33869" x="8680450" y="3541713"/>
          <p14:tracePt t="33881" x="8666163" y="3481388"/>
          <p14:tracePt t="33885" x="8650288" y="3421063"/>
          <p14:tracePt t="33898" x="8650288" y="3390900"/>
          <p14:tracePt t="33901" x="8636000" y="3362325"/>
          <p14:tracePt t="33914" x="8636000" y="3346450"/>
          <p14:tracePt t="33917" x="8636000" y="3332163"/>
          <p14:tracePt t="34142" x="8650288" y="3332163"/>
          <p14:tracePt t="34158" x="8666163" y="3332163"/>
          <p14:tracePt t="34166" x="8696325" y="3332163"/>
          <p14:tracePt t="34174" x="8710613" y="3332163"/>
          <p14:tracePt t="34186" x="8740775" y="3346450"/>
          <p14:tracePt t="34190" x="8770938" y="3346450"/>
          <p14:tracePt t="34200" x="8815388" y="3376613"/>
          <p14:tracePt t="34206" x="8845550" y="3390900"/>
          <p14:tracePt t="34217" x="8890000" y="3421063"/>
          <p14:tracePt t="34222" x="8920163" y="3451225"/>
          <p14:tracePt t="34233" x="8978900" y="3481388"/>
          <p14:tracePt t="34238" x="8994775" y="3495675"/>
          <p14:tracePt t="34246" x="9055100" y="3556000"/>
          <p14:tracePt t="34255" x="9069388" y="3570288"/>
          <p14:tracePt t="34262" x="9113838" y="3600450"/>
          <p14:tracePt t="34271" x="9129713" y="3644900"/>
          <p14:tracePt t="34278" x="9158288" y="3660775"/>
          <p14:tracePt t="34286" x="9188450" y="3690938"/>
          <p14:tracePt t="34294" x="9188450" y="3705225"/>
          <p14:tracePt t="34303" x="9204325" y="3721100"/>
          <p14:tracePt t="34310" x="9204325" y="3735388"/>
          <p14:tracePt t="34318" x="9218613" y="3735388"/>
          <p14:tracePt t="34326" x="9218613" y="3749675"/>
          <p14:tracePt t="34399" x="9204325" y="3749675"/>
          <p14:tracePt t="34423" x="9188450" y="3749675"/>
          <p14:tracePt t="34960" x="9204325" y="3749675"/>
          <p14:tracePt t="34968" x="9218613" y="3735388"/>
          <p14:tracePt t="34977" x="9232900" y="3735388"/>
          <p14:tracePt t="34985" x="9248775" y="3735388"/>
          <p14:tracePt t="34993" x="9263063" y="3721100"/>
          <p14:tracePt t="35000" x="9278938" y="3721100"/>
          <p14:tracePt t="35008" x="9293225" y="3721100"/>
          <p14:tracePt t="35017" x="9293225" y="3705225"/>
          <p14:tracePt t="35025" x="9309100" y="3705225"/>
          <p14:tracePt t="35040" x="9323388" y="3705225"/>
          <p14:tracePt t="35050" x="9323388" y="3690938"/>
          <p14:tracePt t="35057" x="9337675" y="3690938"/>
          <p14:tracePt t="35072" x="9353550" y="3690938"/>
          <p14:tracePt t="35083" x="9367838" y="3675063"/>
          <p14:tracePt t="35088" x="9383713" y="3675063"/>
          <p14:tracePt t="35096" x="9383713" y="3660775"/>
          <p14:tracePt t="35105" x="9398000" y="3660775"/>
          <p14:tracePt t="35121" x="9412288" y="3660775"/>
          <p14:tracePt t="35128" x="9428163" y="3644900"/>
          <p14:tracePt t="35145" x="9442450" y="3644900"/>
          <p14:tracePt t="35153" x="9458325" y="3630613"/>
          <p14:tracePt t="35169" x="9472613" y="3630613"/>
          <p14:tracePt t="35177" x="9486900" y="3630613"/>
          <p14:tracePt t="35193" x="9502775" y="3616325"/>
          <p14:tracePt t="35209" x="9517063" y="3616325"/>
          <p14:tracePt t="35241" x="9532938" y="3616325"/>
          <p14:tracePt t="35250" x="9532938" y="3600450"/>
          <p14:tracePt t="37127" x="9532938" y="3616325"/>
          <p14:tracePt t="37134" x="9532938" y="3644900"/>
          <p14:tracePt t="37143" x="9532938" y="3675063"/>
          <p14:tracePt t="37150" x="9517063" y="3721100"/>
          <p14:tracePt t="37159" x="9517063" y="3735388"/>
          <p14:tracePt t="37167" x="9502775" y="3779838"/>
          <p14:tracePt t="37175" x="9502775" y="3824288"/>
          <p14:tracePt t="37183" x="9486900" y="3870325"/>
          <p14:tracePt t="37191" x="9472613" y="3898900"/>
          <p14:tracePt t="37200" x="9472613" y="3944938"/>
          <p14:tracePt t="37207" x="9472613" y="3959225"/>
          <p14:tracePt t="37217" x="9458325" y="3989388"/>
          <p14:tracePt t="37223" x="9458325" y="4003675"/>
          <p14:tracePt t="37233" x="9458325" y="4019550"/>
          <p14:tracePt t="37239" x="9442450" y="4033838"/>
          <p14:tracePt t="37250" x="9442450" y="4049713"/>
          <p14:tracePt t="37271" x="9442450" y="4064000"/>
          <p14:tracePt t="37295" x="9428163" y="4064000"/>
          <p14:tracePt t="37303" x="9428163" y="4078288"/>
          <p14:tracePt t="37335" x="9428163" y="4094163"/>
          <p14:tracePt t="37351" x="9412288" y="4094163"/>
          <p14:tracePt t="37616" x="9398000" y="4094163"/>
          <p14:tracePt t="37625" x="9398000" y="4108450"/>
          <p14:tracePt t="37634" x="9383713" y="4108450"/>
          <p14:tracePt t="37648" x="9367838" y="4108450"/>
          <p14:tracePt t="37664" x="9353550" y="4108450"/>
          <p14:tracePt t="37685" x="9337675" y="4108450"/>
          <p14:tracePt t="37688" x="9323388" y="4108450"/>
          <p14:tracePt t="37696" x="9309100" y="4108450"/>
          <p14:tracePt t="37704" x="9293225" y="4108450"/>
          <p14:tracePt t="37716" x="9278938" y="4108450"/>
          <p14:tracePt t="37720" x="9263063" y="4108450"/>
          <p14:tracePt t="37728" x="9248775" y="4108450"/>
          <p14:tracePt t="37744" x="9232900" y="4108450"/>
          <p14:tracePt t="37760" x="9218613" y="4108450"/>
          <p14:tracePt t="37769" x="9204325" y="4108450"/>
          <p14:tracePt t="37793" x="9188450" y="4108450"/>
          <p14:tracePt t="37800" x="9174163" y="4108450"/>
          <p14:tracePt t="37825" x="9158288" y="4108450"/>
          <p14:tracePt t="37841" x="9144000" y="4108450"/>
          <p14:tracePt t="37857" x="9129713" y="4108450"/>
          <p14:tracePt t="37873" x="9113838" y="4108450"/>
          <p14:tracePt t="37889" x="9099550" y="4108450"/>
          <p14:tracePt t="37905" x="9083675" y="4108450"/>
          <p14:tracePt t="37912" x="9069388" y="4108450"/>
          <p14:tracePt t="37929" x="9055100" y="4108450"/>
          <p14:tracePt t="37945" x="9039225" y="4108450"/>
          <p14:tracePt t="37961" x="9024938" y="4108450"/>
          <p14:tracePt t="37977" x="9009063" y="4124325"/>
          <p14:tracePt t="37993" x="8994775" y="4124325"/>
          <p14:tracePt t="38009" x="8978900" y="4124325"/>
          <p14:tracePt t="38025" x="8964613" y="4124325"/>
          <p14:tracePt t="38041" x="8950325" y="4124325"/>
          <p14:tracePt t="38057" x="8934450" y="4138613"/>
          <p14:tracePt t="38073" x="8920163" y="4138613"/>
          <p14:tracePt t="38089" x="8904288" y="4138613"/>
          <p14:tracePt t="38114" x="8890000" y="4138613"/>
          <p14:tracePt t="38138" x="8875713" y="4138613"/>
          <p14:tracePt t="38154" x="8875713" y="4152900"/>
          <p14:tracePt t="38162" x="8859838" y="4152900"/>
          <p14:tracePt t="38170" x="8845550" y="4152900"/>
          <p14:tracePt t="38186" x="8845550" y="4168775"/>
          <p14:tracePt t="38194" x="8829675" y="4168775"/>
          <p14:tracePt t="38202" x="8815388" y="4168775"/>
          <p14:tracePt t="38218" x="8801100" y="4183063"/>
          <p14:tracePt t="38234" x="8785225" y="4183063"/>
          <p14:tracePt t="38242" x="8785225" y="4198938"/>
          <p14:tracePt t="38250" x="8770938" y="4198938"/>
          <p14:tracePt t="38274" x="8755063" y="4198938"/>
          <p14:tracePt t="38290" x="8755063" y="4213225"/>
          <p14:tracePt t="38300" x="8740775" y="4213225"/>
          <p14:tracePt t="38459" x="8724900" y="4213225"/>
          <p14:tracePt t="38788" x="8740775" y="4213225"/>
          <p14:tracePt t="38804" x="8740775" y="4229100"/>
          <p14:tracePt t="38812" x="8755063" y="4229100"/>
          <p14:tracePt t="38828" x="8770938" y="4229100"/>
          <p14:tracePt t="38836" x="8785225" y="4243388"/>
          <p14:tracePt t="38852" x="8801100" y="4243388"/>
          <p14:tracePt t="38860" x="8815388" y="4257675"/>
          <p14:tracePt t="38868" x="8829675" y="4257675"/>
          <p14:tracePt t="38876" x="8845550" y="4257675"/>
          <p14:tracePt t="38884" x="8859838" y="4273550"/>
          <p14:tracePt t="38900" x="8875713" y="4273550"/>
          <p14:tracePt t="38917" x="8890000" y="4273550"/>
          <p14:tracePt t="38933" x="8904288" y="4273550"/>
          <p14:tracePt t="38956" x="8920163" y="4273550"/>
          <p14:tracePt t="38972" x="8934450" y="4273550"/>
          <p14:tracePt t="38984" x="8950325" y="4273550"/>
          <p14:tracePt t="38988" x="8978900" y="4273550"/>
          <p14:tracePt t="39000" x="9009063" y="4273550"/>
          <p14:tracePt t="39004" x="9024938" y="4257675"/>
          <p14:tracePt t="39012" x="9055100" y="4257675"/>
          <p14:tracePt t="39020" x="9083675" y="4243388"/>
          <p14:tracePt t="39028" x="9099550" y="4229100"/>
          <p14:tracePt t="39037" x="9129713" y="4229100"/>
          <p14:tracePt t="39044" x="9158288" y="4229100"/>
          <p14:tracePt t="39052" x="9174163" y="4213225"/>
          <p14:tracePt t="39060" x="9188450" y="4213225"/>
          <p14:tracePt t="39069" x="9204325" y="4213225"/>
          <p14:tracePt t="39076" x="9218613" y="4198938"/>
          <p14:tracePt t="39084" x="9232900" y="4198938"/>
          <p14:tracePt t="39100" x="9248775" y="4198938"/>
          <p14:tracePt t="39109" x="9263063" y="4198938"/>
          <p14:tracePt t="39124" x="9278938" y="4183063"/>
          <p14:tracePt t="39133" x="9293225" y="4183063"/>
          <p14:tracePt t="39141" x="9309100" y="4168775"/>
          <p14:tracePt t="39150" x="9323388" y="4168775"/>
          <p14:tracePt t="39156" x="9337675" y="4168775"/>
          <p14:tracePt t="39167" x="9353550" y="4152900"/>
          <p14:tracePt t="39172" x="9367838" y="4152900"/>
          <p14:tracePt t="39183" x="9383713" y="4152900"/>
          <p14:tracePt t="39189" x="9398000" y="4138613"/>
          <p14:tracePt t="39196" x="9412288" y="4138613"/>
          <p14:tracePt t="39205" x="9428163" y="4138613"/>
          <p14:tracePt t="39212" x="9442450" y="4138613"/>
          <p14:tracePt t="39221" x="9458325" y="4138613"/>
          <p14:tracePt t="39229" x="9458325" y="4124325"/>
          <p14:tracePt t="39237" x="9472613" y="4124325"/>
          <p14:tracePt t="39244" x="9486900" y="4124325"/>
          <p14:tracePt t="39261" x="9502775" y="4124325"/>
          <p14:tracePt t="39277" x="9517063" y="4124325"/>
          <p14:tracePt t="39285" x="9517063" y="4108450"/>
          <p14:tracePt t="39301" x="9532938" y="4108450"/>
          <p14:tracePt t="39325" x="9532938" y="4094163"/>
          <p14:tracePt t="39333" x="9547225" y="4094163"/>
          <p14:tracePt t="39389" x="9547225" y="4078288"/>
          <p14:tracePt t="39421" x="9547225" y="4064000"/>
          <p14:tracePt t="40176" x="9517063" y="4078288"/>
          <p14:tracePt t="40184" x="9502775" y="4094163"/>
          <p14:tracePt t="40192" x="9486900" y="4108450"/>
          <p14:tracePt t="40200" x="9458325" y="4138613"/>
          <p14:tracePt t="40208" x="9428163" y="4152900"/>
          <p14:tracePt t="40217" x="9398000" y="4168775"/>
          <p14:tracePt t="40224" x="9367838" y="4183063"/>
          <p14:tracePt t="40234" x="9337675" y="4198938"/>
          <p14:tracePt t="40240" x="9323388" y="4213225"/>
          <p14:tracePt t="40250" x="9293225" y="4229100"/>
          <p14:tracePt t="40256" x="9263063" y="4229100"/>
          <p14:tracePt t="40266" x="9248775" y="4243388"/>
          <p14:tracePt t="40271" x="9218613" y="4257675"/>
          <p14:tracePt t="40279" x="9188450" y="4273550"/>
          <p14:tracePt t="40288" x="9174163" y="4303713"/>
          <p14:tracePt t="40296" x="9144000" y="4318000"/>
          <p14:tracePt t="40304" x="9129713" y="4332288"/>
          <p14:tracePt t="40312" x="9099550" y="4348163"/>
          <p14:tracePt t="40320" x="9083675" y="4362450"/>
          <p14:tracePt t="40328" x="9069388" y="4378325"/>
          <p14:tracePt t="40336" x="9039225" y="4392613"/>
          <p14:tracePt t="40344" x="9024938" y="4406900"/>
          <p14:tracePt t="40352" x="8994775" y="4422775"/>
          <p14:tracePt t="40360" x="8978900" y="4437063"/>
          <p14:tracePt t="40368" x="8964613" y="4437063"/>
          <p14:tracePt t="40376" x="8950325" y="4452938"/>
          <p14:tracePt t="40384" x="8934450" y="4467225"/>
          <p14:tracePt t="40392" x="8920163" y="4467225"/>
          <p14:tracePt t="40400" x="8904288" y="4467225"/>
          <p14:tracePt t="40408" x="8890000" y="4467225"/>
          <p14:tracePt t="40416" x="8875713" y="4483100"/>
          <p14:tracePt t="40433" x="8859838" y="4483100"/>
          <p14:tracePt t="40440" x="8845550" y="4483100"/>
          <p14:tracePt t="40456" x="8829675" y="4483100"/>
          <p14:tracePt t="40473" x="8815388" y="4483100"/>
          <p14:tracePt t="40496" x="8801100" y="4483100"/>
          <p14:tracePt t="40529" x="8785225" y="4483100"/>
          <p14:tracePt t="40729" x="8801100" y="4483100"/>
          <p14:tracePt t="40738" x="8815388" y="4483100"/>
          <p14:tracePt t="40746" x="8845550" y="4467225"/>
          <p14:tracePt t="40754" x="8859838" y="4467225"/>
          <p14:tracePt t="40762" x="8904288" y="4452938"/>
          <p14:tracePt t="40774" x="8934450" y="4452938"/>
          <p14:tracePt t="40777" x="8964613" y="4437063"/>
          <p14:tracePt t="40786" x="8994775" y="4437063"/>
          <p14:tracePt t="40794" x="9039225" y="4437063"/>
          <p14:tracePt t="40802" x="9069388" y="4437063"/>
          <p14:tracePt t="40810" x="9113838" y="4422775"/>
          <p14:tracePt t="40817" x="9129713" y="4422775"/>
          <p14:tracePt t="40826" x="9158288" y="4422775"/>
          <p14:tracePt t="40833" x="9188450" y="4422775"/>
          <p14:tracePt t="40842" x="9204325" y="4422775"/>
          <p14:tracePt t="40849" x="9232900" y="4422775"/>
          <p14:tracePt t="40857" x="9248775" y="4422775"/>
          <p14:tracePt t="40866" x="9263063" y="4422775"/>
          <p14:tracePt t="40874" x="9278938" y="4422775"/>
          <p14:tracePt t="40883" x="9293225" y="4422775"/>
          <p14:tracePt t="40890" x="9309100" y="4422775"/>
          <p14:tracePt t="40900" x="9323388" y="4422775"/>
          <p14:tracePt t="40916" x="9337675" y="4422775"/>
          <p14:tracePt t="40929" x="9353550" y="4422775"/>
          <p14:tracePt t="43153" x="9337675" y="4406900"/>
          <p14:tracePt t="43160" x="9323388" y="4392613"/>
          <p14:tracePt t="43168" x="9323388" y="4378325"/>
          <p14:tracePt t="43177" x="9309100" y="4362450"/>
          <p14:tracePt t="43185" x="9293225" y="4362450"/>
          <p14:tracePt t="43192" x="9278938" y="4348163"/>
          <p14:tracePt t="43204" x="9263063" y="4332288"/>
          <p14:tracePt t="43208" x="9248775" y="4318000"/>
          <p14:tracePt t="43217" x="9232900" y="4318000"/>
          <p14:tracePt t="43233" x="9218613" y="4303713"/>
          <p14:tracePt t="43250" x="9204325" y="4287838"/>
          <p14:tracePt t="43267" x="9188450" y="4287838"/>
          <p14:tracePt t="43289" x="9174163" y="4287838"/>
          <p14:tracePt t="43312" x="9174163" y="4273550"/>
          <p14:tracePt t="43320" x="9158288" y="4273550"/>
          <p14:tracePt t="43337" x="9144000" y="4273550"/>
          <p14:tracePt t="43361" x="9129713" y="4257675"/>
          <p14:tracePt t="43377" x="9113838" y="4257675"/>
          <p14:tracePt t="43385" x="9099550" y="4243388"/>
          <p14:tracePt t="43393" x="9083675" y="4229100"/>
          <p14:tracePt t="43409" x="9069388" y="4229100"/>
          <p14:tracePt t="43417" x="9069388" y="4213225"/>
          <p14:tracePt t="43425" x="9055100" y="4213225"/>
          <p14:tracePt t="43434" x="9055100" y="4198938"/>
          <p14:tracePt t="43441" x="9039225" y="4198938"/>
          <p14:tracePt t="43457" x="9024938" y="4198938"/>
          <p14:tracePt t="43467" x="9024938" y="4183063"/>
          <p14:tracePt t="43484" x="9009063" y="4183063"/>
          <p14:tracePt t="43505" x="8994775" y="4168775"/>
          <p14:tracePt t="43513" x="8978900" y="4168775"/>
          <p14:tracePt t="43529" x="8978900" y="4152900"/>
          <p14:tracePt t="43538" x="8964613" y="4152900"/>
          <p14:tracePt t="43554" x="8950325" y="4152900"/>
          <p14:tracePt t="43570" x="8934450" y="4138613"/>
          <p14:tracePt t="43586" x="8920163" y="4138613"/>
          <p14:tracePt t="43602" x="8904288" y="4138613"/>
          <p14:tracePt t="43610" x="8904288" y="4124325"/>
          <p14:tracePt t="43626" x="8890000" y="4124325"/>
          <p14:tracePt t="43706" x="8875713" y="4124325"/>
          <p14:tracePt t="46034" x="8890000" y="4124325"/>
          <p14:tracePt t="46041" x="8920163" y="4124325"/>
          <p14:tracePt t="46055" x="8934450" y="4124325"/>
          <p14:tracePt t="46057" x="8950325" y="4138613"/>
          <p14:tracePt t="46067" x="8978900" y="4152900"/>
          <p14:tracePt t="46074" x="8994775" y="4168775"/>
          <p14:tracePt t="46084" x="9024938" y="4183063"/>
          <p14:tracePt t="46090" x="9039225" y="4198938"/>
          <p14:tracePt t="46100" x="9069388" y="4198938"/>
          <p14:tracePt t="46106" x="9069388" y="4213225"/>
          <p14:tracePt t="46117" x="9083675" y="4213225"/>
          <p14:tracePt t="46122" x="9099550" y="4213225"/>
          <p14:tracePt t="46130" x="9113838" y="4213225"/>
          <p14:tracePt t="46149" x="9129713" y="4213225"/>
          <p14:tracePt t="46162" x="9144000" y="4213225"/>
          <p14:tracePt t="46194" x="9158288" y="4213225"/>
          <p14:tracePt t="46226" x="9174163" y="4213225"/>
          <p14:tracePt t="46234" x="9174163" y="4198938"/>
          <p14:tracePt t="46258" x="9188450" y="4198938"/>
          <p14:tracePt t="46274" x="9188450" y="4183063"/>
          <p14:tracePt t="46284" x="9204325" y="4183063"/>
          <p14:tracePt t="46306" x="9218613" y="4183063"/>
          <p14:tracePt t="46331" x="9232900" y="4183063"/>
          <p14:tracePt t="46346" x="9248775" y="4183063"/>
          <p14:tracePt t="46355" x="9263063" y="4183063"/>
          <p14:tracePt t="46371" x="9278938" y="4183063"/>
          <p14:tracePt t="46387" x="9293225" y="4183063"/>
          <p14:tracePt t="46411" x="9309100" y="4183063"/>
          <p14:tracePt t="46435" x="9323388" y="4183063"/>
          <p14:tracePt t="46564" x="9323388" y="4168775"/>
          <p14:tracePt t="46596" x="9337675" y="4168775"/>
          <p14:tracePt t="46612" x="9337675" y="4152900"/>
          <p14:tracePt t="46627" x="9353550" y="4152900"/>
          <p14:tracePt t="46652" x="9353550" y="4138613"/>
          <p14:tracePt t="46660" x="9367838" y="4138613"/>
          <p14:tracePt t="46692" x="9367838" y="4124325"/>
          <p14:tracePt t="46701" x="9367838" y="4108450"/>
          <p14:tracePt t="50117" x="9353550" y="4108450"/>
          <p14:tracePt t="50122" x="9337675" y="4124325"/>
          <p14:tracePt t="50144" x="9323388" y="4138613"/>
          <p14:tracePt t="50154" x="9309100" y="4152900"/>
          <p14:tracePt t="50162" x="9293225" y="4168775"/>
          <p14:tracePt t="50178" x="9278938" y="4183063"/>
          <p14:tracePt t="50194" x="9263063" y="4198938"/>
          <p14:tracePt t="50203" x="9263063" y="4213225"/>
          <p14:tracePt t="50211" x="9248775" y="4213225"/>
          <p14:tracePt t="50219" x="9248775" y="4229100"/>
          <p14:tracePt t="50226" x="9232900" y="4229100"/>
          <p14:tracePt t="50234" x="9232900" y="4243388"/>
          <p14:tracePt t="50242" x="9218613" y="4243388"/>
          <p14:tracePt t="50250" x="9218613" y="4257675"/>
          <p14:tracePt t="50259" x="9204325" y="4273550"/>
          <p14:tracePt t="50266" x="9188450" y="4287838"/>
          <p14:tracePt t="50284" x="9188450" y="4303713"/>
          <p14:tracePt t="50291" x="9174163" y="4318000"/>
          <p14:tracePt t="50307" x="9174163" y="4332288"/>
          <p14:tracePt t="50317" x="9158288" y="4332288"/>
          <p14:tracePt t="50323" x="9158288" y="4348163"/>
          <p14:tracePt t="50339" x="9158288" y="4362450"/>
          <p14:tracePt t="50347" x="9158288" y="4378325"/>
          <p14:tracePt t="50363" x="9158288" y="4392613"/>
          <p14:tracePt t="50379" x="9158288" y="4406900"/>
          <p14:tracePt t="50403" x="9158288" y="4422775"/>
          <p14:tracePt t="50483" x="9158288" y="4437063"/>
          <p14:tracePt t="50548" x="9174163" y="4437063"/>
          <p14:tracePt t="50556" x="9174163" y="4452938"/>
          <p14:tracePt t="50652" x="9188450" y="4452938"/>
          <p14:tracePt t="50764" x="9204325" y="4452938"/>
          <p14:tracePt t="56153" x="9188450" y="4452938"/>
          <p14:tracePt t="56160" x="9158288" y="4452938"/>
          <p14:tracePt t="56168" x="9144000" y="4452938"/>
          <p14:tracePt t="56176" x="9113838" y="4452938"/>
          <p14:tracePt t="56184" x="9069388" y="4452938"/>
          <p14:tracePt t="56193" x="9039225" y="4452938"/>
          <p14:tracePt t="56204" x="8978900" y="4437063"/>
          <p14:tracePt t="56208" x="8920163" y="4437063"/>
          <p14:tracePt t="56217" x="8859838" y="4422775"/>
          <p14:tracePt t="56224" x="8785225" y="4392613"/>
          <p14:tracePt t="56234" x="8710613" y="4378325"/>
          <p14:tracePt t="56240" x="8650288" y="4348163"/>
          <p14:tracePt t="56251" x="8591550" y="4332288"/>
          <p14:tracePt t="56256" x="8531225" y="4303713"/>
          <p14:tracePt t="56268" x="8486775" y="4273550"/>
          <p14:tracePt t="56272" x="8442325" y="4243388"/>
          <p14:tracePt t="56280" x="8396288" y="4198938"/>
          <p14:tracePt t="56289" x="8367713" y="4152900"/>
          <p14:tracePt t="56297" x="8321675" y="4094163"/>
          <p14:tracePt t="56305" x="8293100" y="4033838"/>
          <p14:tracePt t="56312" x="8247063" y="3884613"/>
          <p14:tracePt t="56321" x="8247063" y="3824288"/>
          <p14:tracePt t="56329" x="8232775" y="3705225"/>
          <p14:tracePt t="56338" x="8216900" y="3570288"/>
          <p14:tracePt t="56345" x="8216900" y="3467100"/>
          <p14:tracePt t="56353" x="8216900" y="3362325"/>
          <p14:tracePt t="56360" x="8216900" y="3332163"/>
          <p14:tracePt t="56369" x="8216900" y="3241675"/>
          <p14:tracePt t="56377" x="8232775" y="3182938"/>
          <p14:tracePt t="56385" x="8247063" y="3136900"/>
          <p14:tracePt t="56393" x="8262938" y="3092450"/>
          <p14:tracePt t="56401" x="8293100" y="3062288"/>
          <p14:tracePt t="56409" x="8307388" y="3033713"/>
          <p14:tracePt t="56417" x="8351838" y="2987675"/>
          <p14:tracePt t="56425" x="8367713" y="2973388"/>
          <p14:tracePt t="56434" x="8396288" y="2943225"/>
          <p14:tracePt t="56441" x="8426450" y="2913063"/>
          <p14:tracePt t="56450" x="8456613" y="2898775"/>
          <p14:tracePt t="56457" x="8501063" y="2854325"/>
          <p14:tracePt t="56467" x="8516938" y="2838450"/>
          <p14:tracePt t="56473" x="8547100" y="2808288"/>
          <p14:tracePt t="56483" x="8561388" y="2779713"/>
          <p14:tracePt t="56489" x="8591550" y="2749550"/>
          <p14:tracePt t="56500" x="8621713" y="2719388"/>
          <p14:tracePt t="56505" x="8636000" y="2689225"/>
          <p14:tracePt t="56515" x="8650288" y="2659063"/>
          <p14:tracePt t="56521" x="8666163" y="2628900"/>
          <p14:tracePt t="56532" x="8666163" y="2584450"/>
          <p14:tracePt t="56538" x="8680450" y="2554288"/>
          <p14:tracePt t="56549" x="8680450" y="2525713"/>
          <p14:tracePt t="56843" x="8680450" y="2509838"/>
          <p14:tracePt t="56851" x="8680450" y="2465388"/>
          <p14:tracePt t="56859" x="8666163" y="2405063"/>
          <p14:tracePt t="56867" x="8650288" y="2330450"/>
          <p14:tracePt t="56874" x="8650288" y="2241550"/>
          <p14:tracePt t="56884" x="8650288" y="2136775"/>
          <p14:tracePt t="56890" x="8650288" y="2017713"/>
          <p14:tracePt t="56901" x="8650288" y="1822450"/>
          <p14:tracePt t="56907" x="8650288" y="1643063"/>
          <p14:tracePt t="56918" x="8650288" y="1449388"/>
          <p14:tracePt t="56922" x="8680450" y="1358900"/>
          <p14:tracePt t="56934" x="8724900" y="1195388"/>
          <p14:tracePt t="56938" x="8785225" y="1046163"/>
          <p14:tracePt t="56946" x="8845550" y="911225"/>
          <p14:tracePt t="56955" x="8920163" y="792163"/>
          <p14:tracePt t="56962" x="8994775" y="673100"/>
          <p14:tracePt t="56971" x="9055100" y="568325"/>
          <p14:tracePt t="56979" x="9144000" y="447675"/>
          <p14:tracePt t="56987" x="9204325" y="358775"/>
          <p14:tracePt t="56995" x="9278938" y="254000"/>
          <p14:tracePt t="57003" x="9337675" y="179388"/>
          <p14:tracePt t="57011" x="9398000" y="104775"/>
          <p14:tracePt t="57019" x="9458325" y="14288"/>
        </p14:tracePtLst>
      </p14:laserTrace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89822"/>
            <a:ext cx="10515600" cy="1325563"/>
          </a:xfrm>
        </p:spPr>
        <p:txBody>
          <a:bodyPr>
            <a:normAutofit/>
          </a:bodyPr>
          <a:lstStyle/>
          <a:p>
            <a:pPr algn="ctr"/>
            <a:r>
              <a:rPr lang="en-US" sz="4000" dirty="0">
                <a:latin typeface="Arial" panose="020B0604020202020204" pitchFamily="34" charset="0"/>
                <a:cs typeface="Arial" panose="020B0604020202020204" pitchFamily="34" charset="0"/>
              </a:rPr>
              <a:t>Enteric nervous system</a:t>
            </a:r>
          </a:p>
        </p:txBody>
      </p:sp>
      <p:sp>
        <p:nvSpPr>
          <p:cNvPr id="3" name="Content Placeholder 2"/>
          <p:cNvSpPr>
            <a:spLocks noGrp="1"/>
          </p:cNvSpPr>
          <p:nvPr>
            <p:ph sz="half" idx="1"/>
          </p:nvPr>
        </p:nvSpPr>
        <p:spPr>
          <a:xfrm>
            <a:off x="196645" y="1409047"/>
            <a:ext cx="6941574" cy="5267056"/>
          </a:xfrm>
        </p:spPr>
        <p:txBody>
          <a:bodyPr>
            <a:normAutofit lnSpcReduction="10000"/>
          </a:bodyPr>
          <a:lstStyle/>
          <a:p>
            <a:r>
              <a:rPr lang="en-US" b="1" dirty="0"/>
              <a:t>Sensory neurons</a:t>
            </a:r>
            <a:r>
              <a:rPr lang="en-US" dirty="0"/>
              <a:t>: monitor changes within the digestive system (gastrointestinal: GI). </a:t>
            </a:r>
          </a:p>
          <a:p>
            <a:pPr marL="0" indent="0">
              <a:buNone/>
            </a:pPr>
            <a:endParaRPr lang="en-US" dirty="0"/>
          </a:p>
          <a:p>
            <a:r>
              <a:rPr lang="en-US" b="1" dirty="0"/>
              <a:t>Motor neurons</a:t>
            </a:r>
            <a:r>
              <a:rPr lang="en-US" dirty="0"/>
              <a:t>: control the contraction of GI smooth muscles , the secretions of GI organs, and the activities of GI endocrine cells. It is called the brain of the gut. </a:t>
            </a:r>
          </a:p>
          <a:p>
            <a:pPr marL="0" indent="0">
              <a:buNone/>
            </a:pPr>
            <a:endParaRPr lang="en-US" dirty="0"/>
          </a:p>
          <a:p>
            <a:r>
              <a:rPr lang="en-US" dirty="0"/>
              <a:t>It is </a:t>
            </a:r>
            <a:r>
              <a:rPr lang="en-US" u="sng" dirty="0"/>
              <a:t>involuntary</a:t>
            </a:r>
            <a:r>
              <a:rPr lang="en-US" dirty="0"/>
              <a:t>. Many of ENS neurons function independent of ANS or CNS, although they also communicate with the CNS via sympathetic and parasympathetic neurons.</a:t>
            </a:r>
          </a:p>
        </p:txBody>
      </p:sp>
      <p:pic>
        <p:nvPicPr>
          <p:cNvPr id="5" name="Content Placeholder 4"/>
          <p:cNvPicPr>
            <a:picLocks noGrp="1" noChangeAspect="1"/>
          </p:cNvPicPr>
          <p:nvPr>
            <p:ph sz="half" idx="2"/>
          </p:nvPr>
        </p:nvPicPr>
        <p:blipFill>
          <a:blip r:embed="rId4"/>
          <a:stretch>
            <a:fillRect/>
          </a:stretch>
        </p:blipFill>
        <p:spPr>
          <a:xfrm>
            <a:off x="7374195" y="1409047"/>
            <a:ext cx="4648868" cy="5043317"/>
          </a:xfrm>
          <a:prstGeom prst="rect">
            <a:avLst/>
          </a:prstGeom>
        </p:spPr>
      </p:pic>
      <p:pic>
        <p:nvPicPr>
          <p:cNvPr id="4" name="Audio 3">
            <a:hlinkClick r:id="" action="ppaction://media"/>
            <a:extLst>
              <a:ext uri="{FF2B5EF4-FFF2-40B4-BE49-F238E27FC236}">
                <a16:creationId xmlns:a16="http://schemas.microsoft.com/office/drawing/2014/main" id="{F3519D6F-1057-5342-8D3B-6CE38FE1B3E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9111771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58011">
        <p159:morph option="byObject"/>
      </p:transition>
    </mc:Choice>
    <mc:Fallback>
      <p:transition spd="slow" advTm="580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5" x="5976938" y="762000"/>
          <p14:tracePt t="22" x="5946775" y="747713"/>
          <p14:tracePt t="30" x="5916613" y="717550"/>
          <p14:tracePt t="39" x="5872163" y="701675"/>
          <p14:tracePt t="47" x="5856288" y="701675"/>
          <p14:tracePt t="63" x="5797550" y="687388"/>
          <p14:tracePt t="65" x="5753100" y="673100"/>
          <p14:tracePt t="65" x="5707063" y="673100"/>
          <p14:tracePt t="73" x="5662613" y="673100"/>
          <p14:tracePt t="82" x="5602288" y="673100"/>
          <p14:tracePt t="89" x="5557838" y="673100"/>
          <p14:tracePt t="99" x="5483225" y="673100"/>
          <p14:tracePt t="106" x="5422900" y="673100"/>
          <p14:tracePt t="115" x="5348288" y="687388"/>
          <p14:tracePt t="122" x="5273675" y="717550"/>
          <p14:tracePt t="132" x="5199063" y="747713"/>
          <p14:tracePt t="138" x="5124450" y="762000"/>
          <p14:tracePt t="147" x="5065713" y="792163"/>
          <p14:tracePt t="154" x="5005388" y="822325"/>
          <p14:tracePt t="164" x="4960938" y="836613"/>
          <p14:tracePt t="170" x="4870450" y="866775"/>
          <p14:tracePt t="180" x="4856163" y="881063"/>
          <p14:tracePt t="186" x="4795838" y="881063"/>
          <p14:tracePt t="197" x="4765675" y="896938"/>
          <p14:tracePt t="202" x="4737100" y="911225"/>
          <p14:tracePt t="214" x="4691063" y="911225"/>
          <p14:tracePt t="218" x="4660900" y="927100"/>
          <p14:tracePt t="230" x="4632325" y="941388"/>
          <p14:tracePt t="234" x="4602163" y="941388"/>
          <p14:tracePt t="247" x="4572000" y="955675"/>
          <p14:tracePt t="250" x="4557713" y="971550"/>
          <p14:tracePt t="263" x="4527550" y="985838"/>
          <p14:tracePt t="266" x="4511675" y="1001713"/>
          <p14:tracePt t="280" x="4483100" y="1016000"/>
          <p14:tracePt t="283" x="4467225" y="1030288"/>
          <p14:tracePt t="297" x="4452938" y="1046163"/>
          <p14:tracePt t="299" x="4437063" y="1060450"/>
          <p14:tracePt t="314" x="4422775" y="1076325"/>
          <p14:tracePt t="330" x="4406900" y="1090613"/>
          <p14:tracePt t="332" x="4392613" y="1104900"/>
          <p14:tracePt t="349" x="4378325" y="1120775"/>
          <p14:tracePt t="363" x="4362450" y="1120775"/>
          <p14:tracePt t="365" x="4348163" y="1120775"/>
          <p14:tracePt t="371" x="4348163" y="1135063"/>
          <p14:tracePt t="380" x="4332288" y="1135063"/>
          <p14:tracePt t="387" x="4303713" y="1150938"/>
          <p14:tracePt t="397" x="4287838" y="1150938"/>
          <p14:tracePt t="403" x="4273550" y="1150938"/>
          <p14:tracePt t="414" x="4257675" y="1165225"/>
          <p14:tracePt t="419" x="4229100" y="1165225"/>
          <p14:tracePt t="430" x="4213225" y="1181100"/>
          <p14:tracePt t="434" x="4183063" y="1181100"/>
          <p14:tracePt t="447" x="4152900" y="1195388"/>
          <p14:tracePt t="451" x="4124325" y="1209675"/>
          <p14:tracePt t="464" x="4108450" y="1225550"/>
          <p14:tracePt t="466" x="4078288" y="1239838"/>
          <p14:tracePt t="480" x="4064000" y="1239838"/>
          <p14:tracePt t="482" x="4033838" y="1239838"/>
          <p14:tracePt t="497" x="4019550" y="1239838"/>
          <p14:tracePt t="499" x="4003675" y="1239838"/>
          <p14:tracePt t="514" x="3989388" y="1239838"/>
          <p14:tracePt t="516" x="3975100" y="1209675"/>
          <p14:tracePt t="530" x="3975100" y="1165225"/>
          <p14:tracePt t="532" x="3975100" y="1090613"/>
          <p14:tracePt t="1783" x="3975100" y="1104900"/>
          <p14:tracePt t="1815" x="3975100" y="1120775"/>
          <p14:tracePt t="1839" x="3959225" y="1120775"/>
          <p14:tracePt t="1855" x="3959225" y="1135063"/>
          <p14:tracePt t="1887" x="3944938" y="1135063"/>
          <p14:tracePt t="1903" x="3944938" y="1150938"/>
          <p14:tracePt t="1935" x="3929063" y="1150938"/>
          <p14:tracePt t="1975" x="3929063" y="1165225"/>
          <p14:tracePt t="1992" x="3914775" y="1165225"/>
          <p14:tracePt t="2032" x="3898900" y="1165225"/>
          <p14:tracePt t="2064" x="3884613" y="1181100"/>
          <p14:tracePt t="2082" x="3870325" y="1181100"/>
          <p14:tracePt t="2111" x="3854450" y="1181100"/>
          <p14:tracePt t="2136" x="3840163" y="1195388"/>
          <p14:tracePt t="2152" x="3824288" y="1195388"/>
          <p14:tracePt t="2176" x="3810000" y="1195388"/>
          <p14:tracePt t="2184" x="3795713" y="1195388"/>
          <p14:tracePt t="2200" x="3779838" y="1195388"/>
          <p14:tracePt t="2216" x="3765550" y="1195388"/>
          <p14:tracePt t="2224" x="3749675" y="1195388"/>
          <p14:tracePt t="2240" x="3735388" y="1195388"/>
          <p14:tracePt t="2256" x="3721100" y="1195388"/>
          <p14:tracePt t="2266" x="3705225" y="1195388"/>
          <p14:tracePt t="2283" x="3690938" y="1195388"/>
          <p14:tracePt t="2288" x="3675063" y="1195388"/>
          <p14:tracePt t="2304" x="3660775" y="1195388"/>
          <p14:tracePt t="2320" x="3644900" y="1195388"/>
          <p14:tracePt t="2328" x="3630613" y="1195388"/>
          <p14:tracePt t="2336" x="3616325" y="1195388"/>
          <p14:tracePt t="2353" x="3600450" y="1195388"/>
          <p14:tracePt t="2361" x="3586163" y="1195388"/>
          <p14:tracePt t="2369" x="3570288" y="1195388"/>
          <p14:tracePt t="2376" x="3556000" y="1195388"/>
          <p14:tracePt t="2385" x="3541713" y="1195388"/>
          <p14:tracePt t="2392" x="3525838" y="1195388"/>
          <p14:tracePt t="2401" x="3511550" y="1195388"/>
          <p14:tracePt t="2408" x="3495675" y="1195388"/>
          <p14:tracePt t="2416" x="3481388" y="1195388"/>
          <p14:tracePt t="2425" x="3467100" y="1195388"/>
          <p14:tracePt t="2433" x="3451225" y="1195388"/>
          <p14:tracePt t="2441" x="3436938" y="1195388"/>
          <p14:tracePt t="2448" x="3436938" y="1209675"/>
          <p14:tracePt t="2457" x="3421063" y="1209675"/>
          <p14:tracePt t="2714" x="3436938" y="1195388"/>
          <p14:tracePt t="2738" x="3451225" y="1195388"/>
          <p14:tracePt t="2753" x="3467100" y="1195388"/>
          <p14:tracePt t="2761" x="3481388" y="1195388"/>
          <p14:tracePt t="2770" x="3481388" y="1181100"/>
          <p14:tracePt t="2777" x="3495675" y="1181100"/>
          <p14:tracePt t="2785" x="3511550" y="1181100"/>
          <p14:tracePt t="2802" x="3525838" y="1181100"/>
          <p14:tracePt t="2810" x="3541713" y="1181100"/>
          <p14:tracePt t="2818" x="3556000" y="1181100"/>
          <p14:tracePt t="2826" x="3570288" y="1165225"/>
          <p14:tracePt t="2842" x="3586163" y="1165225"/>
          <p14:tracePt t="2850" x="3600450" y="1165225"/>
          <p14:tracePt t="2858" x="3616325" y="1165225"/>
          <p14:tracePt t="2866" x="3630613" y="1165225"/>
          <p14:tracePt t="2874" x="3644900" y="1165225"/>
          <p14:tracePt t="2882" x="3644900" y="1150938"/>
          <p14:tracePt t="2890" x="3660775" y="1150938"/>
          <p14:tracePt t="2899" x="3675063" y="1150938"/>
          <p14:tracePt t="2906" x="3690938" y="1150938"/>
          <p14:tracePt t="2922" x="3705225" y="1150938"/>
          <p14:tracePt t="2932" x="3721100" y="1150938"/>
          <p14:tracePt t="2938" x="3735388" y="1150938"/>
          <p14:tracePt t="2949" x="3749675" y="1150938"/>
          <p14:tracePt t="2954" x="3765550" y="1150938"/>
          <p14:tracePt t="2962" x="3779838" y="1150938"/>
          <p14:tracePt t="2978" x="3795713" y="1150938"/>
          <p14:tracePt t="2994" x="3810000" y="1150938"/>
          <p14:tracePt t="3003" x="3824288" y="1150938"/>
          <p14:tracePt t="3026" x="3840163" y="1150938"/>
          <p14:tracePt t="3042" x="3854450" y="1150938"/>
          <p14:tracePt t="3066" x="3870325" y="1150938"/>
          <p14:tracePt t="3090" x="3884613" y="1150938"/>
          <p14:tracePt t="3122" x="3898900" y="1150938"/>
          <p14:tracePt t="3155" x="3914775" y="1150938"/>
          <p14:tracePt t="3187" x="3929063" y="1150938"/>
          <p14:tracePt t="3219" x="3944938" y="1150938"/>
          <p14:tracePt t="3251" x="3959225" y="1150938"/>
          <p14:tracePt t="3283" x="3975100" y="1150938"/>
          <p14:tracePt t="3315" x="3989388" y="1150938"/>
          <p14:tracePt t="3347" x="4003675" y="1150938"/>
          <p14:tracePt t="3355" x="4019550" y="1150938"/>
          <p14:tracePt t="3380" x="4033838" y="1150938"/>
          <p14:tracePt t="3388" x="4049713" y="1150938"/>
          <p14:tracePt t="3411" x="4064000" y="1150938"/>
          <p14:tracePt t="3427" x="4078288" y="1150938"/>
          <p14:tracePt t="3443" x="4094163" y="1150938"/>
          <p14:tracePt t="3452" x="4108450" y="1150938"/>
          <p14:tracePt t="3467" x="4124325" y="1150938"/>
          <p14:tracePt t="3476" x="4138613" y="1150938"/>
          <p14:tracePt t="3484" x="4152900" y="1150938"/>
          <p14:tracePt t="3492" x="4168775" y="1150938"/>
          <p14:tracePt t="3508" x="4183063" y="1150938"/>
          <p14:tracePt t="3516" x="4198938" y="1150938"/>
          <p14:tracePt t="3533" x="4213225" y="1150938"/>
          <p14:tracePt t="3540" x="4229100" y="1150938"/>
          <p14:tracePt t="3556" x="4243388" y="1150938"/>
          <p14:tracePt t="3572" x="4257675" y="1150938"/>
          <p14:tracePt t="3588" x="4273550" y="1150938"/>
          <p14:tracePt t="3599" x="4287838" y="1150938"/>
          <p14:tracePt t="3620" x="4303713" y="1150938"/>
          <p14:tracePt t="3636" x="4318000" y="1150938"/>
          <p14:tracePt t="3661" x="4332288" y="1150938"/>
          <p14:tracePt t="3685" x="4348163" y="1150938"/>
          <p14:tracePt t="3693" x="4348163" y="1135063"/>
          <p14:tracePt t="3700" x="4362450" y="1135063"/>
          <p14:tracePt t="3716" x="4378325" y="1135063"/>
          <p14:tracePt t="3733" x="4392613" y="1135063"/>
          <p14:tracePt t="3741" x="4392613" y="1120775"/>
          <p14:tracePt t="3749" x="4406900" y="1120775"/>
          <p14:tracePt t="3766" x="4422775" y="1120775"/>
          <p14:tracePt t="3783" x="4437063" y="1104900"/>
          <p14:tracePt t="3804" x="4452938" y="1090613"/>
          <p14:tracePt t="3836" x="4467225" y="1090613"/>
          <p14:tracePt t="4278" x="4483100" y="1090613"/>
          <p14:tracePt t="4286" x="4511675" y="1090613"/>
          <p14:tracePt t="4295" x="4557713" y="1090613"/>
          <p14:tracePt t="4302" x="4586288" y="1104900"/>
          <p14:tracePt t="4310" x="4616450" y="1104900"/>
          <p14:tracePt t="4320" x="4646613" y="1120775"/>
          <p14:tracePt t="4326" x="4676775" y="1120775"/>
          <p14:tracePt t="4335" x="4706938" y="1135063"/>
          <p14:tracePt t="4342" x="4737100" y="1150938"/>
          <p14:tracePt t="4350" x="4765675" y="1165225"/>
          <p14:tracePt t="4358" x="4781550" y="1165225"/>
          <p14:tracePt t="4366" x="4811713" y="1181100"/>
          <p14:tracePt t="4374" x="4826000" y="1181100"/>
          <p14:tracePt t="4382" x="4840288" y="1195388"/>
          <p14:tracePt t="4390" x="4856163" y="1195388"/>
          <p14:tracePt t="4399" x="4870450" y="1195388"/>
          <p14:tracePt t="4407" x="4886325" y="1209675"/>
          <p14:tracePt t="4415" x="4900613" y="1209675"/>
          <p14:tracePt t="4433" x="4914900" y="1209675"/>
          <p14:tracePt t="4439" x="4930775" y="1209675"/>
          <p14:tracePt t="4449" x="4945063" y="1209675"/>
          <p14:tracePt t="4462" x="4960938" y="1209675"/>
          <p14:tracePt t="4471" x="4975225" y="1209675"/>
          <p14:tracePt t="4487" x="4991100" y="1209675"/>
          <p14:tracePt t="4495" x="5005388" y="1209675"/>
          <p14:tracePt t="4503" x="5019675" y="1209675"/>
          <p14:tracePt t="4511" x="5035550" y="1209675"/>
          <p14:tracePt t="4519" x="5049838" y="1209675"/>
          <p14:tracePt t="4527" x="5065713" y="1209675"/>
          <p14:tracePt t="4535" x="5080000" y="1209675"/>
          <p14:tracePt t="4543" x="5094288" y="1209675"/>
          <p14:tracePt t="4551" x="5110163" y="1209675"/>
          <p14:tracePt t="4559" x="5124450" y="1209675"/>
          <p14:tracePt t="4567" x="5140325" y="1209675"/>
          <p14:tracePt t="4575" x="5154613" y="1209675"/>
          <p14:tracePt t="4583" x="5168900" y="1209675"/>
          <p14:tracePt t="4591" x="5184775" y="1195388"/>
          <p14:tracePt t="4599" x="5199063" y="1195388"/>
          <p14:tracePt t="4607" x="5214938" y="1195388"/>
          <p14:tracePt t="4616" x="5229225" y="1181100"/>
          <p14:tracePt t="4623" x="5245100" y="1181100"/>
          <p14:tracePt t="4632" x="5259388" y="1181100"/>
          <p14:tracePt t="4639" x="5273675" y="1181100"/>
          <p14:tracePt t="4649" x="5289550" y="1165225"/>
          <p14:tracePt t="4655" x="5303838" y="1165225"/>
          <p14:tracePt t="4667" x="5319713" y="1165225"/>
          <p14:tracePt t="4671" x="5334000" y="1165225"/>
          <p14:tracePt t="4682" x="5334000" y="1150938"/>
          <p14:tracePt t="4687" x="5348288" y="1150938"/>
          <p14:tracePt t="4697" x="5364163" y="1150938"/>
          <p14:tracePt t="4703" x="5378450" y="1150938"/>
          <p14:tracePt t="4713" x="5394325" y="1150938"/>
          <p14:tracePt t="4719" x="5408613" y="1150938"/>
          <p14:tracePt t="4730" x="5422900" y="1150938"/>
          <p14:tracePt t="4736" x="5438775" y="1150938"/>
          <p14:tracePt t="4747" x="5453063" y="1150938"/>
          <p14:tracePt t="4751" x="5468938" y="1150938"/>
          <p14:tracePt t="4764" x="5483225" y="1150938"/>
          <p14:tracePt t="4775" x="5499100" y="1150938"/>
          <p14:tracePt t="4783" x="5513388" y="1150938"/>
          <p14:tracePt t="4800" x="5527675" y="1150938"/>
          <p14:tracePt t="4824" x="5543550" y="1150938"/>
          <p14:tracePt t="4864" x="5557838" y="1150938"/>
          <p14:tracePt t="4961" x="5543550" y="1150938"/>
          <p14:tracePt t="4976" x="5527675" y="1150938"/>
          <p14:tracePt t="4984" x="5499100" y="1150938"/>
          <p14:tracePt t="4993" x="5468938" y="1150938"/>
          <p14:tracePt t="5003" x="5453063" y="1150938"/>
          <p14:tracePt t="5008" x="5394325" y="1150938"/>
          <p14:tracePt t="5017" x="5364163" y="1150938"/>
          <p14:tracePt t="5025" x="5303838" y="1150938"/>
          <p14:tracePt t="5032" x="5259388" y="1165225"/>
          <p14:tracePt t="5040" x="5199063" y="1165225"/>
          <p14:tracePt t="5049" x="5154613" y="1165225"/>
          <p14:tracePt t="5057" x="5094288" y="1165225"/>
          <p14:tracePt t="5066" x="5035550" y="1181100"/>
          <p14:tracePt t="5072" x="4975225" y="1181100"/>
          <p14:tracePt t="5082" x="4900613" y="1181100"/>
          <p14:tracePt t="5089" x="4840288" y="1181100"/>
          <p14:tracePt t="5099" x="4781550" y="1181100"/>
          <p14:tracePt t="5105" x="4706938" y="1181100"/>
          <p14:tracePt t="5115" x="4646613" y="1181100"/>
          <p14:tracePt t="5121" x="4586288" y="1181100"/>
          <p14:tracePt t="5130" x="4511675" y="1181100"/>
          <p14:tracePt t="5137" x="4452938" y="1181100"/>
          <p14:tracePt t="5147" x="4392613" y="1181100"/>
          <p14:tracePt t="5153" x="4362450" y="1181100"/>
          <p14:tracePt t="5164" x="4303713" y="1181100"/>
          <p14:tracePt t="5169" x="4257675" y="1181100"/>
          <p14:tracePt t="5181" x="4213225" y="1181100"/>
          <p14:tracePt t="5185" x="4168775" y="1181100"/>
          <p14:tracePt t="5197" x="4124325" y="1181100"/>
          <p14:tracePt t="5201" x="4094163" y="1181100"/>
          <p14:tracePt t="5214" x="4064000" y="1181100"/>
          <p14:tracePt t="5217" x="4033838" y="1181100"/>
          <p14:tracePt t="5230" x="4003675" y="1181100"/>
          <p14:tracePt t="5233" x="3959225" y="1181100"/>
          <p14:tracePt t="5247" x="3929063" y="1181100"/>
          <p14:tracePt t="5249" x="3898900" y="1181100"/>
          <p14:tracePt t="5264" x="3870325" y="1181100"/>
          <p14:tracePt t="5266" x="3840163" y="1181100"/>
          <p14:tracePt t="5281" x="3810000" y="1181100"/>
          <p14:tracePt t="5282" x="3765550" y="1165225"/>
          <p14:tracePt t="5297" x="3735388" y="1165225"/>
          <p14:tracePt t="5299" x="3705225" y="1165225"/>
          <p14:tracePt t="5314" x="3675063" y="1165225"/>
          <p14:tracePt t="5316" x="3644900" y="1150938"/>
          <p14:tracePt t="5331" x="3616325" y="1150938"/>
          <p14:tracePt t="5333" x="3600450" y="1150938"/>
          <p14:tracePt t="5337" x="3586163" y="1150938"/>
          <p14:tracePt t="5347" x="3570288" y="1135063"/>
          <p14:tracePt t="5353" x="3556000" y="1135063"/>
          <p14:tracePt t="5364" x="3541713" y="1135063"/>
          <p14:tracePt t="5370" x="3525838" y="1135063"/>
          <p14:tracePt t="5386" x="3511550" y="1120775"/>
          <p14:tracePt t="5401" x="3495675" y="1120775"/>
          <p14:tracePt t="5434" x="3481388" y="1120775"/>
          <p14:tracePt t="5506" x="3495675" y="1120775"/>
          <p14:tracePt t="5516" x="3511550" y="1120775"/>
          <p14:tracePt t="5522" x="3525838" y="1120775"/>
          <p14:tracePt t="5530" x="3541713" y="1120775"/>
          <p14:tracePt t="5538" x="3570288" y="1120775"/>
          <p14:tracePt t="5549" x="3586163" y="1120775"/>
          <p14:tracePt t="5554" x="3630613" y="1120775"/>
          <p14:tracePt t="5562" x="3660775" y="1104900"/>
          <p14:tracePt t="5570" x="3705225" y="1104900"/>
          <p14:tracePt t="5582" x="3749675" y="1104900"/>
          <p14:tracePt t="5586" x="3810000" y="1090613"/>
          <p14:tracePt t="5594" x="3870325" y="1090613"/>
          <p14:tracePt t="5602" x="3944938" y="1076325"/>
          <p14:tracePt t="5610" x="4003675" y="1060450"/>
          <p14:tracePt t="5618" x="4064000" y="1060450"/>
          <p14:tracePt t="5626" x="4138613" y="1046163"/>
          <p14:tracePt t="5634" x="4213225" y="1046163"/>
          <p14:tracePt t="5642" x="4287838" y="1030288"/>
          <p14:tracePt t="5650" x="4318000" y="1030288"/>
          <p14:tracePt t="5659" x="4378325" y="1030288"/>
          <p14:tracePt t="5667" x="4437063" y="1030288"/>
          <p14:tracePt t="5674" x="4483100" y="1030288"/>
          <p14:tracePt t="5682" x="4527550" y="1030288"/>
          <p14:tracePt t="5691" x="4541838" y="1030288"/>
          <p14:tracePt t="5699" x="4572000" y="1030288"/>
          <p14:tracePt t="5707" x="4602163" y="1030288"/>
          <p14:tracePt t="5715" x="4616450" y="1030288"/>
          <p14:tracePt t="5733" x="4632325" y="1030288"/>
          <p14:tracePt t="5750" x="4646613" y="1030288"/>
          <p14:tracePt t="5851" x="4632325" y="1030288"/>
          <p14:tracePt t="6188" x="4660900" y="1030288"/>
          <p14:tracePt t="6200" x="4676775" y="1030288"/>
          <p14:tracePt t="6204" x="4706938" y="1016000"/>
          <p14:tracePt t="6212" x="4751388" y="1016000"/>
          <p14:tracePt t="6221" x="4795838" y="1001713"/>
          <p14:tracePt t="6228" x="4840288" y="985838"/>
          <p14:tracePt t="6236" x="4914900" y="971550"/>
          <p14:tracePt t="6244" x="5005388" y="941388"/>
          <p14:tracePt t="6252" x="5094288" y="927100"/>
          <p14:tracePt t="6260" x="5199063" y="911225"/>
          <p14:tracePt t="6269" x="5319713" y="881063"/>
          <p14:tracePt t="6276" x="5422900" y="881063"/>
          <p14:tracePt t="6284" x="5527675" y="881063"/>
          <p14:tracePt t="6292" x="5632450" y="881063"/>
          <p14:tracePt t="6300" x="5737225" y="881063"/>
          <p14:tracePt t="6308" x="5842000" y="881063"/>
          <p14:tracePt t="6316" x="5930900" y="881063"/>
          <p14:tracePt t="6324" x="6035675" y="881063"/>
          <p14:tracePt t="6332" x="6126163" y="881063"/>
          <p14:tracePt t="6340" x="6215063" y="896938"/>
          <p14:tracePt t="6348" x="6289675" y="911225"/>
          <p14:tracePt t="6356" x="6364288" y="927100"/>
          <p14:tracePt t="6365" x="6438900" y="941388"/>
          <p14:tracePt t="6372" x="6515100" y="955675"/>
          <p14:tracePt t="6383" x="6589713" y="955675"/>
          <p14:tracePt t="6388" x="6664325" y="971550"/>
          <p14:tracePt t="6399" x="6708775" y="985838"/>
          <p14:tracePt t="6404" x="6753225" y="985838"/>
          <p14:tracePt t="6414" x="6797675" y="1001713"/>
          <p14:tracePt t="6421" x="6843713" y="1001713"/>
          <p14:tracePt t="6430" x="6888163" y="1016000"/>
          <p14:tracePt t="6437" x="6918325" y="1016000"/>
          <p14:tracePt t="6447" x="6946900" y="1030288"/>
          <p14:tracePt t="6452" x="6977063" y="1030288"/>
          <p14:tracePt t="6464" x="6992938" y="1030288"/>
          <p14:tracePt t="6469" x="7023100" y="1030288"/>
          <p14:tracePt t="6485" x="7037388" y="1030288"/>
          <p14:tracePt t="6497" x="7051675" y="1030288"/>
          <p14:tracePt t="6525" x="7067550" y="1030288"/>
          <p14:tracePt t="6614" x="7037388" y="1030288"/>
          <p14:tracePt t="6621" x="7007225" y="1016000"/>
          <p14:tracePt t="6967" x="6977063" y="1016000"/>
          <p14:tracePt t="6975" x="6962775" y="1001713"/>
          <p14:tracePt t="6982" x="6918325" y="985838"/>
          <p14:tracePt t="6991" x="6872288" y="971550"/>
          <p14:tracePt t="6998" x="6783388" y="941388"/>
          <p14:tracePt t="7007" x="6634163" y="911225"/>
          <p14:tracePt t="7018" x="6484938" y="881063"/>
          <p14:tracePt t="7022" x="6335713" y="850900"/>
          <p14:tracePt t="7033" x="6245225" y="850900"/>
          <p14:tracePt t="7038" x="5991225" y="822325"/>
          <p14:tracePt t="7050" x="5811838" y="822325"/>
          <p14:tracePt t="7054" x="5632450" y="822325"/>
          <p14:tracePt t="7062" x="5468938" y="822325"/>
          <p14:tracePt t="7071" x="5378450" y="822325"/>
          <p14:tracePt t="7082" x="5110163" y="866775"/>
          <p14:tracePt t="7087" x="4945063" y="896938"/>
          <p14:tracePt t="7095" x="4870450" y="927100"/>
          <p14:tracePt t="7103" x="4721225" y="985838"/>
          <p14:tracePt t="7111" x="4586288" y="1030288"/>
          <p14:tracePt t="7119" x="4467225" y="1076325"/>
          <p14:tracePt t="7126" x="4348163" y="1104900"/>
          <p14:tracePt t="7135" x="4243388" y="1150938"/>
          <p14:tracePt t="7143" x="4152900" y="1165225"/>
          <p14:tracePt t="7151" x="4064000" y="1195388"/>
          <p14:tracePt t="7159" x="3989388" y="1209675"/>
          <p14:tracePt t="7166" x="3914775" y="1209675"/>
          <p14:tracePt t="7175" x="3840163" y="1225550"/>
          <p14:tracePt t="7183" x="3810000" y="1225550"/>
          <p14:tracePt t="7191" x="3749675" y="1225550"/>
          <p14:tracePt t="7199" x="3705225" y="1225550"/>
          <p14:tracePt t="7207" x="3616325" y="1225550"/>
          <p14:tracePt t="7216" x="3600450" y="1225550"/>
          <p14:tracePt t="7223" x="3556000" y="1209675"/>
          <p14:tracePt t="7232" x="3511550" y="1209675"/>
          <p14:tracePt t="7239" x="3481388" y="1195388"/>
          <p14:tracePt t="7249" x="3451225" y="1195388"/>
          <p14:tracePt t="7255" x="3421063" y="1181100"/>
          <p14:tracePt t="7265" x="3390900" y="1181100"/>
          <p14:tracePt t="7271" x="3376613" y="1165225"/>
          <p14:tracePt t="7282" x="3362325" y="1165225"/>
          <p14:tracePt t="7287" x="3346450" y="1150938"/>
          <p14:tracePt t="7303" x="3332163" y="1150938"/>
          <p14:tracePt t="7319" x="3332163" y="1135063"/>
          <p14:tracePt t="7359" x="3316288" y="1135063"/>
          <p14:tracePt t="7392" x="3316288" y="1120775"/>
          <p14:tracePt t="7536" x="3332163" y="1120775"/>
          <p14:tracePt t="7544" x="3346450" y="1120775"/>
          <p14:tracePt t="7552" x="3362325" y="1120775"/>
          <p14:tracePt t="7560" x="3376613" y="1120775"/>
          <p14:tracePt t="7571" x="3390900" y="1120775"/>
          <p14:tracePt t="7576" x="3406775" y="1120775"/>
          <p14:tracePt t="7584" x="3436938" y="1120775"/>
          <p14:tracePt t="7592" x="3467100" y="1120775"/>
          <p14:tracePt t="7600" x="3481388" y="1135063"/>
          <p14:tracePt t="7608" x="3511550" y="1135063"/>
          <p14:tracePt t="7616" x="3525838" y="1135063"/>
          <p14:tracePt t="7625" x="3556000" y="1135063"/>
          <p14:tracePt t="7632" x="3586163" y="1150938"/>
          <p14:tracePt t="7640" x="3630613" y="1150938"/>
          <p14:tracePt t="7649" x="3675063" y="1165225"/>
          <p14:tracePt t="7656" x="3721100" y="1165225"/>
          <p14:tracePt t="7667" x="3765550" y="1181100"/>
          <p14:tracePt t="7672" x="3824288" y="1181100"/>
          <p14:tracePt t="7682" x="3884613" y="1181100"/>
          <p14:tracePt t="7688" x="3959225" y="1195388"/>
          <p14:tracePt t="7699" x="4019550" y="1195388"/>
          <p14:tracePt t="7704" x="4078288" y="1209675"/>
          <p14:tracePt t="7715" x="4124325" y="1225550"/>
          <p14:tracePt t="7720" x="4168775" y="1225550"/>
          <p14:tracePt t="7730" x="4229100" y="1239838"/>
          <p14:tracePt t="7737" x="4273550" y="1239838"/>
          <p14:tracePt t="7747" x="4318000" y="1239838"/>
          <p14:tracePt t="7753" x="4348163" y="1239838"/>
          <p14:tracePt t="7764" x="4378325" y="1255713"/>
          <p14:tracePt t="7768" x="4406900" y="1255713"/>
          <p14:tracePt t="7781" x="4437063" y="1255713"/>
          <p14:tracePt t="7784" x="4452938" y="1255713"/>
          <p14:tracePt t="7797" x="4467225" y="1255713"/>
          <p14:tracePt t="7801" x="4483100" y="1255713"/>
          <p14:tracePt t="7814" x="4511675" y="1255713"/>
          <p14:tracePt t="7817" x="4527550" y="1255713"/>
          <p14:tracePt t="7830" x="4541838" y="1255713"/>
          <p14:tracePt t="7832" x="4557713" y="1255713"/>
          <p14:tracePt t="7847" x="4572000" y="1255713"/>
          <p14:tracePt t="7864" x="4586288" y="1255713"/>
          <p14:tracePt t="7866" x="4602163" y="1255713"/>
          <p14:tracePt t="7880" x="4616450" y="1255713"/>
          <p14:tracePt t="7882" x="4632325" y="1255713"/>
          <p14:tracePt t="7897" x="4646613" y="1255713"/>
          <p14:tracePt t="7900" x="4660900" y="1255713"/>
          <p14:tracePt t="7914" x="4676775" y="1255713"/>
          <p14:tracePt t="7915" x="4691063" y="1239838"/>
          <p14:tracePt t="7921" x="4706938" y="1239838"/>
          <p14:tracePt t="7930" x="4721225" y="1225550"/>
          <p14:tracePt t="7937" x="4737100" y="1225550"/>
          <p14:tracePt t="7947" x="4765675" y="1209675"/>
          <p14:tracePt t="7961" x="4781550" y="1195388"/>
          <p14:tracePt t="7969" x="4811713" y="1181100"/>
          <p14:tracePt t="7977" x="4826000" y="1181100"/>
          <p14:tracePt t="7985" x="4840288" y="1165225"/>
          <p14:tracePt t="7993" x="4856163" y="1150938"/>
          <p14:tracePt t="8001" x="4870450" y="1135063"/>
          <p14:tracePt t="8018" x="4886325" y="1120775"/>
          <p14:tracePt t="8025" x="4900613" y="1104900"/>
          <p14:tracePt t="8041" x="4914900" y="1090613"/>
          <p14:tracePt t="8057" x="4930775" y="1076325"/>
          <p14:tracePt t="8066" x="4930775" y="1060450"/>
          <p14:tracePt t="8082" x="4930775" y="1046163"/>
          <p14:tracePt t="8090" x="4945063" y="1046163"/>
          <p14:tracePt t="8099" x="4945063" y="1030288"/>
          <p14:tracePt t="8106" x="4945063" y="1016000"/>
          <p14:tracePt t="8116" x="4960938" y="1016000"/>
          <p14:tracePt t="8122" x="4960938" y="1001713"/>
          <p14:tracePt t="8132" x="4960938" y="985838"/>
          <p14:tracePt t="8138" x="4960938" y="971550"/>
          <p14:tracePt t="8145" x="4975225" y="971550"/>
          <p14:tracePt t="8162" x="4975225" y="955675"/>
          <p14:tracePt t="8202" x="4975225" y="941388"/>
          <p14:tracePt t="8226" x="4975225" y="927100"/>
          <p14:tracePt t="8242" x="4975225" y="911225"/>
          <p14:tracePt t="8258" x="4975225" y="896938"/>
          <p14:tracePt t="8266" x="4975225" y="881063"/>
          <p14:tracePt t="8283" x="4975225" y="866775"/>
          <p14:tracePt t="8299" x="4975225" y="850900"/>
          <p14:tracePt t="8316" x="4975225" y="836613"/>
          <p14:tracePt t="8322" x="4975225" y="822325"/>
          <p14:tracePt t="8338" x="4960938" y="806450"/>
          <p14:tracePt t="8354" x="4960938" y="792163"/>
          <p14:tracePt t="8362" x="4960938" y="776288"/>
          <p14:tracePt t="8378" x="4945063" y="762000"/>
          <p14:tracePt t="8386" x="4945063" y="747713"/>
          <p14:tracePt t="8403" x="4945063" y="731838"/>
          <p14:tracePt t="8411" x="4945063" y="717550"/>
          <p14:tracePt t="8419" x="4930775" y="701675"/>
          <p14:tracePt t="8426" x="4930775" y="687388"/>
          <p14:tracePt t="8435" x="4930775" y="673100"/>
          <p14:tracePt t="8443" x="4914900" y="673100"/>
          <p14:tracePt t="8451" x="4914900" y="657225"/>
          <p14:tracePt t="8459" x="4914900" y="642938"/>
          <p14:tracePt t="8467" x="4900613" y="627063"/>
          <p14:tracePt t="8483" x="4886325" y="612775"/>
          <p14:tracePt t="8491" x="4870450" y="596900"/>
          <p14:tracePt t="8499" x="4870450" y="582613"/>
          <p14:tracePt t="8507" x="4856163" y="582613"/>
          <p14:tracePt t="8516" x="4840288" y="568325"/>
          <p14:tracePt t="8523" x="4826000" y="552450"/>
          <p14:tracePt t="8533" x="4811713" y="552450"/>
          <p14:tracePt t="8539" x="4795838" y="538163"/>
          <p14:tracePt t="8549" x="4781550" y="522288"/>
          <p14:tracePt t="8555" x="4765675" y="508000"/>
          <p14:tracePt t="8563" x="4737100" y="493713"/>
          <p14:tracePt t="8571" x="4721225" y="477838"/>
          <p14:tracePt t="8579" x="4691063" y="463550"/>
          <p14:tracePt t="8587" x="4660900" y="433388"/>
          <p14:tracePt t="8599" x="4616450" y="403225"/>
          <p14:tracePt t="8603" x="4602163" y="388938"/>
          <p14:tracePt t="8611" x="4541838" y="373063"/>
          <p14:tracePt t="8619" x="4511675" y="342900"/>
          <p14:tracePt t="8627" x="4467225" y="328613"/>
          <p14:tracePt t="8636" x="4437063" y="328613"/>
          <p14:tracePt t="8643" x="4392613" y="314325"/>
          <p14:tracePt t="8651" x="4348163" y="298450"/>
          <p14:tracePt t="8659" x="4318000" y="284163"/>
          <p14:tracePt t="8667" x="4273550" y="268288"/>
          <p14:tracePt t="8676" x="4243388" y="254000"/>
          <p14:tracePt t="8683" x="4198938" y="254000"/>
          <p14:tracePt t="8691" x="4168775" y="254000"/>
          <p14:tracePt t="8699" x="4138613" y="239713"/>
          <p14:tracePt t="8708" x="4108450" y="223838"/>
          <p14:tracePt t="8716" x="4078288" y="223838"/>
          <p14:tracePt t="8723" x="4049713" y="209550"/>
          <p14:tracePt t="8732" x="4019550" y="209550"/>
          <p14:tracePt t="8740" x="3989388" y="193675"/>
          <p14:tracePt t="8749" x="3959225" y="193675"/>
          <p14:tracePt t="8756" x="3929063" y="179388"/>
          <p14:tracePt t="8766" x="3898900" y="179388"/>
          <p14:tracePt t="8772" x="3854450" y="165100"/>
          <p14:tracePt t="8782" x="3824288" y="165100"/>
          <p14:tracePt t="8788" x="3810000" y="149225"/>
          <p14:tracePt t="8797" x="3779838" y="149225"/>
          <p14:tracePt t="8804" x="3749675" y="134938"/>
          <p14:tracePt t="8814" x="3721100" y="134938"/>
          <p14:tracePt t="8820" x="3705225" y="134938"/>
          <p14:tracePt t="8830" x="3675063" y="134938"/>
          <p14:tracePt t="8836" x="3660775" y="134938"/>
          <p14:tracePt t="8847" x="3630613" y="134938"/>
          <p14:tracePt t="8852" x="3600450" y="134938"/>
          <p14:tracePt t="8864" x="3570288" y="134938"/>
          <p14:tracePt t="8868" x="3556000" y="134938"/>
          <p14:tracePt t="8880" x="3525838" y="134938"/>
          <p14:tracePt t="8884" x="3495675" y="134938"/>
          <p14:tracePt t="8897" x="3481388" y="134938"/>
          <p14:tracePt t="8900" x="3451225" y="134938"/>
          <p14:tracePt t="8914" x="3421063" y="149225"/>
          <p14:tracePt t="8916" x="3390900" y="179388"/>
          <p14:tracePt t="8931" x="3362325" y="193675"/>
          <p14:tracePt t="8933" x="3332163" y="223838"/>
          <p14:tracePt t="8947" x="3316288" y="239713"/>
          <p14:tracePt t="8950" x="3287713" y="268288"/>
          <p14:tracePt t="8964" x="3271838" y="298450"/>
          <p14:tracePt t="8966" x="3241675" y="328613"/>
          <p14:tracePt t="8980" x="3227388" y="358775"/>
          <p14:tracePt t="8982" x="3213100" y="373063"/>
          <p14:tracePt t="8997" x="3182938" y="403225"/>
          <p14:tracePt t="8998" x="3167063" y="433388"/>
          <p14:tracePt t="9004" x="3152775" y="463550"/>
          <p14:tracePt t="9014" x="3136900" y="493713"/>
          <p14:tracePt t="9020" x="3122613" y="508000"/>
          <p14:tracePt t="9030" x="3122613" y="538163"/>
          <p14:tracePt t="9036" x="3092450" y="568325"/>
          <p14:tracePt t="9047" x="3092450" y="582613"/>
          <p14:tracePt t="9052" x="3078163" y="612775"/>
          <p14:tracePt t="9064" x="3078163" y="627063"/>
          <p14:tracePt t="9068" x="3062288" y="657225"/>
          <p14:tracePt t="9081" x="3062288" y="673100"/>
          <p14:tracePt t="9084" x="3062288" y="701675"/>
          <p14:tracePt t="9097" x="3048000" y="717550"/>
          <p14:tracePt t="9101" x="3048000" y="731838"/>
          <p14:tracePt t="9114" x="3048000" y="747713"/>
          <p14:tracePt t="9117" x="3048000" y="762000"/>
          <p14:tracePt t="9131" x="3048000" y="776288"/>
          <p14:tracePt t="9132" x="3048000" y="792163"/>
          <p14:tracePt t="9149" x="3048000" y="806450"/>
          <p14:tracePt t="9164" x="3048000" y="822325"/>
          <p14:tracePt t="9180" x="3048000" y="836613"/>
          <p14:tracePt t="9182" x="3048000" y="850900"/>
          <p14:tracePt t="9197" x="3048000" y="866775"/>
          <p14:tracePt t="9214" x="3062288" y="881063"/>
          <p14:tracePt t="9215" x="3062288" y="896938"/>
          <p14:tracePt t="9221" x="3078163" y="911225"/>
          <p14:tracePt t="9230" x="3092450" y="927100"/>
          <p14:tracePt t="9237" x="3108325" y="927100"/>
          <p14:tracePt t="9247" x="3136900" y="941388"/>
          <p14:tracePt t="9253" x="3152775" y="955675"/>
          <p14:tracePt t="9264" x="3167063" y="971550"/>
          <p14:tracePt t="9269" x="3197225" y="985838"/>
          <p14:tracePt t="9280" x="3241675" y="1016000"/>
          <p14:tracePt t="9285" x="3287713" y="1030288"/>
          <p14:tracePt t="9297" x="3316288" y="1046163"/>
          <p14:tracePt t="9301" x="3362325" y="1076325"/>
          <p14:tracePt t="9314" x="3406775" y="1090613"/>
          <p14:tracePt t="9317" x="3451225" y="1120775"/>
          <p14:tracePt t="9331" x="3511550" y="1150938"/>
          <p14:tracePt t="9333" x="3556000" y="1165225"/>
          <p14:tracePt t="9347" x="3600450" y="1195388"/>
          <p14:tracePt t="9350" x="3660775" y="1209675"/>
          <p14:tracePt t="9364" x="3705225" y="1239838"/>
          <p14:tracePt t="9366" x="3765550" y="1255713"/>
          <p14:tracePt t="9381" x="3824288" y="1284288"/>
          <p14:tracePt t="9383" x="3884613" y="1300163"/>
          <p14:tracePt t="9397" x="3944938" y="1300163"/>
          <p14:tracePt t="9399" x="4003675" y="1314450"/>
          <p14:tracePt t="9414" x="4064000" y="1330325"/>
          <p14:tracePt t="9416" x="4094163" y="1330325"/>
          <p14:tracePt t="9431" x="4183063" y="1344613"/>
          <p14:tracePt t="9432" x="4243388" y="1344613"/>
          <p14:tracePt t="9437" x="4287838" y="1344613"/>
          <p14:tracePt t="9447" x="4348163" y="1344613"/>
          <p14:tracePt t="9454" x="4392613" y="1344613"/>
          <p14:tracePt t="9464" x="4437063" y="1344613"/>
          <p14:tracePt t="9470" x="4497388" y="1344613"/>
          <p14:tracePt t="9480" x="4557713" y="1344613"/>
          <p14:tracePt t="9486" x="4586288" y="1344613"/>
          <p14:tracePt t="9497" x="4616450" y="1344613"/>
          <p14:tracePt t="9501" x="4660900" y="1344613"/>
          <p14:tracePt t="9514" x="4706938" y="1330325"/>
          <p14:tracePt t="9517" x="4751388" y="1314450"/>
          <p14:tracePt t="9530" x="4795838" y="1314450"/>
          <p14:tracePt t="9533" x="4840288" y="1300163"/>
          <p14:tracePt t="9547" x="4886325" y="1284288"/>
          <p14:tracePt t="9550" x="4914900" y="1284288"/>
          <p14:tracePt t="9564" x="4945063" y="1270000"/>
          <p14:tracePt t="9566" x="4975225" y="1270000"/>
          <p14:tracePt t="9580" x="5019675" y="1255713"/>
          <p14:tracePt t="9583" x="5049838" y="1239838"/>
          <p14:tracePt t="9597" x="5065713" y="1239838"/>
          <p14:tracePt t="9599" x="5080000" y="1225550"/>
          <p14:tracePt t="9614" x="5110163" y="1225550"/>
          <p14:tracePt t="9616" x="5124450" y="1209675"/>
          <p14:tracePt t="9631" x="5140325" y="1195388"/>
          <p14:tracePt t="9633" x="5154613" y="1181100"/>
          <p14:tracePt t="9648" x="5168900" y="1165225"/>
          <p14:tracePt t="9662" x="5184775" y="1150938"/>
          <p14:tracePt t="9678" x="5184775" y="1135063"/>
          <p14:tracePt t="9694" x="5184775" y="1120775"/>
          <p14:tracePt t="9710" x="5184775" y="1104900"/>
          <p14:tracePt t="9726" x="5184775" y="1090613"/>
          <p14:tracePt t="9735" x="5184775" y="1076325"/>
          <p14:tracePt t="9743" x="5184775" y="1060450"/>
          <p14:tracePt t="9750" x="5184775" y="1046163"/>
          <p14:tracePt t="9758" x="5184775" y="1030288"/>
          <p14:tracePt t="9766" x="5184775" y="1016000"/>
          <p14:tracePt t="9774" x="5184775" y="1001713"/>
          <p14:tracePt t="9783" x="5168900" y="985838"/>
          <p14:tracePt t="9790" x="5154613" y="971550"/>
          <p14:tracePt t="9799" x="5154613" y="955675"/>
          <p14:tracePt t="9807" x="5140325" y="941388"/>
          <p14:tracePt t="9816" x="5124450" y="927100"/>
          <p14:tracePt t="9822" x="5110163" y="911225"/>
          <p14:tracePt t="9833" x="5094288" y="881063"/>
          <p14:tracePt t="9838" x="5080000" y="866775"/>
          <p14:tracePt t="9849" x="5065713" y="836613"/>
          <p14:tracePt t="9855" x="5035550" y="822325"/>
          <p14:tracePt t="9866" x="5019675" y="792163"/>
          <p14:tracePt t="9871" x="4991100" y="762000"/>
          <p14:tracePt t="9879" x="4975225" y="747713"/>
          <p14:tracePt t="9887" x="4945063" y="717550"/>
          <p14:tracePt t="9899" x="4930775" y="687388"/>
          <p14:tracePt t="9903" x="4900613" y="657225"/>
          <p14:tracePt t="9911" x="4870450" y="627063"/>
          <p14:tracePt t="9919" x="4856163" y="612775"/>
          <p14:tracePt t="9927" x="4826000" y="582613"/>
          <p14:tracePt t="9935" x="4811713" y="552450"/>
          <p14:tracePt t="9943" x="4795838" y="538163"/>
          <p14:tracePt t="9951" x="4781550" y="522288"/>
          <p14:tracePt t="9959" x="4765675" y="493713"/>
          <p14:tracePt t="9968" x="4737100" y="477838"/>
          <p14:tracePt t="9975" x="4721225" y="463550"/>
          <p14:tracePt t="9983" x="4706938" y="447675"/>
          <p14:tracePt t="9991" x="4691063" y="433388"/>
          <p14:tracePt t="9999" x="4660900" y="419100"/>
          <p14:tracePt t="10007" x="4646613" y="403225"/>
          <p14:tracePt t="10016" x="4616450" y="388938"/>
          <p14:tracePt t="10023" x="4586288" y="373063"/>
          <p14:tracePt t="10032" x="4572000" y="358775"/>
          <p14:tracePt t="10040" x="4541838" y="342900"/>
          <p14:tracePt t="10049" x="4511675" y="342900"/>
          <p14:tracePt t="10055" x="4483100" y="328613"/>
          <p14:tracePt t="10066" x="4452938" y="314325"/>
          <p14:tracePt t="10071" x="4406900" y="314325"/>
          <p14:tracePt t="10082" x="4362450" y="298450"/>
          <p14:tracePt t="10087" x="4318000" y="298450"/>
          <p14:tracePt t="10097" x="4273550" y="298450"/>
          <p14:tracePt t="10104" x="4229100" y="298450"/>
          <p14:tracePt t="10114" x="4183063" y="298450"/>
          <p14:tracePt t="10120" x="4152900" y="298450"/>
          <p14:tracePt t="10131" x="4108450" y="298450"/>
          <p14:tracePt t="10135" x="4064000" y="298450"/>
          <p14:tracePt t="10147" x="4033838" y="298450"/>
          <p14:tracePt t="10152" x="3989388" y="298450"/>
          <p14:tracePt t="10164" x="3959225" y="314325"/>
          <p14:tracePt t="10168" x="3914775" y="314325"/>
          <p14:tracePt t="10181" x="3898900" y="314325"/>
          <p14:tracePt t="10183" x="3870325" y="328613"/>
          <p14:tracePt t="10197" x="3840163" y="328613"/>
          <p14:tracePt t="10199" x="3810000" y="328613"/>
          <p14:tracePt t="10214" x="3795713" y="342900"/>
          <p14:tracePt t="10217" x="3765550" y="342900"/>
          <p14:tracePt t="10231" x="3749675" y="342900"/>
          <p14:tracePt t="10233" x="3735388" y="358775"/>
          <p14:tracePt t="10247" x="3721100" y="358775"/>
          <p14:tracePt t="10250" x="3690938" y="358775"/>
          <p14:tracePt t="10266" x="3675063" y="358775"/>
          <p14:tracePt t="10280" x="3660775" y="373063"/>
          <p14:tracePt t="10297" x="3644900" y="373063"/>
          <p14:tracePt t="10305" x="3630613" y="373063"/>
          <p14:tracePt t="10320" x="3616325" y="373063"/>
          <p14:tracePt t="10336" x="3616325" y="388938"/>
          <p14:tracePt t="10347" x="3600450" y="388938"/>
          <p14:tracePt t="10360" x="3586163" y="388938"/>
          <p14:tracePt t="10369" x="3586163" y="403225"/>
          <p14:tracePt t="10377" x="3570288" y="403225"/>
          <p14:tracePt t="10385" x="3556000" y="403225"/>
          <p14:tracePt t="10393" x="3556000" y="419100"/>
          <p14:tracePt t="10401" x="3541713" y="419100"/>
          <p14:tracePt t="10417" x="3525838" y="433388"/>
          <p14:tracePt t="10425" x="3525838" y="447675"/>
          <p14:tracePt t="10433" x="3511550" y="447675"/>
          <p14:tracePt t="10440" x="3495675" y="463550"/>
          <p14:tracePt t="10449" x="3495675" y="477838"/>
          <p14:tracePt t="10457" x="3481388" y="493713"/>
          <p14:tracePt t="10466" x="3467100" y="493713"/>
          <p14:tracePt t="10473" x="3451225" y="508000"/>
          <p14:tracePt t="10483" x="3436938" y="522288"/>
          <p14:tracePt t="10489" x="3436938" y="538163"/>
          <p14:tracePt t="10499" x="3421063" y="552450"/>
          <p14:tracePt t="10505" x="3421063" y="568325"/>
          <p14:tracePt t="10516" x="3406775" y="582613"/>
          <p14:tracePt t="10521" x="3390900" y="612775"/>
          <p14:tracePt t="10529" x="3390900" y="627063"/>
          <p14:tracePt t="10537" x="3376613" y="642938"/>
          <p14:tracePt t="10545" x="3376613" y="673100"/>
          <p14:tracePt t="10554" x="3376613" y="687388"/>
          <p14:tracePt t="10561" x="3376613" y="701675"/>
          <p14:tracePt t="10569" x="3362325" y="731838"/>
          <p14:tracePt t="10577" x="3362325" y="747713"/>
          <p14:tracePt t="10586" x="3362325" y="762000"/>
          <p14:tracePt t="10593" x="3362325" y="792163"/>
          <p14:tracePt t="10609" x="3362325" y="806450"/>
          <p14:tracePt t="10617" x="3346450" y="822325"/>
          <p14:tracePt t="10625" x="3346450" y="836613"/>
          <p14:tracePt t="10633" x="3346450" y="850900"/>
          <p14:tracePt t="10641" x="3346450" y="866775"/>
          <p14:tracePt t="10657" x="3346450" y="881063"/>
          <p14:tracePt t="10667" x="3346450" y="896938"/>
          <p14:tracePt t="10683" x="3346450" y="911225"/>
          <p14:tracePt t="10700" x="3362325" y="927100"/>
          <p14:tracePt t="10716" x="3362325" y="941388"/>
          <p14:tracePt t="10721" x="3376613" y="941388"/>
          <p14:tracePt t="10734" x="3376613" y="955675"/>
          <p14:tracePt t="10754" x="3390900" y="955675"/>
          <p14:tracePt t="10761" x="3390900" y="971550"/>
          <p14:tracePt t="10786" x="3406775" y="971550"/>
          <p14:tracePt t="10794" x="3406775" y="985838"/>
          <p14:tracePt t="10810" x="3421063" y="985838"/>
          <p14:tracePt t="10826" x="3436938" y="1001713"/>
          <p14:tracePt t="10842" x="3451225" y="1016000"/>
          <p14:tracePt t="10850" x="3467100" y="1016000"/>
          <p14:tracePt t="10858" x="3481388" y="1016000"/>
          <p14:tracePt t="10874" x="3495675" y="1030288"/>
          <p14:tracePt t="10890" x="3511550" y="1030288"/>
          <p14:tracePt t="10900" x="3511550" y="1046163"/>
          <p14:tracePt t="10906" x="3525838" y="1046163"/>
          <p14:tracePt t="10922" x="3541713" y="1046163"/>
          <p14:tracePt t="10938" x="3556000" y="1046163"/>
          <p14:tracePt t="10949" x="3570288" y="1046163"/>
          <p14:tracePt t="10970" x="3586163" y="1046163"/>
          <p14:tracePt t="10987" x="3600450" y="1046163"/>
          <p14:tracePt t="10995" x="3616325" y="1046163"/>
          <p14:tracePt t="11010" x="3630613" y="1046163"/>
          <p14:tracePt t="11019" x="3644900" y="1046163"/>
          <p14:tracePt t="11034" x="3660775" y="1046163"/>
          <p14:tracePt t="11043" x="3675063" y="1046163"/>
          <p14:tracePt t="11050" x="3690938" y="1046163"/>
          <p14:tracePt t="11067" x="3705225" y="1046163"/>
          <p14:tracePt t="11075" x="3721100" y="1046163"/>
          <p14:tracePt t="11091" x="3735388" y="1046163"/>
          <p14:tracePt t="11099" x="3749675" y="1046163"/>
          <p14:tracePt t="11116" x="3765550" y="1046163"/>
          <p14:tracePt t="11123" x="3779838" y="1046163"/>
          <p14:tracePt t="11139" x="3795713" y="1046163"/>
          <p14:tracePt t="11150" x="3810000" y="1046163"/>
          <p14:tracePt t="11155" x="3824288" y="1046163"/>
          <p14:tracePt t="11166" x="3840163" y="1046163"/>
          <p14:tracePt t="11171" x="3854450" y="1046163"/>
          <p14:tracePt t="11179" x="3870325" y="1046163"/>
          <p14:tracePt t="11187" x="3884613" y="1046163"/>
          <p14:tracePt t="11195" x="3914775" y="1046163"/>
          <p14:tracePt t="11203" x="3929063" y="1046163"/>
          <p14:tracePt t="11211" x="3944938" y="1046163"/>
          <p14:tracePt t="11219" x="3975100" y="1046163"/>
          <p14:tracePt t="11227" x="3989388" y="1046163"/>
          <p14:tracePt t="11235" x="4003675" y="1046163"/>
          <p14:tracePt t="11243" x="4019550" y="1046163"/>
          <p14:tracePt t="11251" x="4033838" y="1046163"/>
          <p14:tracePt t="11259" x="4049713" y="1046163"/>
          <p14:tracePt t="11267" x="4064000" y="1046163"/>
          <p14:tracePt t="11283" x="4078288" y="1046163"/>
          <p14:tracePt t="11300" x="4094163" y="1046163"/>
          <p14:tracePt t="11316" x="4108450" y="1046163"/>
          <p14:tracePt t="11340" x="4124325" y="1030288"/>
          <p14:tracePt t="11355" x="4124325" y="1016000"/>
          <p14:tracePt t="11366" x="4138613" y="1001713"/>
          <p14:tracePt t="11371" x="4138613" y="985838"/>
          <p14:tracePt t="11845" x="4138613" y="1060450"/>
          <p14:tracePt t="11854" x="4124325" y="1104900"/>
          <p14:tracePt t="11861" x="4094163" y="1165225"/>
          <p14:tracePt t="11869" x="4078288" y="1209675"/>
          <p14:tracePt t="11877" x="4064000" y="1255713"/>
          <p14:tracePt t="11892" x="4033838" y="1300163"/>
          <p14:tracePt t="11894" x="3989388" y="1389063"/>
          <p14:tracePt t="11901" x="3944938" y="1479550"/>
          <p14:tracePt t="11909" x="3884613" y="1538288"/>
          <p14:tracePt t="11917" x="3840163" y="1612900"/>
          <p14:tracePt t="11925" x="3795713" y="1673225"/>
          <p14:tracePt t="11933" x="3735388" y="1733550"/>
          <p14:tracePt t="11941" x="3705225" y="1778000"/>
          <p14:tracePt t="11949" x="3660775" y="1838325"/>
          <p14:tracePt t="11957" x="3616325" y="1882775"/>
          <p14:tracePt t="11965" x="3570288" y="1927225"/>
          <p14:tracePt t="11973" x="3525838" y="1971675"/>
          <p14:tracePt t="11982" x="3481388" y="2017713"/>
          <p14:tracePt t="11989" x="3436938" y="2062163"/>
          <p14:tracePt t="11999" x="3390900" y="2106613"/>
          <p14:tracePt t="12005" x="3332163" y="2151063"/>
          <p14:tracePt t="12016" x="3287713" y="2181225"/>
          <p14:tracePt t="12021" x="3227388" y="2225675"/>
          <p14:tracePt t="12032" x="3182938" y="2255838"/>
          <p14:tracePt t="12037" x="3152775" y="2271713"/>
          <p14:tracePt t="12047" x="3108325" y="2316163"/>
          <p14:tracePt t="12053" x="3078163" y="2330450"/>
          <p14:tracePt t="12064" x="3033713" y="2360613"/>
          <p14:tracePt t="12070" x="3003550" y="2374900"/>
          <p14:tracePt t="12081" x="2973388" y="2390775"/>
          <p14:tracePt t="12085" x="2943225" y="2405063"/>
          <p14:tracePt t="12097" x="2913063" y="2405063"/>
          <p14:tracePt t="12101" x="2868613" y="2420938"/>
          <p14:tracePt t="12114" x="2854325" y="2420938"/>
          <p14:tracePt t="12117" x="2794000" y="2435225"/>
          <p14:tracePt t="12131" x="2779713" y="2435225"/>
          <p14:tracePt t="12133" x="2733675" y="2435225"/>
          <p14:tracePt t="12147" x="2705100" y="2435225"/>
          <p14:tracePt t="12150" x="2659063" y="2435225"/>
          <p14:tracePt t="12164" x="2628900" y="2435225"/>
          <p14:tracePt t="12166" x="2600325" y="2435225"/>
          <p14:tracePt t="12181" x="2570163" y="2435225"/>
          <p14:tracePt t="12183" x="2525713" y="2435225"/>
          <p14:tracePt t="12197" x="2495550" y="2435225"/>
          <p14:tracePt t="12199" x="2465388" y="2420938"/>
          <p14:tracePt t="12214" x="2435225" y="2405063"/>
          <p14:tracePt t="12217" x="2405063" y="2405063"/>
          <p14:tracePt t="12231" x="2374900" y="2390775"/>
          <p14:tracePt t="12233" x="2360613" y="2390775"/>
          <p14:tracePt t="12247" x="2330450" y="2374900"/>
          <p14:tracePt t="12249" x="2316163" y="2360613"/>
          <p14:tracePt t="12254" x="2300288" y="2360613"/>
          <p14:tracePt t="12264" x="2286000" y="2346325"/>
          <p14:tracePt t="12270" x="2255838" y="2346325"/>
          <p14:tracePt t="12281" x="2241550" y="2330450"/>
          <p14:tracePt t="12286" x="2225675" y="2330450"/>
          <p14:tracePt t="12297" x="2211388" y="2316163"/>
          <p14:tracePt t="12311" x="2197100" y="2300288"/>
          <p14:tracePt t="12319" x="2181225" y="2300288"/>
          <p14:tracePt t="12327" x="2166938" y="2286000"/>
          <p14:tracePt t="12335" x="2151063" y="2286000"/>
          <p14:tracePt t="12342" x="2136775" y="2271713"/>
          <p14:tracePt t="12351" x="2120900" y="2271713"/>
          <p14:tracePt t="12359" x="2106613" y="2255838"/>
          <p14:tracePt t="12366" x="2092325" y="2255838"/>
          <p14:tracePt t="12374" x="2076450" y="2241550"/>
          <p14:tracePt t="12382" x="2062163" y="2241550"/>
          <p14:tracePt t="12391" x="2046288" y="2225675"/>
          <p14:tracePt t="12399" x="2017713" y="2225675"/>
          <p14:tracePt t="12407" x="2001838" y="2211388"/>
          <p14:tracePt t="12416" x="1987550" y="2211388"/>
          <p14:tracePt t="12423" x="1971675" y="2211388"/>
          <p14:tracePt t="12432" x="1957388" y="2197100"/>
          <p14:tracePt t="12449" x="1943100" y="2197100"/>
          <p14:tracePt t="12455" x="1927225" y="2197100"/>
          <p14:tracePt t="12471" x="1912938" y="2197100"/>
          <p14:tracePt t="12503" x="1897063" y="2197100"/>
          <p14:tracePt t="13209" x="1912938" y="2197100"/>
          <p14:tracePt t="13218" x="1943100" y="2197100"/>
          <p14:tracePt t="13225" x="1957388" y="2197100"/>
          <p14:tracePt t="13233" x="1987550" y="2197100"/>
          <p14:tracePt t="13242" x="2017713" y="2197100"/>
          <p14:tracePt t="13249" x="2046288" y="2197100"/>
          <p14:tracePt t="13258" x="2092325" y="2197100"/>
          <p14:tracePt t="13266" x="2120900" y="2197100"/>
          <p14:tracePt t="13273" x="2166938" y="2197100"/>
          <p14:tracePt t="13283" x="2197100" y="2197100"/>
          <p14:tracePt t="13290" x="2241550" y="2197100"/>
          <p14:tracePt t="13299" x="2286000" y="2197100"/>
          <p14:tracePt t="13305" x="2330450" y="2197100"/>
          <p14:tracePt t="13316" x="2360613" y="2211388"/>
          <p14:tracePt t="13321" x="2390775" y="2211388"/>
          <p14:tracePt t="13329" x="2435225" y="2211388"/>
          <p14:tracePt t="13338" x="2465388" y="2225675"/>
          <p14:tracePt t="13345" x="2509838" y="2225675"/>
          <p14:tracePt t="13353" x="2540000" y="2241550"/>
          <p14:tracePt t="13366" x="2554288" y="2241550"/>
          <p14:tracePt t="13369" x="2584450" y="2241550"/>
          <p14:tracePt t="13377" x="2614613" y="2255838"/>
          <p14:tracePt t="13393" x="2628900" y="2255838"/>
          <p14:tracePt t="13402" x="2644775" y="2255838"/>
          <p14:tracePt t="13410" x="2659063" y="2255838"/>
          <p14:tracePt t="13434" x="2674938" y="2255838"/>
          <p14:tracePt t="13458" x="2689225" y="2255838"/>
          <p14:tracePt t="13482" x="2705100" y="2241550"/>
          <p14:tracePt t="13500" x="2719388" y="2225675"/>
          <p14:tracePt t="13517" x="2733675" y="2225675"/>
          <p14:tracePt t="13522" x="2733675" y="2211388"/>
          <p14:tracePt t="13533" x="2749550" y="2211388"/>
          <p14:tracePt t="13538" x="2749550" y="2197100"/>
          <p14:tracePt t="13549" x="2763838" y="2197100"/>
          <p14:tracePt t="13554" x="2763838" y="2181225"/>
          <p14:tracePt t="13562" x="2779713" y="2181225"/>
          <p14:tracePt t="13578" x="2794000" y="2166938"/>
          <p14:tracePt t="13586" x="2808288" y="2166938"/>
          <p14:tracePt t="13602" x="2824163" y="2151063"/>
          <p14:tracePt t="13610" x="2838450" y="2151063"/>
          <p14:tracePt t="13619" x="2854325" y="2151063"/>
          <p14:tracePt t="13626" x="2868613" y="2151063"/>
          <p14:tracePt t="13635" x="2882900" y="2136775"/>
          <p14:tracePt t="13643" x="2898775" y="2136775"/>
          <p14:tracePt t="13651" x="2913063" y="2136775"/>
          <p14:tracePt t="13659" x="2928938" y="2136775"/>
          <p14:tracePt t="13667" x="2943225" y="2136775"/>
          <p14:tracePt t="13674" x="2959100" y="2136775"/>
          <p14:tracePt t="13684" x="2973388" y="2136775"/>
          <p14:tracePt t="13691" x="2987675" y="2136775"/>
          <p14:tracePt t="13700" x="3003550" y="2136775"/>
          <p14:tracePt t="13707" x="3017838" y="2136775"/>
          <p14:tracePt t="13716" x="3033713" y="2136775"/>
          <p14:tracePt t="13733" x="3048000" y="2136775"/>
          <p14:tracePt t="13746" x="3062288" y="2136775"/>
          <p14:tracePt t="13779" x="3078163" y="2136775"/>
          <p14:tracePt t="13843" x="3078163" y="2151063"/>
          <p14:tracePt t="14180" x="3062288" y="2136775"/>
          <p14:tracePt t="14188" x="3048000" y="2106613"/>
          <p14:tracePt t="14196" x="3033713" y="2092325"/>
          <p14:tracePt t="14204" x="3003550" y="2062163"/>
          <p14:tracePt t="14216" x="2987675" y="2046288"/>
          <p14:tracePt t="14220" x="2959100" y="2017713"/>
          <p14:tracePt t="14228" x="2928938" y="2001838"/>
          <p14:tracePt t="14238" x="2913063" y="1987550"/>
          <p14:tracePt t="14244" x="2882900" y="1971675"/>
          <p14:tracePt t="14252" x="2854325" y="1957388"/>
          <p14:tracePt t="14260" x="2838450" y="1957388"/>
          <p14:tracePt t="14269" x="2808288" y="1943100"/>
          <p14:tracePt t="14276" x="2779713" y="1943100"/>
          <p14:tracePt t="14284" x="2749550" y="1943100"/>
          <p14:tracePt t="14292" x="2733675" y="1927225"/>
          <p14:tracePt t="14300" x="2705100" y="1927225"/>
          <p14:tracePt t="14309" x="2659063" y="1912938"/>
          <p14:tracePt t="14316" x="2644775" y="1912938"/>
          <p14:tracePt t="14324" x="2600325" y="1912938"/>
          <p14:tracePt t="14332" x="2570163" y="1912938"/>
          <p14:tracePt t="14340" x="2540000" y="1912938"/>
          <p14:tracePt t="14349" x="2509838" y="1912938"/>
          <p14:tracePt t="14356" x="2465388" y="1912938"/>
          <p14:tracePt t="14366" x="2435225" y="1912938"/>
          <p14:tracePt t="14373" x="2390775" y="1912938"/>
          <p14:tracePt t="14382" x="2360613" y="1912938"/>
          <p14:tracePt t="14389" x="2330450" y="1912938"/>
          <p14:tracePt t="14399" x="2286000" y="1912938"/>
          <p14:tracePt t="14405" x="2255838" y="1912938"/>
          <p14:tracePt t="14414" x="2225675" y="1912938"/>
          <p14:tracePt t="14421" x="2197100" y="1912938"/>
          <p14:tracePt t="14431" x="2166938" y="1912938"/>
          <p14:tracePt t="14437" x="2136775" y="1927225"/>
          <p14:tracePt t="14447" x="2120900" y="1943100"/>
          <p14:tracePt t="14453" x="2106613" y="1943100"/>
          <p14:tracePt t="14464" x="2076450" y="1957388"/>
          <p14:tracePt t="14469" x="2062163" y="1971675"/>
          <p14:tracePt t="14481" x="2032000" y="1971675"/>
          <p14:tracePt t="14485" x="2017713" y="1987550"/>
          <p14:tracePt t="14497" x="1987550" y="2001838"/>
          <p14:tracePt t="14501" x="1971675" y="2017713"/>
          <p14:tracePt t="14514" x="1957388" y="2017713"/>
          <p14:tracePt t="14517" x="1943100" y="2032000"/>
          <p14:tracePt t="14531" x="1927225" y="2046288"/>
          <p14:tracePt t="14533" x="1912938" y="2046288"/>
          <p14:tracePt t="14547" x="1897063" y="2062163"/>
          <p14:tracePt t="14550" x="1882775" y="2062163"/>
          <p14:tracePt t="14564" x="1882775" y="2076450"/>
          <p14:tracePt t="14566" x="1866900" y="2092325"/>
          <p14:tracePt t="14583" x="1852613" y="2106613"/>
          <p14:tracePt t="14599" x="1838325" y="2120900"/>
          <p14:tracePt t="14614" x="1838325" y="2136775"/>
          <p14:tracePt t="14631" x="1838325" y="2151063"/>
          <p14:tracePt t="14632" x="1838325" y="2166938"/>
          <p14:tracePt t="14638" x="1838325" y="2181225"/>
          <p14:tracePt t="14648" x="1838325" y="2197100"/>
          <p14:tracePt t="14653" x="1838325" y="2225675"/>
          <p14:tracePt t="14664" x="1838325" y="2241550"/>
          <p14:tracePt t="14669" x="1838325" y="2255838"/>
          <p14:tracePt t="14681" x="1838325" y="2286000"/>
          <p14:tracePt t="14685" x="1838325" y="2300288"/>
          <p14:tracePt t="14697" x="1866900" y="2316163"/>
          <p14:tracePt t="14701" x="1882775" y="2346325"/>
          <p14:tracePt t="14714" x="1897063" y="2360613"/>
          <p14:tracePt t="14717" x="1927225" y="2390775"/>
          <p14:tracePt t="14731" x="1971675" y="2405063"/>
          <p14:tracePt t="14733" x="2001838" y="2420938"/>
          <p14:tracePt t="14747" x="2046288" y="2451100"/>
          <p14:tracePt t="14750" x="2092325" y="2451100"/>
          <p14:tracePt t="14764" x="2136775" y="2465388"/>
          <p14:tracePt t="14766" x="2181225" y="2479675"/>
          <p14:tracePt t="14781" x="2211388" y="2479675"/>
          <p14:tracePt t="14783" x="2271713" y="2495550"/>
          <p14:tracePt t="14798" x="2330450" y="2495550"/>
          <p14:tracePt t="14799" x="2405063" y="2495550"/>
          <p14:tracePt t="14814" x="2465388" y="2495550"/>
          <p14:tracePt t="14817" x="2540000" y="2509838"/>
          <p14:tracePt t="14831" x="2600325" y="2509838"/>
          <p14:tracePt t="14832" x="2674938" y="2509838"/>
          <p14:tracePt t="14838" x="2733675" y="2509838"/>
          <p14:tracePt t="14847" x="2794000" y="2509838"/>
          <p14:tracePt t="14854" x="2868613" y="2509838"/>
          <p14:tracePt t="14864" x="2913063" y="2509838"/>
          <p14:tracePt t="14870" x="2987675" y="2509838"/>
          <p14:tracePt t="14881" x="3048000" y="2495550"/>
          <p14:tracePt t="14886" x="3108325" y="2479675"/>
          <p14:tracePt t="14897" x="3152775" y="2479675"/>
          <p14:tracePt t="14902" x="3241675" y="2451100"/>
          <p14:tracePt t="14914" x="3287713" y="2451100"/>
          <p14:tracePt t="14918" x="3346450" y="2435225"/>
          <p14:tracePt t="14931" x="3406775" y="2420938"/>
          <p14:tracePt t="14934" x="3467100" y="2405063"/>
          <p14:tracePt t="14948" x="3525838" y="2390775"/>
          <p14:tracePt t="14951" x="3586163" y="2374900"/>
          <p14:tracePt t="14964" x="3630613" y="2374900"/>
          <p14:tracePt t="14967" x="3705225" y="2360613"/>
          <p14:tracePt t="14981" x="3749675" y="2360613"/>
          <p14:tracePt t="14983" x="3810000" y="2360613"/>
          <p14:tracePt t="14997" x="3840163" y="2360613"/>
          <p14:tracePt t="15000" x="3914775" y="2360613"/>
          <p14:tracePt t="15014" x="3944938" y="2360613"/>
          <p14:tracePt t="15016" x="3989388" y="2360613"/>
          <p14:tracePt t="15031" x="4019550" y="2360613"/>
          <p14:tracePt t="15033" x="4064000" y="2360613"/>
          <p14:tracePt t="15047" x="4094163" y="2360613"/>
          <p14:tracePt t="15049" x="4138613" y="2360613"/>
          <p14:tracePt t="15064" x="4168775" y="2360613"/>
          <p14:tracePt t="15065" x="4183063" y="2360613"/>
          <p14:tracePt t="15070" x="4229100" y="2360613"/>
          <p14:tracePt t="15081" x="4257675" y="2360613"/>
          <p14:tracePt t="15087" x="4287838" y="2360613"/>
          <p14:tracePt t="15098" x="4318000" y="2360613"/>
          <p14:tracePt t="15103" x="4348163" y="2360613"/>
          <p14:tracePt t="15114" x="4378325" y="2360613"/>
          <p14:tracePt t="15119" x="4437063" y="2360613"/>
          <p14:tracePt t="15131" x="4452938" y="2374900"/>
          <p14:tracePt t="15135" x="4497388" y="2374900"/>
          <p14:tracePt t="15147" x="4527550" y="2374900"/>
          <p14:tracePt t="15151" x="4557713" y="2390775"/>
          <p14:tracePt t="15164" x="4602163" y="2390775"/>
          <p14:tracePt t="15167" x="4632325" y="2390775"/>
          <p14:tracePt t="15181" x="4646613" y="2405063"/>
          <p14:tracePt t="15184" x="4676775" y="2405063"/>
          <p14:tracePt t="15198" x="4706938" y="2405063"/>
          <p14:tracePt t="15199" x="4706938" y="2420938"/>
          <p14:tracePt t="15214" x="4721225" y="2420938"/>
          <p14:tracePt t="15217" x="4737100" y="2420938"/>
          <p14:tracePt t="15231" x="4751388" y="2435225"/>
          <p14:tracePt t="15233" x="4765675" y="2435225"/>
          <p14:tracePt t="15249" x="4781550" y="2435225"/>
          <p14:tracePt t="15271" x="4781550" y="2451100"/>
          <p14:tracePt t="15281" x="4795838" y="2451100"/>
          <p14:tracePt t="16091" x="4781550" y="2451100"/>
          <p14:tracePt t="16100" x="4751388" y="2451100"/>
          <p14:tracePt t="16106" x="4706938" y="2465388"/>
          <p14:tracePt t="16114" x="4691063" y="2465388"/>
          <p14:tracePt t="16123" x="4632325" y="2495550"/>
          <p14:tracePt t="16132" x="4602163" y="2509838"/>
          <p14:tracePt t="16137" x="4557713" y="2525713"/>
          <p14:tracePt t="16146" x="4497388" y="2540000"/>
          <p14:tracePt t="16154" x="4452938" y="2554288"/>
          <p14:tracePt t="16162" x="4392613" y="2570163"/>
          <p14:tracePt t="16170" x="4318000" y="2570163"/>
          <p14:tracePt t="16178" x="4243388" y="2584450"/>
          <p14:tracePt t="16186" x="4168775" y="2584450"/>
          <p14:tracePt t="16194" x="4094163" y="2600325"/>
          <p14:tracePt t="16202" x="4003675" y="2600325"/>
          <p14:tracePt t="16210" x="3914775" y="2600325"/>
          <p14:tracePt t="16219" x="3824288" y="2600325"/>
          <p14:tracePt t="16226" x="3749675" y="2600325"/>
          <p14:tracePt t="16234" x="3675063" y="2584450"/>
          <p14:tracePt t="16242" x="3644900" y="2584450"/>
          <p14:tracePt t="16250" x="3586163" y="2570163"/>
          <p14:tracePt t="16258" x="3525838" y="2570163"/>
          <p14:tracePt t="16266" x="3481388" y="2554288"/>
          <p14:tracePt t="16274" x="3451225" y="2554288"/>
          <p14:tracePt t="16282" x="3406775" y="2540000"/>
          <p14:tracePt t="16290" x="3362325" y="2540000"/>
          <p14:tracePt t="16299" x="3332163" y="2540000"/>
          <p14:tracePt t="16306" x="3302000" y="2540000"/>
          <p14:tracePt t="16316" x="3271838" y="2540000"/>
          <p14:tracePt t="16323" x="3241675" y="2540000"/>
          <p14:tracePt t="16333" x="3213100" y="2540000"/>
          <p14:tracePt t="16339" x="3182938" y="2540000"/>
          <p14:tracePt t="16349" x="3167063" y="2540000"/>
          <p14:tracePt t="16355" x="3136900" y="2540000"/>
          <p14:tracePt t="16364" x="3108325" y="2540000"/>
          <p14:tracePt t="16370" x="3092450" y="2525713"/>
          <p14:tracePt t="16381" x="3062288" y="2525713"/>
          <p14:tracePt t="16387" x="3048000" y="2525713"/>
          <p14:tracePt t="16397" x="3017838" y="2525713"/>
          <p14:tracePt t="16403" x="2987675" y="2509838"/>
          <p14:tracePt t="16414" x="2973388" y="2509838"/>
          <p14:tracePt t="16419" x="2943225" y="2495550"/>
          <p14:tracePt t="16431" x="2913063" y="2479675"/>
          <p14:tracePt t="16435" x="2882900" y="2479675"/>
          <p14:tracePt t="16448" x="2854325" y="2465388"/>
          <p14:tracePt t="16451" x="2824163" y="2465388"/>
          <p14:tracePt t="16464" x="2794000" y="2451100"/>
          <p14:tracePt t="16467" x="2763838" y="2451100"/>
          <p14:tracePt t="16481" x="2733675" y="2435225"/>
          <p14:tracePt t="16483" x="2719388" y="2435225"/>
          <p14:tracePt t="16497" x="2689225" y="2435225"/>
          <p14:tracePt t="16499" x="2659063" y="2435225"/>
          <p14:tracePt t="16514" x="2644775" y="2420938"/>
          <p14:tracePt t="16518" x="2628900" y="2420938"/>
          <p14:tracePt t="16531" x="2600325" y="2420938"/>
          <p14:tracePt t="16533" x="2584450" y="2420938"/>
          <p14:tracePt t="16547" x="2570163" y="2420938"/>
          <p14:tracePt t="16549" x="2554288" y="2405063"/>
          <p14:tracePt t="16564" x="2540000" y="2405063"/>
          <p14:tracePt t="16565" x="2525713" y="2405063"/>
          <p14:tracePt t="16571" x="2509838" y="2405063"/>
          <p14:tracePt t="16581" x="2495550" y="2405063"/>
          <p14:tracePt t="16588" x="2479675" y="2390775"/>
          <p14:tracePt t="16597" x="2465388" y="2390775"/>
          <p14:tracePt t="16604" x="2465388" y="2374900"/>
          <p14:tracePt t="16614" x="2451100" y="2374900"/>
          <p14:tracePt t="16620" x="2435225" y="2374900"/>
          <p14:tracePt t="16635" x="2420938" y="2360613"/>
          <p14:tracePt t="16651" x="2405063" y="2346325"/>
          <p14:tracePt t="16664" x="2390775" y="2346325"/>
          <p14:tracePt t="16683" x="2374900" y="2330450"/>
          <p14:tracePt t="16700" x="2360613" y="2330450"/>
          <p14:tracePt t="16714" x="2360613" y="2316163"/>
          <p14:tracePt t="16717" x="2346325" y="2316163"/>
          <p14:tracePt t="16764" x="2330450" y="2316163"/>
          <p14:tracePt t="16772" x="2330450" y="2300288"/>
          <p14:tracePt t="25117" x="2346325" y="2300288"/>
          <p14:tracePt t="25125" x="2374900" y="2300288"/>
          <p14:tracePt t="25133" x="2420938" y="2271713"/>
          <p14:tracePt t="25141" x="2465388" y="2255838"/>
          <p14:tracePt t="25149" x="2509838" y="2241550"/>
          <p14:tracePt t="25157" x="2554288" y="2225675"/>
          <p14:tracePt t="25167" x="2614613" y="2211388"/>
          <p14:tracePt t="25172" x="2674938" y="2181225"/>
          <p14:tracePt t="25183" x="2779713" y="2151063"/>
          <p14:tracePt t="25189" x="2882900" y="2106613"/>
          <p14:tracePt t="25201" x="3003550" y="2062163"/>
          <p14:tracePt t="25205" x="3122613" y="2032000"/>
          <p14:tracePt t="25216" x="3213100" y="2001838"/>
          <p14:tracePt t="25221" x="3332163" y="1957388"/>
          <p14:tracePt t="25229" x="3451225" y="1943100"/>
          <p14:tracePt t="25237" x="3556000" y="1912938"/>
          <p14:tracePt t="25245" x="3644900" y="1897063"/>
          <p14:tracePt t="25254" x="3749675" y="1866900"/>
          <p14:tracePt t="25261" x="3840163" y="1866900"/>
          <p14:tracePt t="25269" x="3929063" y="1852613"/>
          <p14:tracePt t="25277" x="4033838" y="1822450"/>
          <p14:tracePt t="25285" x="4124325" y="1822450"/>
          <p14:tracePt t="25293" x="4229100" y="1808163"/>
          <p14:tracePt t="25301" x="4332288" y="1808163"/>
          <p14:tracePt t="25309" x="4437063" y="1792288"/>
          <p14:tracePt t="25318" x="4541838" y="1792288"/>
          <p14:tracePt t="25325" x="4646613" y="1792288"/>
          <p14:tracePt t="25333" x="4765675" y="1792288"/>
          <p14:tracePt t="25342" x="4870450" y="1792288"/>
          <p14:tracePt t="25350" x="4975225" y="1792288"/>
          <p14:tracePt t="25358" x="5094288" y="1792288"/>
          <p14:tracePt t="25366" x="5199063" y="1822450"/>
          <p14:tracePt t="25374" x="5394325" y="1882775"/>
          <p14:tracePt t="25383" x="5527675" y="1927225"/>
          <p14:tracePt t="25390" x="5676900" y="1987550"/>
          <p14:tracePt t="25399" x="5827713" y="2046288"/>
          <p14:tracePt t="25405" x="5991225" y="2136775"/>
          <p14:tracePt t="25416" x="6170613" y="2241550"/>
          <p14:tracePt t="25421" x="6350000" y="2360613"/>
          <p14:tracePt t="25431" x="6515100" y="2495550"/>
          <p14:tracePt t="25438" x="6573838" y="2554288"/>
          <p14:tracePt t="25448" x="6783388" y="2763838"/>
          <p14:tracePt t="25454" x="6827838" y="2824163"/>
          <p14:tracePt t="25464" x="6977063" y="3048000"/>
          <p14:tracePt t="25767" x="6992938" y="3048000"/>
          <p14:tracePt t="25775" x="7007225" y="3048000"/>
          <p14:tracePt t="25783" x="7023100" y="3048000"/>
          <p14:tracePt t="25791" x="7037388" y="3048000"/>
          <p14:tracePt t="25799" x="7051675" y="3048000"/>
          <p14:tracePt t="25806" x="7081838" y="3048000"/>
          <p14:tracePt t="25817" x="7112000" y="3048000"/>
          <p14:tracePt t="25823" x="7142163" y="3062288"/>
          <p14:tracePt t="25833" x="7172325" y="3092450"/>
          <p14:tracePt t="25839" x="7216775" y="3108325"/>
          <p14:tracePt t="25850" x="7246938" y="3136900"/>
          <p14:tracePt t="25855" x="7261225" y="3152775"/>
          <p14:tracePt t="25866" x="7305675" y="3182938"/>
          <p14:tracePt t="25870" x="7335838" y="3213100"/>
          <p14:tracePt t="25879" x="7366000" y="3241675"/>
          <p14:tracePt t="25887" x="7396163" y="3257550"/>
          <p14:tracePt t="25895" x="7410450" y="3287713"/>
          <p14:tracePt t="25903" x="7440613" y="3316288"/>
          <p14:tracePt t="25911" x="7454900" y="3332163"/>
          <p14:tracePt t="25919" x="7470775" y="3362325"/>
          <p14:tracePt t="25927" x="7470775" y="3376613"/>
          <p14:tracePt t="25936" x="7485063" y="3390900"/>
          <p14:tracePt t="25943" x="7485063" y="3406775"/>
          <p14:tracePt t="25951" x="7500938" y="3421063"/>
          <p14:tracePt t="25960" x="7500938" y="3436938"/>
          <p14:tracePt t="25967" x="7500938" y="3451225"/>
          <p14:tracePt t="25984" x="7500938" y="3467100"/>
          <p14:tracePt t="25991" x="7500938" y="3481388"/>
          <p14:tracePt t="26023" x="7485063" y="3481388"/>
          <p14:tracePt t="26034" x="7470775" y="3481388"/>
          <p14:tracePt t="26039" x="7454900" y="3481388"/>
          <p14:tracePt t="26049" x="7440613" y="3481388"/>
          <p14:tracePt t="26056" x="7426325" y="3481388"/>
          <p14:tracePt t="26066" x="7396163" y="3481388"/>
          <p14:tracePt t="26072" x="7380288" y="3481388"/>
          <p14:tracePt t="26080" x="7366000" y="3481388"/>
          <p14:tracePt t="26087" x="7351713" y="3481388"/>
          <p14:tracePt t="26095" x="7351713" y="3467100"/>
          <p14:tracePt t="26112" x="7351713" y="3451225"/>
          <p14:tracePt t="26120" x="7351713" y="3421063"/>
          <p14:tracePt t="26128" x="7351713" y="3406775"/>
          <p14:tracePt t="26136" x="7351713" y="3390900"/>
          <p14:tracePt t="26144" x="7380288" y="3362325"/>
          <p14:tracePt t="26152" x="7410450" y="3346450"/>
          <p14:tracePt t="26160" x="7426325" y="3316288"/>
          <p14:tracePt t="26168" x="7470775" y="3302000"/>
          <p14:tracePt t="26176" x="7515225" y="3287713"/>
          <p14:tracePt t="26184" x="7575550" y="3257550"/>
          <p14:tracePt t="26192" x="7620000" y="3241675"/>
          <p14:tracePt t="26199" x="7694613" y="3227388"/>
          <p14:tracePt t="26208" x="7739063" y="3213100"/>
          <p14:tracePt t="26216" x="7813675" y="3213100"/>
          <p14:tracePt t="26224" x="7874000" y="3213100"/>
          <p14:tracePt t="26233" x="7918450" y="3213100"/>
          <p14:tracePt t="26240" x="7948613" y="3213100"/>
          <p14:tracePt t="26250" x="7993063" y="3213100"/>
          <p14:tracePt t="26256" x="8039100" y="3227388"/>
          <p14:tracePt t="26266" x="8083550" y="3241675"/>
          <p14:tracePt t="26272" x="8113713" y="3271838"/>
          <p14:tracePt t="26282" x="8142288" y="3302000"/>
          <p14:tracePt t="26288" x="8158163" y="3332163"/>
          <p14:tracePt t="26298" x="8188325" y="3362325"/>
          <p14:tracePt t="26304" x="8202613" y="3376613"/>
          <p14:tracePt t="26314" x="8202613" y="3406775"/>
          <p14:tracePt t="26321" x="8216900" y="3421063"/>
          <p14:tracePt t="26331" x="8216900" y="3451225"/>
          <p14:tracePt t="26336" x="8216900" y="3467100"/>
          <p14:tracePt t="26348" x="8216900" y="3481388"/>
          <p14:tracePt t="26353" x="8216900" y="3511550"/>
          <p14:tracePt t="26365" x="8202613" y="3525838"/>
          <p14:tracePt t="26368" x="8188325" y="3541713"/>
          <p14:tracePt t="26381" x="8158163" y="3556000"/>
          <p14:tracePt t="26384" x="8142288" y="3556000"/>
          <p14:tracePt t="26398" x="8113713" y="3586163"/>
          <p14:tracePt t="26400" x="8097838" y="3586163"/>
          <p14:tracePt t="26415" x="8067675" y="3600450"/>
          <p14:tracePt t="26417" x="8053388" y="3616325"/>
          <p14:tracePt t="26431" x="8023225" y="3616325"/>
          <p14:tracePt t="26434" x="8008938" y="3630613"/>
          <p14:tracePt t="26448" x="7993063" y="3630613"/>
          <p14:tracePt t="26449" x="7962900" y="3630613"/>
          <p14:tracePt t="26464" x="7948613" y="3630613"/>
          <p14:tracePt t="26466" x="7934325" y="3600450"/>
          <p14:tracePt t="26481" x="7904163" y="3525838"/>
          <p14:tracePt t="26483" x="7888288" y="3467100"/>
          <p14:tracePt t="26498" x="7859713" y="3390900"/>
          <p14:tracePt t="26499" x="7843838" y="3316288"/>
          <p14:tracePt t="26505" x="7843838" y="3271838"/>
          <p14:tracePt t="26514" x="7829550" y="3197225"/>
          <p14:tracePt t="26521" x="7813675" y="3152775"/>
          <p14:tracePt t="26531" x="7813675" y="3122613"/>
          <p14:tracePt t="26537" x="7813675" y="3092450"/>
          <p14:tracePt t="26548" x="7813675" y="3078163"/>
          <p14:tracePt t="26553" x="7813675" y="3062288"/>
          <p14:tracePt t="26569" x="7829550" y="3048000"/>
          <p14:tracePt t="26585" x="7843838" y="3048000"/>
          <p14:tracePt t="26598" x="7859713" y="3048000"/>
          <p14:tracePt t="26601" x="7874000" y="3048000"/>
          <p14:tracePt t="26615" x="7888288" y="3048000"/>
          <p14:tracePt t="26617" x="7904163" y="3048000"/>
          <p14:tracePt t="26631" x="7904163" y="3062288"/>
          <p14:tracePt t="26633" x="7918450" y="3062288"/>
          <p14:tracePt t="26649" x="7918450" y="3078163"/>
          <p14:tracePt t="26664" x="7918450" y="3092450"/>
          <p14:tracePt t="26674" x="7918450" y="3108325"/>
          <p14:tracePt t="26683" x="7918450" y="3122613"/>
          <p14:tracePt t="26690" x="7904163" y="3136900"/>
          <p14:tracePt t="26700" x="7874000" y="3152775"/>
          <p14:tracePt t="26705" x="7829550" y="3167063"/>
          <p14:tracePt t="26716" x="7785100" y="3197225"/>
          <p14:tracePt t="26722" x="7724775" y="3213100"/>
          <p14:tracePt t="26731" x="7664450" y="3227388"/>
          <p14:tracePt t="26738" x="7589838" y="3257550"/>
          <p14:tracePt t="26748" x="7500938" y="3257550"/>
          <p14:tracePt t="26754" x="7410450" y="3271838"/>
          <p14:tracePt t="26764" x="7305675" y="3287713"/>
          <p14:tracePt t="26770" x="7200900" y="3287713"/>
          <p14:tracePt t="26781" x="7112000" y="3287713"/>
          <p14:tracePt t="26786" x="6992938" y="3287713"/>
          <p14:tracePt t="26798" x="6888163" y="3287713"/>
          <p14:tracePt t="26802" x="6769100" y="3287713"/>
          <p14:tracePt t="26815" x="6664325" y="3287713"/>
          <p14:tracePt t="26818" x="6543675" y="3257550"/>
          <p14:tracePt t="26832" x="6454775" y="3241675"/>
          <p14:tracePt t="26834" x="6350000" y="3213100"/>
          <p14:tracePt t="26848" x="6275388" y="3197225"/>
          <p14:tracePt t="26852" x="6184900" y="3167063"/>
          <p14:tracePt t="26865" x="6126163" y="3152775"/>
          <p14:tracePt t="26867" x="6065838" y="3136900"/>
          <p14:tracePt t="26881" x="5991225" y="3122613"/>
          <p14:tracePt t="26884" x="5976938" y="3122613"/>
          <p14:tracePt t="26898" x="5930900" y="3108325"/>
          <p14:tracePt t="26900" x="5886450" y="3108325"/>
          <p14:tracePt t="26915" x="5842000" y="3092450"/>
          <p14:tracePt t="26917" x="5811838" y="3092450"/>
          <p14:tracePt t="26931" x="5797550" y="3092450"/>
          <p14:tracePt t="26932" x="5767388" y="3078163"/>
          <p14:tracePt t="26938" x="5753100" y="3078163"/>
          <p14:tracePt t="26954" x="5737225" y="3078163"/>
          <p14:tracePt t="26965" x="5737225" y="3062288"/>
          <p14:tracePt t="26971" x="5722938" y="3048000"/>
          <p14:tracePt t="27845" x="5737225" y="3048000"/>
          <p14:tracePt t="27853" x="5811838" y="3048000"/>
          <p14:tracePt t="27861" x="5886450" y="3033713"/>
          <p14:tracePt t="27869" x="5976938" y="3017838"/>
          <p14:tracePt t="27877" x="6065838" y="3003550"/>
          <p14:tracePt t="27891" x="6184900" y="2973388"/>
          <p14:tracePt t="27893" x="6319838" y="2959100"/>
          <p14:tracePt t="27901" x="6469063" y="2943225"/>
          <p14:tracePt t="27909" x="6769100" y="2928938"/>
          <p14:tracePt t="27918" x="7112000" y="2913063"/>
          <p14:tracePt t="27925" x="7485063" y="2913063"/>
          <p14:tracePt t="27933" x="7859713" y="2913063"/>
          <p14:tracePt t="27942" x="8277225" y="2928938"/>
          <p14:tracePt t="27949" x="8470900" y="2973388"/>
          <p14:tracePt t="27957" x="9144000" y="3122613"/>
          <p14:tracePt t="27966" x="9563100" y="3241675"/>
          <p14:tracePt t="27974" x="9740900" y="3316288"/>
          <p14:tracePt t="27983" x="10071100" y="3451225"/>
          <p14:tracePt t="27989" x="10383838" y="3556000"/>
          <p14:tracePt t="27999" x="10518775" y="3600450"/>
          <p14:tracePt t="28006" x="10742613" y="3675063"/>
          <p14:tracePt t="28015" x="10922000" y="3749675"/>
          <p14:tracePt t="28022" x="11087100" y="3810000"/>
          <p14:tracePt t="28031" x="11220450" y="3840163"/>
          <p14:tracePt t="28038" x="11250613" y="3854450"/>
          <p14:tracePt t="28048" x="11341100" y="3884613"/>
          <p14:tracePt t="28053" x="11399838" y="3898900"/>
          <p14:tracePt t="28064" x="11444288" y="3898900"/>
          <p14:tracePt t="28070" x="11460163" y="3914775"/>
          <p14:tracePt t="28081" x="11490325" y="3914775"/>
          <p14:tracePt t="28085" x="11504613" y="3914775"/>
          <p14:tracePt t="28110" x="11518900" y="3914775"/>
          <p14:tracePt t="28142" x="11518900" y="3898900"/>
          <p14:tracePt t="28150" x="11504613" y="3898900"/>
          <p14:tracePt t="28158" x="11504613" y="3884613"/>
          <p14:tracePt t="28174" x="11490325" y="3870325"/>
          <p14:tracePt t="28246" x="11490325" y="3854450"/>
          <p14:tracePt t="28254" x="11504613" y="3854450"/>
          <p14:tracePt t="28295" x="11504613" y="3840163"/>
          <p14:tracePt t="28310" x="11504613" y="3824288"/>
          <p14:tracePt t="28319" x="11504613" y="3795713"/>
          <p14:tracePt t="28327" x="11474450" y="3749675"/>
          <p14:tracePt t="28334" x="11430000" y="3705225"/>
          <p14:tracePt t="28343" x="11369675" y="3644900"/>
          <p14:tracePt t="28350" x="11280775" y="3511550"/>
          <p14:tracePt t="28358" x="11176000" y="3421063"/>
          <p14:tracePt t="28366" x="11087100" y="3316288"/>
          <p14:tracePt t="28375" x="11041063" y="3271838"/>
          <p14:tracePt t="28383" x="10952163" y="3182938"/>
          <p14:tracePt t="28391" x="10891838" y="3092450"/>
          <p14:tracePt t="28400" x="10833100" y="3017838"/>
          <p14:tracePt t="28407" x="10817225" y="2987675"/>
          <p14:tracePt t="28417" x="10772775" y="2943225"/>
          <p14:tracePt t="28422" x="10728325" y="2898775"/>
          <p14:tracePt t="28432" x="10712450" y="2854325"/>
          <p14:tracePt t="28438" x="10698163" y="2824163"/>
          <p14:tracePt t="28447" x="10682288" y="2794000"/>
          <p14:tracePt t="28455" x="10668000" y="2763838"/>
          <p14:tracePt t="28463" x="10653713" y="2749550"/>
          <p14:tracePt t="28471" x="10653713" y="2733675"/>
          <p14:tracePt t="28479" x="10637838" y="2719388"/>
          <p14:tracePt t="28487" x="10637838" y="2705100"/>
          <p14:tracePt t="28511" x="10623550" y="2689225"/>
          <p14:tracePt t="28527" x="10607675" y="2674938"/>
          <p14:tracePt t="28535" x="10593388" y="2674938"/>
          <p14:tracePt t="28543" x="10579100" y="2674938"/>
          <p14:tracePt t="28551" x="10548938" y="2674938"/>
          <p14:tracePt t="28559" x="10518775" y="2674938"/>
          <p14:tracePt t="28567" x="10474325" y="2674938"/>
          <p14:tracePt t="28575" x="10428288" y="2674938"/>
          <p14:tracePt t="28583" x="10383838" y="2689225"/>
          <p14:tracePt t="28591" x="10339388" y="2705100"/>
          <p14:tracePt t="28600" x="10279063" y="2733675"/>
          <p14:tracePt t="28607" x="10234613" y="2763838"/>
          <p14:tracePt t="28616" x="10204450" y="2779713"/>
          <p14:tracePt t="28623" x="10129838" y="2838450"/>
          <p14:tracePt t="28633" x="10099675" y="2868613"/>
          <p14:tracePt t="28639" x="10055225" y="2913063"/>
          <p14:tracePt t="28650" x="10040938" y="2943225"/>
          <p14:tracePt t="28655" x="10010775" y="2987675"/>
          <p14:tracePt t="28667" x="9980613" y="3033713"/>
          <p14:tracePt t="28671" x="9980613" y="3062288"/>
          <p14:tracePt t="28679" x="9950450" y="3108325"/>
          <p14:tracePt t="28688" x="9950450" y="3152775"/>
          <p14:tracePt t="28700" x="9950450" y="3182938"/>
          <p14:tracePt t="28703" x="9950450" y="3227388"/>
          <p14:tracePt t="28711" x="9950450" y="3287713"/>
          <p14:tracePt t="28720" x="9950450" y="3332163"/>
          <p14:tracePt t="28728" x="9950450" y="3376613"/>
          <p14:tracePt t="28736" x="9950450" y="3421063"/>
          <p14:tracePt t="28744" x="9980613" y="3467100"/>
          <p14:tracePt t="28752" x="9994900" y="3525838"/>
          <p14:tracePt t="28760" x="10040938" y="3570288"/>
          <p14:tracePt t="28767" x="10071100" y="3616325"/>
          <p14:tracePt t="28776" x="10115550" y="3675063"/>
          <p14:tracePt t="28784" x="10160000" y="3705225"/>
          <p14:tracePt t="28792" x="10220325" y="3749675"/>
          <p14:tracePt t="28799" x="10279063" y="3795713"/>
          <p14:tracePt t="28808" x="10339388" y="3824288"/>
          <p14:tracePt t="28816" x="10399713" y="3854450"/>
          <p14:tracePt t="28824" x="10474325" y="3870325"/>
          <p14:tracePt t="28833" x="10548938" y="3898900"/>
          <p14:tracePt t="28840" x="10607675" y="3914775"/>
          <p14:tracePt t="28850" x="10637838" y="3914775"/>
          <p14:tracePt t="28856" x="10698163" y="3914775"/>
          <p14:tracePt t="28866" x="10742613" y="3914775"/>
          <p14:tracePt t="28872" x="10787063" y="3914775"/>
          <p14:tracePt t="28882" x="10817225" y="3914775"/>
          <p14:tracePt t="28888" x="10847388" y="3914775"/>
          <p14:tracePt t="28898" x="10861675" y="3898900"/>
          <p14:tracePt t="28904" x="10891838" y="3884613"/>
          <p14:tracePt t="28915" x="10922000" y="3854450"/>
          <p14:tracePt t="28920" x="10922000" y="3810000"/>
          <p14:tracePt t="28931" x="10936288" y="3765550"/>
          <p14:tracePt t="28936" x="10936288" y="3705225"/>
          <p14:tracePt t="28948" x="10936288" y="3644900"/>
          <p14:tracePt t="28952" x="10936288" y="3570288"/>
          <p14:tracePt t="28964" x="10936288" y="3481388"/>
          <p14:tracePt t="28968" x="10922000" y="3406775"/>
          <p14:tracePt t="28981" x="10907713" y="3332163"/>
          <p14:tracePt t="28985" x="10891838" y="3287713"/>
          <p14:tracePt t="28998" x="10877550" y="3213100"/>
          <p14:tracePt t="29001" x="10861675" y="3167063"/>
          <p14:tracePt t="29015" x="10847388" y="3122613"/>
          <p14:tracePt t="29017" x="10833100" y="3078163"/>
          <p14:tracePt t="29031" x="10817225" y="3033713"/>
          <p14:tracePt t="29033" x="10817225" y="3003550"/>
          <p14:tracePt t="29048" x="10802938" y="2973388"/>
          <p14:tracePt t="29050" x="10787063" y="2943225"/>
          <p14:tracePt t="29065" x="10772775" y="2913063"/>
          <p14:tracePt t="29067" x="10756900" y="2882900"/>
          <p14:tracePt t="29081" x="10742613" y="2854325"/>
          <p14:tracePt t="29083" x="10728325" y="2838450"/>
          <p14:tracePt t="29098" x="10712450" y="2808288"/>
          <p14:tracePt t="29099" x="10682288" y="2794000"/>
          <p14:tracePt t="29104" x="10668000" y="2763838"/>
          <p14:tracePt t="29115" x="10653713" y="2749550"/>
          <p14:tracePt t="29121" x="10637838" y="2733675"/>
          <p14:tracePt t="29131" x="10623550" y="2733675"/>
          <p14:tracePt t="29136" x="10607675" y="2719388"/>
          <p14:tracePt t="29148" x="10593388" y="2719388"/>
          <p14:tracePt t="29153" x="10579100" y="2719388"/>
          <p14:tracePt t="29165" x="10563225" y="2719388"/>
          <p14:tracePt t="29176" x="10548938" y="2719388"/>
          <p14:tracePt t="29185" x="10533063" y="2719388"/>
          <p14:tracePt t="29193" x="10518775" y="2719388"/>
          <p14:tracePt t="29209" x="10502900" y="2719388"/>
          <p14:tracePt t="29217" x="10488613" y="2719388"/>
          <p14:tracePt t="29226" x="10474325" y="2719388"/>
          <p14:tracePt t="29241" x="10458450" y="2719388"/>
          <p14:tracePt t="29250" x="10444163" y="2719388"/>
          <p14:tracePt t="29273" x="10428288" y="2719388"/>
          <p14:tracePt t="29594" x="10428288" y="2705100"/>
          <p14:tracePt t="29602" x="10414000" y="2705100"/>
          <p14:tracePt t="29610" x="10414000" y="2689225"/>
          <p14:tracePt t="29618" x="10399713" y="2674938"/>
          <p14:tracePt t="29626" x="10383838" y="2659063"/>
          <p14:tracePt t="29634" x="10383838" y="2628900"/>
          <p14:tracePt t="29642" x="10369550" y="2614613"/>
          <p14:tracePt t="29655" x="10339388" y="2570163"/>
          <p14:tracePt t="29658" x="10325100" y="2554288"/>
          <p14:tracePt t="29667" x="10294938" y="2509838"/>
          <p14:tracePt t="29674" x="10264775" y="2479675"/>
          <p14:tracePt t="29684" x="10234613" y="2435225"/>
          <p14:tracePt t="29690" x="10204450" y="2390775"/>
          <p14:tracePt t="29700" x="10174288" y="2360613"/>
          <p14:tracePt t="29706" x="10129838" y="2300288"/>
          <p14:tracePt t="29716" x="10085388" y="2255838"/>
          <p14:tracePt t="29722" x="10040938" y="2211388"/>
          <p14:tracePt t="29733" x="9994900" y="2136775"/>
          <p14:tracePt t="29738" x="9950450" y="2092325"/>
          <p14:tracePt t="29746" x="9906000" y="2046288"/>
          <p14:tracePt t="29755" x="9861550" y="1987550"/>
          <p14:tracePt t="29763" x="9831388" y="1943100"/>
          <p14:tracePt t="29771" x="9801225" y="1912938"/>
          <p14:tracePt t="29778" x="9740900" y="1852613"/>
          <p14:tracePt t="29787" x="9726613" y="1822450"/>
          <p14:tracePt t="29795" x="9652000" y="1763713"/>
          <p14:tracePt t="29802" x="9637713" y="1747838"/>
          <p14:tracePt t="29811" x="9607550" y="1717675"/>
          <p14:tracePt t="29819" x="9577388" y="1689100"/>
          <p14:tracePt t="29827" x="9547225" y="1658938"/>
          <p14:tracePt t="29834" x="9517063" y="1628775"/>
          <p14:tracePt t="29843" x="9486900" y="1598613"/>
          <p14:tracePt t="29851" x="9458325" y="1568450"/>
          <p14:tracePt t="29859" x="9442450" y="1554163"/>
          <p14:tracePt t="29867" x="9412288" y="1538288"/>
          <p14:tracePt t="29875" x="9398000" y="1509713"/>
          <p14:tracePt t="29883" x="9383713" y="1493838"/>
          <p14:tracePt t="29891" x="9367838" y="1479550"/>
          <p14:tracePt t="29900" x="9353550" y="1463675"/>
          <p14:tracePt t="29917" x="9337675" y="1449388"/>
          <p14:tracePt t="29923" x="9323388" y="1449388"/>
          <p14:tracePt t="29933" x="9323388" y="1435100"/>
          <p14:tracePt t="29939" x="9309100" y="1435100"/>
          <p14:tracePt t="29950" x="9309100" y="1419225"/>
          <p14:tracePt t="29955" x="9293225" y="1419225"/>
          <p14:tracePt t="29971" x="9293225" y="1404938"/>
          <p14:tracePt t="29979" x="9278938" y="1404938"/>
          <p14:tracePt t="29995" x="9263063" y="1404938"/>
          <p14:tracePt t="30011" x="9263063" y="1389063"/>
          <p14:tracePt t="30019" x="9248775" y="1389063"/>
          <p14:tracePt t="30043" x="9232900" y="1374775"/>
          <p14:tracePt t="30067" x="9218613" y="1358900"/>
          <p14:tracePt t="30108" x="9204325" y="1358900"/>
          <p14:tracePt t="30260" x="9204325" y="1374775"/>
          <p14:tracePt t="30268" x="9204325" y="1404938"/>
          <p14:tracePt t="30276" x="9218613" y="1435100"/>
          <p14:tracePt t="30284" x="9218613" y="1449388"/>
          <p14:tracePt t="30292" x="9218613" y="1479550"/>
          <p14:tracePt t="30300" x="9232900" y="1493838"/>
          <p14:tracePt t="30308" x="9232900" y="1509713"/>
          <p14:tracePt t="30316" x="9232900" y="1524000"/>
          <p14:tracePt t="30325" x="9232900" y="1538288"/>
          <p14:tracePt t="30333" x="9248775" y="1538288"/>
          <p14:tracePt t="30350" x="9248775" y="1554163"/>
          <p14:tracePt t="30453" x="9248775" y="1538288"/>
          <p14:tracePt t="30485" x="9232900" y="1524000"/>
          <p14:tracePt t="30502" x="9232900" y="1509713"/>
          <p14:tracePt t="30525" x="9218613" y="1493838"/>
          <p14:tracePt t="30573" x="9218613" y="1479550"/>
          <p14:tracePt t="30982" x="9232900" y="1479550"/>
          <p14:tracePt t="30991" x="9248775" y="1479550"/>
          <p14:tracePt t="31000" x="9263063" y="1493838"/>
          <p14:tracePt t="31006" x="9278938" y="1493838"/>
          <p14:tracePt t="31014" x="9293225" y="1493838"/>
          <p14:tracePt t="31022" x="9309100" y="1493838"/>
          <p14:tracePt t="31034" x="9323388" y="1493838"/>
          <p14:tracePt t="31038" x="9337675" y="1493838"/>
          <p14:tracePt t="31055" x="9353550" y="1493838"/>
          <p14:tracePt t="31071" x="9367838" y="1479550"/>
          <p14:tracePt t="31094" x="9383713" y="1479550"/>
          <p14:tracePt t="31119" x="9383713" y="1463675"/>
          <p14:tracePt t="31159" x="9383713" y="1449388"/>
          <p14:tracePt t="31167" x="9383713" y="1435100"/>
          <p14:tracePt t="31175" x="9367838" y="1419225"/>
          <p14:tracePt t="31183" x="9353550" y="1404938"/>
          <p14:tracePt t="31191" x="9337675" y="1374775"/>
          <p14:tracePt t="31200" x="9309100" y="1358900"/>
          <p14:tracePt t="31207" x="9293225" y="1330325"/>
          <p14:tracePt t="31217" x="9263063" y="1314450"/>
          <p14:tracePt t="31223" x="9248775" y="1300163"/>
          <p14:tracePt t="31233" x="9218613" y="1284288"/>
          <p14:tracePt t="31239" x="9188450" y="1284288"/>
          <p14:tracePt t="31250" x="9158288" y="1284288"/>
          <p14:tracePt t="31255" x="9129713" y="1284288"/>
          <p14:tracePt t="31263" x="9099550" y="1284288"/>
          <p14:tracePt t="31272" x="9069388" y="1300163"/>
          <p14:tracePt t="31283" x="9039225" y="1330325"/>
          <p14:tracePt t="31287" x="9009063" y="1358900"/>
          <p14:tracePt t="31295" x="8978900" y="1404938"/>
          <p14:tracePt t="31303" x="8964613" y="1419225"/>
          <p14:tracePt t="31312" x="8950325" y="1463675"/>
          <p14:tracePt t="31319" x="8934450" y="1493838"/>
          <p14:tracePt t="31327" x="8934450" y="1509713"/>
          <p14:tracePt t="31335" x="8920163" y="1524000"/>
          <p14:tracePt t="31343" x="8920163" y="1538288"/>
          <p14:tracePt t="31359" x="8904288" y="1554163"/>
          <p14:tracePt t="32539" x="8890000" y="1554163"/>
          <p14:tracePt t="32549" x="8845550" y="1554163"/>
          <p14:tracePt t="32555" x="8785225" y="1554163"/>
          <p14:tracePt t="32563" x="8680450" y="1554163"/>
          <p14:tracePt t="32571" x="8547100" y="1554163"/>
          <p14:tracePt t="32579" x="8396288" y="1554163"/>
          <p14:tracePt t="32587" x="8202613" y="1584325"/>
          <p14:tracePt t="32595" x="7829550" y="1612900"/>
          <p14:tracePt t="32603" x="7531100" y="1643063"/>
          <p14:tracePt t="32611" x="7186613" y="1689100"/>
          <p14:tracePt t="32619" x="6783388" y="1717675"/>
          <p14:tracePt t="32627" x="6364288" y="1763713"/>
          <p14:tracePt t="32635" x="5930900" y="1808163"/>
          <p14:tracePt t="32643" x="5483225" y="1882775"/>
          <p14:tracePt t="32651" x="5289550" y="1897063"/>
          <p14:tracePt t="32659" x="4886325" y="1957388"/>
          <p14:tracePt t="32667" x="4511675" y="2032000"/>
          <p14:tracePt t="32675" x="4198938" y="2092325"/>
          <p14:tracePt t="32683" x="3914775" y="2181225"/>
          <p14:tracePt t="32691" x="3660775" y="2271713"/>
          <p14:tracePt t="32699" x="3467100" y="2346325"/>
          <p14:tracePt t="32708" x="3376613" y="2405063"/>
          <p14:tracePt t="32716" x="3227388" y="2495550"/>
          <p14:tracePt t="32724" x="3078163" y="2584450"/>
          <p14:tracePt t="32733" x="2959100" y="2674938"/>
          <p14:tracePt t="32739" x="2882900" y="2749550"/>
          <p14:tracePt t="32750" x="2794000" y="2838450"/>
          <p14:tracePt t="32755" x="2733675" y="2913063"/>
          <p14:tracePt t="32766" x="2705100" y="2943225"/>
          <p14:tracePt t="32771" x="2659063" y="3003550"/>
          <p14:tracePt t="32781" x="2614613" y="3048000"/>
          <p14:tracePt t="32787" x="2600325" y="3092450"/>
          <p14:tracePt t="32798" x="2570163" y="3122613"/>
          <p14:tracePt t="32804" x="2554288" y="3136900"/>
          <p14:tracePt t="32815" x="2554288" y="3152775"/>
          <p14:tracePt t="32828" x="2540000" y="3152775"/>
          <p14:tracePt t="32844" x="2540000" y="3167063"/>
          <p14:tracePt t="33534" x="2540000" y="3152775"/>
          <p14:tracePt t="33551" x="2525713" y="3136900"/>
          <p14:tracePt t="33558" x="2509838" y="3108325"/>
          <p14:tracePt t="33566" x="2495550" y="3078163"/>
          <p14:tracePt t="33574" x="2465388" y="3048000"/>
          <p14:tracePt t="33583" x="2435225" y="3017838"/>
          <p14:tracePt t="33590" x="2420938" y="2987675"/>
          <p14:tracePt t="33600" x="2390775" y="2959100"/>
          <p14:tracePt t="33605" x="2360613" y="2928938"/>
          <p14:tracePt t="33617" x="2330450" y="2898775"/>
          <p14:tracePt t="33622" x="2316163" y="2868613"/>
          <p14:tracePt t="33630" x="2286000" y="2854325"/>
          <p14:tracePt t="33638" x="2271713" y="2838450"/>
          <p14:tracePt t="33646" x="2255838" y="2824163"/>
          <p14:tracePt t="33654" x="2241550" y="2824163"/>
          <p14:tracePt t="33667" x="2225675" y="2824163"/>
          <p14:tracePt t="33670" x="2211388" y="2808288"/>
          <p14:tracePt t="33679" x="2181225" y="2808288"/>
          <p14:tracePt t="33686" x="2136775" y="2808288"/>
          <p14:tracePt t="33694" x="2106613" y="2808288"/>
          <p14:tracePt t="33703" x="2062163" y="2808288"/>
          <p14:tracePt t="33710" x="2032000" y="2808288"/>
          <p14:tracePt t="33719" x="1987550" y="2808288"/>
          <p14:tracePt t="33726" x="1957388" y="2808288"/>
          <p14:tracePt t="33734" x="1912938" y="2808288"/>
          <p14:tracePt t="33742" x="1866900" y="2808288"/>
          <p14:tracePt t="33750" x="1838325" y="2808288"/>
          <p14:tracePt t="33759" x="1792288" y="2808288"/>
          <p14:tracePt t="33766" x="1747838" y="2808288"/>
          <p14:tracePt t="33775" x="1703388" y="2824163"/>
          <p14:tracePt t="33783" x="1673225" y="2824163"/>
          <p14:tracePt t="33790" x="1628775" y="2824163"/>
          <p14:tracePt t="33800" x="1598613" y="2824163"/>
          <p14:tracePt t="33807" x="1554163" y="2824163"/>
          <p14:tracePt t="33816" x="1524000" y="2838450"/>
          <p14:tracePt t="33822" x="1479550" y="2838450"/>
          <p14:tracePt t="33833" x="1449388" y="2854325"/>
          <p14:tracePt t="33838" x="1419225" y="2854325"/>
          <p14:tracePt t="33848" x="1389063" y="2854325"/>
          <p14:tracePt t="33855" x="1358900" y="2854325"/>
          <p14:tracePt t="33865" x="1330325" y="2868613"/>
          <p14:tracePt t="33871" x="1300163" y="2868613"/>
          <p14:tracePt t="33881" x="1284288" y="2868613"/>
          <p14:tracePt t="33887" x="1255713" y="2868613"/>
          <p14:tracePt t="33898" x="1239838" y="2868613"/>
          <p14:tracePt t="33903" x="1225550" y="2868613"/>
          <p14:tracePt t="33915" x="1195388" y="2868613"/>
          <p14:tracePt t="33919" x="1181100" y="2868613"/>
          <p14:tracePt t="33931" x="1165225" y="2868613"/>
          <p14:tracePt t="33935" x="1165225" y="2882900"/>
          <p14:tracePt t="33948" x="1150938" y="2882900"/>
          <p14:tracePt t="33951" x="1135063" y="2882900"/>
          <p14:tracePt t="33967" x="1120775" y="2882900"/>
          <p14:tracePt t="33981" x="1104900" y="2898775"/>
          <p14:tracePt t="33998" x="1090613" y="2898775"/>
          <p14:tracePt t="34007" x="1076325" y="2913063"/>
          <p14:tracePt t="34024" x="1060450" y="2913063"/>
          <p14:tracePt t="34033" x="1060450" y="2928938"/>
          <p14:tracePt t="34050" x="1046163" y="2943225"/>
          <p14:tracePt t="34063" x="1030288" y="2959100"/>
          <p14:tracePt t="34072" x="1030288" y="2973388"/>
          <p14:tracePt t="34080" x="1030288" y="2987675"/>
          <p14:tracePt t="34088" x="1016000" y="2987675"/>
          <p14:tracePt t="34096" x="1016000" y="3003550"/>
          <p14:tracePt t="34104" x="1016000" y="3017838"/>
          <p14:tracePt t="34111" x="1001713" y="3048000"/>
          <p14:tracePt t="34120" x="1001713" y="3062288"/>
          <p14:tracePt t="34128" x="1001713" y="3078163"/>
          <p14:tracePt t="34136" x="1001713" y="3092450"/>
          <p14:tracePt t="34144" x="1001713" y="3108325"/>
          <p14:tracePt t="34152" x="985838" y="3122613"/>
          <p14:tracePt t="34159" x="985838" y="3136900"/>
          <p14:tracePt t="34167" x="985838" y="3152775"/>
          <p14:tracePt t="34175" x="985838" y="3167063"/>
          <p14:tracePt t="34184" x="985838" y="3182938"/>
          <p14:tracePt t="34192" x="985838" y="3197225"/>
          <p14:tracePt t="34207" x="985838" y="3213100"/>
          <p14:tracePt t="34224" x="985838" y="3227388"/>
          <p14:tracePt t="34234" x="985838" y="3241675"/>
          <p14:tracePt t="34250" x="985838" y="3257550"/>
          <p14:tracePt t="34256" x="985838" y="3271838"/>
          <p14:tracePt t="34267" x="985838" y="3287713"/>
          <p14:tracePt t="34272" x="985838" y="3316288"/>
          <p14:tracePt t="34288" x="1001713" y="3346450"/>
          <p14:tracePt t="34300" x="1016000" y="3362325"/>
          <p14:tracePt t="34304" x="1030288" y="3376613"/>
          <p14:tracePt t="34312" x="1046163" y="3390900"/>
          <p14:tracePt t="34320" x="1060450" y="3406775"/>
          <p14:tracePt t="34328" x="1076325" y="3436938"/>
          <p14:tracePt t="34336" x="1104900" y="3451225"/>
          <p14:tracePt t="34344" x="1150938" y="3481388"/>
          <p14:tracePt t="34352" x="1181100" y="3481388"/>
          <p14:tracePt t="34360" x="1209675" y="3511550"/>
          <p14:tracePt t="34368" x="1239838" y="3525838"/>
          <p14:tracePt t="34376" x="1284288" y="3541713"/>
          <p14:tracePt t="34384" x="1330325" y="3570288"/>
          <p14:tracePt t="34392" x="1374775" y="3586163"/>
          <p14:tracePt t="34400" x="1435100" y="3616325"/>
          <p14:tracePt t="34408" x="1493838" y="3644900"/>
          <p14:tracePt t="34417" x="1568450" y="3675063"/>
          <p14:tracePt t="34424" x="1628775" y="3705225"/>
          <p14:tracePt t="34433" x="1703388" y="3735388"/>
          <p14:tracePt t="34440" x="1778000" y="3765550"/>
          <p14:tracePt t="34450" x="1838325" y="3795713"/>
          <p14:tracePt t="34456" x="1912938" y="3840163"/>
          <p14:tracePt t="34466" x="1987550" y="3870325"/>
          <p14:tracePt t="34472" x="2076450" y="3914775"/>
          <p14:tracePt t="34483" x="2166938" y="3944938"/>
          <p14:tracePt t="34488" x="2241550" y="3975100"/>
          <p14:tracePt t="34499" x="2330450" y="4003675"/>
          <p14:tracePt t="34504" x="2405063" y="4049713"/>
          <p14:tracePt t="34515" x="2479675" y="4064000"/>
          <p14:tracePt t="34521" x="2554288" y="4094163"/>
          <p14:tracePt t="34531" x="2628900" y="4108450"/>
          <p14:tracePt t="34536" x="2705100" y="4124325"/>
          <p14:tracePt t="34548" x="2779713" y="4124325"/>
          <p14:tracePt t="34553" x="2838450" y="4138613"/>
          <p14:tracePt t="34565" x="2913063" y="4138613"/>
          <p14:tracePt t="34568" x="2973388" y="4138613"/>
          <p14:tracePt t="34581" x="3048000" y="4138613"/>
          <p14:tracePt t="34585" x="3108325" y="4138613"/>
          <p14:tracePt t="34598" x="3167063" y="4124325"/>
          <p14:tracePt t="34601" x="3241675" y="4094163"/>
          <p14:tracePt t="34616" x="3302000" y="4078288"/>
          <p14:tracePt t="34618" x="3362325" y="4049713"/>
          <p14:tracePt t="34632" x="3436938" y="4019550"/>
          <p14:tracePt t="34634" x="3481388" y="3975100"/>
          <p14:tracePt t="34648" x="3541713" y="3944938"/>
          <p14:tracePt t="34651" x="3586163" y="3914775"/>
          <p14:tracePt t="34665" x="3630613" y="3884613"/>
          <p14:tracePt t="34667" x="3675063" y="3840163"/>
          <p14:tracePt t="34673" x="3690938" y="3824288"/>
          <p14:tracePt t="34683" x="3721100" y="3779838"/>
          <p14:tracePt t="34689" x="3749675" y="3749675"/>
          <p14:tracePt t="34700" x="3779838" y="3721100"/>
          <p14:tracePt t="34705" x="3795713" y="3690938"/>
          <p14:tracePt t="34715" x="3795713" y="3644900"/>
          <p14:tracePt t="34721" x="3810000" y="3630613"/>
          <p14:tracePt t="34731" x="3810000" y="3570288"/>
          <p14:tracePt t="34737" x="3810000" y="3541713"/>
          <p14:tracePt t="34748" x="3810000" y="3495675"/>
          <p14:tracePt t="34753" x="3795713" y="3467100"/>
          <p14:tracePt t="34765" x="3765550" y="3406775"/>
          <p14:tracePt t="34769" x="3721100" y="3362325"/>
          <p14:tracePt t="34781" x="3660775" y="3316288"/>
          <p14:tracePt t="34785" x="3600450" y="3257550"/>
          <p14:tracePt t="34798" x="3525838" y="3197225"/>
          <p14:tracePt t="34801" x="3467100" y="3152775"/>
          <p14:tracePt t="34814" x="3406775" y="3108325"/>
          <p14:tracePt t="34817" x="3332163" y="3062288"/>
          <p14:tracePt t="34831" x="3271838" y="3017838"/>
          <p14:tracePt t="34834" x="3227388" y="2987675"/>
          <p14:tracePt t="34848" x="3167063" y="2959100"/>
          <p14:tracePt t="34850" x="3108325" y="2943225"/>
          <p14:tracePt t="34865" x="3062288" y="2928938"/>
          <p14:tracePt t="34867" x="2987675" y="2913063"/>
          <p14:tracePt t="34881" x="2928938" y="2913063"/>
          <p14:tracePt t="34883" x="2868613" y="2913063"/>
          <p14:tracePt t="34898" x="2808288" y="2913063"/>
          <p14:tracePt t="34900" x="2779713" y="2913063"/>
          <p14:tracePt t="34915" x="2733675" y="2913063"/>
          <p14:tracePt t="34916" x="2705100" y="2928938"/>
          <p14:tracePt t="34922" x="2659063" y="2943225"/>
          <p14:tracePt t="34931" x="2644775" y="2973388"/>
          <p14:tracePt t="34938" x="2614613" y="2987675"/>
          <p14:tracePt t="34954" x="2600325" y="3003550"/>
          <p14:tracePt t="34965" x="2600325" y="3017838"/>
          <p14:tracePt t="34970" x="2600325" y="3033713"/>
          <p14:tracePt t="34986" x="2600325" y="3048000"/>
          <p14:tracePt t="34998" x="2600325" y="3062288"/>
          <p14:tracePt t="35002" x="2614613" y="3092450"/>
          <p14:tracePt t="35015" x="2644775" y="3108325"/>
          <p14:tracePt t="35018" x="2674938" y="3136900"/>
          <p14:tracePt t="35032" x="2719388" y="3182938"/>
          <p14:tracePt t="35035" x="2779713" y="3227388"/>
          <p14:tracePt t="35048" x="2838450" y="3271838"/>
          <p14:tracePt t="35050" x="2913063" y="3302000"/>
          <p14:tracePt t="35065" x="2973388" y="3346450"/>
          <p14:tracePt t="35067" x="3062288" y="3390900"/>
          <p14:tracePt t="35081" x="3136900" y="3436938"/>
          <p14:tracePt t="35084" x="3197225" y="3467100"/>
          <p14:tracePt t="35098" x="3271838" y="3481388"/>
          <p14:tracePt t="35101" x="3302000" y="3495675"/>
          <p14:tracePt t="35115" x="3362325" y="3511550"/>
          <p14:tracePt t="35118" x="3406775" y="3525838"/>
          <p14:tracePt t="35131" x="3451225" y="3525838"/>
          <p14:tracePt t="35133" x="3467100" y="3525838"/>
          <p14:tracePt t="35139" x="3495675" y="3541713"/>
          <p14:tracePt t="35155" x="3511550" y="3541713"/>
          <p14:tracePt t="35179" x="3511550" y="3525838"/>
          <p14:tracePt t="35187" x="3495675" y="3525838"/>
          <p14:tracePt t="36728" x="3511550" y="3525838"/>
          <p14:tracePt t="36736" x="3525838" y="3525838"/>
          <p14:tracePt t="36743" x="3556000" y="3525838"/>
          <p14:tracePt t="36754" x="3586163" y="3525838"/>
          <p14:tracePt t="36759" x="3600450" y="3525838"/>
          <p14:tracePt t="36768" x="3630613" y="3525838"/>
          <p14:tracePt t="36776" x="3644900" y="3525838"/>
          <p14:tracePt t="36783" x="3660775" y="3525838"/>
          <p14:tracePt t="36792" x="3675063" y="3525838"/>
          <p14:tracePt t="36800" x="3690938" y="3525838"/>
          <p14:tracePt t="36808" x="3705225" y="3525838"/>
          <p14:tracePt t="36818" x="3721100" y="3541713"/>
          <p14:tracePt t="36833" x="3735388" y="3541713"/>
          <p14:tracePt t="36863" x="3749675" y="3541713"/>
          <p14:tracePt t="36880" x="3765550" y="3541713"/>
          <p14:tracePt t="36904" x="3779838" y="3541713"/>
          <p14:tracePt t="36912" x="3795713" y="3541713"/>
          <p14:tracePt t="36928" x="3810000" y="3541713"/>
          <p14:tracePt t="36936" x="3824288" y="3541713"/>
          <p14:tracePt t="36944" x="3840163" y="3541713"/>
          <p14:tracePt t="36959" x="3854450" y="3541713"/>
          <p14:tracePt t="36968" x="3870325" y="3541713"/>
          <p14:tracePt t="36976" x="3884613" y="3541713"/>
          <p14:tracePt t="36984" x="3898900" y="3541713"/>
          <p14:tracePt t="36992" x="3914775" y="3541713"/>
          <p14:tracePt t="37000" x="3929063" y="3541713"/>
          <p14:tracePt t="37009" x="3944938" y="3541713"/>
          <p14:tracePt t="37017" x="3959225" y="3541713"/>
          <p14:tracePt t="37024" x="3975100" y="3541713"/>
          <p14:tracePt t="37034" x="3989388" y="3541713"/>
          <p14:tracePt t="37050" x="4003675" y="3541713"/>
          <p14:tracePt t="37056" x="4019550" y="3541713"/>
          <p14:tracePt t="37067" x="4033838" y="3541713"/>
          <p14:tracePt t="37080" x="4049713" y="3541713"/>
          <p14:tracePt t="37088" x="4064000" y="3541713"/>
          <p14:tracePt t="37105" x="4078288" y="3541713"/>
          <p14:tracePt t="37121" x="4094163" y="3541713"/>
          <p14:tracePt t="37137" x="4108450" y="3541713"/>
          <p14:tracePt t="37145" x="4124325" y="3541713"/>
          <p14:tracePt t="37161" x="4138613" y="3541713"/>
          <p14:tracePt t="37169" x="4152900" y="3541713"/>
          <p14:tracePt t="37177" x="4168775" y="3541713"/>
          <p14:tracePt t="37193" x="4183063" y="3541713"/>
          <p14:tracePt t="37200" x="4198938" y="3541713"/>
          <p14:tracePt t="37209" x="4213225" y="3556000"/>
          <p14:tracePt t="37225" x="4229100" y="3556000"/>
          <p14:tracePt t="37234" x="4243388" y="3570288"/>
          <p14:tracePt t="37241" x="4257675" y="3570288"/>
          <p14:tracePt t="37251" x="4273550" y="3570288"/>
          <p14:tracePt t="37257" x="4287838" y="3570288"/>
          <p14:tracePt t="37268" x="4303713" y="3586163"/>
          <p14:tracePt t="37273" x="4318000" y="3586163"/>
          <p14:tracePt t="37285" x="4348163" y="3600450"/>
          <p14:tracePt t="37289" x="4362450" y="3600450"/>
          <p14:tracePt t="37297" x="4378325" y="3616325"/>
          <p14:tracePt t="37305" x="4406900" y="3630613"/>
          <p14:tracePt t="37313" x="4422775" y="3630613"/>
          <p14:tracePt t="37322" x="4452938" y="3644900"/>
          <p14:tracePt t="37329" x="4483100" y="3660775"/>
          <p14:tracePt t="37337" x="4497388" y="3660775"/>
          <p14:tracePt t="37345" x="4511675" y="3675063"/>
          <p14:tracePt t="37353" x="4541838" y="3690938"/>
          <p14:tracePt t="37361" x="4557713" y="3705225"/>
          <p14:tracePt t="37370" x="4586288" y="3721100"/>
          <p14:tracePt t="37376" x="4602163" y="3735388"/>
          <p14:tracePt t="37385" x="4616450" y="3735388"/>
          <p14:tracePt t="37393" x="4632325" y="3749675"/>
          <p14:tracePt t="37401" x="4646613" y="3749675"/>
          <p14:tracePt t="37409" x="4646613" y="3765550"/>
          <p14:tracePt t="37417" x="4660900" y="3765550"/>
          <p14:tracePt t="37425" x="4676775" y="3779838"/>
          <p14:tracePt t="37498" x="4660900" y="3779838"/>
          <p14:tracePt t="38830" x="4676775" y="3779838"/>
          <p14:tracePt t="38838" x="4691063" y="3779838"/>
          <p14:tracePt t="38846" x="4721225" y="3779838"/>
          <p14:tracePt t="38854" x="4737100" y="3765550"/>
          <p14:tracePt t="38862" x="4781550" y="3749675"/>
          <p14:tracePt t="38871" x="4826000" y="3735388"/>
          <p14:tracePt t="38877" x="4870450" y="3705225"/>
          <p14:tracePt t="38889" x="4914900" y="3675063"/>
          <p14:tracePt t="38894" x="4945063" y="3675063"/>
          <p14:tracePt t="38902" x="4991100" y="3644900"/>
          <p14:tracePt t="38909" x="5035550" y="3630613"/>
          <p14:tracePt t="38918" x="5080000" y="3616325"/>
          <p14:tracePt t="38926" x="5110163" y="3600450"/>
          <p14:tracePt t="38933" x="5124450" y="3586163"/>
          <p14:tracePt t="38941" x="5140325" y="3570288"/>
          <p14:tracePt t="38950" x="5154613" y="3570288"/>
          <p14:tracePt t="38958" x="5168900" y="3556000"/>
          <p14:tracePt t="38974" x="5168900" y="3541713"/>
          <p14:tracePt t="38983" x="5184775" y="3541713"/>
          <p14:tracePt t="38990" x="5184775" y="3525838"/>
          <p14:tracePt t="39006" x="5199063" y="3511550"/>
          <p14:tracePt t="39017" x="5199063" y="3495675"/>
          <p14:tracePt t="39022" x="5199063" y="3481388"/>
          <p14:tracePt t="39038" x="5199063" y="3467100"/>
          <p14:tracePt t="39054" x="5199063" y="3451225"/>
          <p14:tracePt t="39070" x="5199063" y="3436938"/>
          <p14:tracePt t="39079" x="5214938" y="3421063"/>
          <p14:tracePt t="39086" x="5214938" y="3406775"/>
          <p14:tracePt t="39103" x="5214938" y="3390900"/>
          <p14:tracePt t="39110" x="5214938" y="3376613"/>
          <p14:tracePt t="39118" x="5214938" y="3362325"/>
          <p14:tracePt t="39127" x="5214938" y="3346450"/>
          <p14:tracePt t="39134" x="5229225" y="3332163"/>
          <p14:tracePt t="39142" x="5229225" y="3302000"/>
          <p14:tracePt t="39151" x="5229225" y="3287713"/>
          <p14:tracePt t="39159" x="5229225" y="3271838"/>
          <p14:tracePt t="39167" x="5245100" y="3257550"/>
          <p14:tracePt t="39174" x="5245100" y="3227388"/>
          <p14:tracePt t="39184" x="5245100" y="3213100"/>
          <p14:tracePt t="39191" x="5259388" y="3197225"/>
          <p14:tracePt t="39200" x="5259388" y="3167063"/>
          <p14:tracePt t="39207" x="5259388" y="3152775"/>
          <p14:tracePt t="39218" x="5273675" y="3136900"/>
          <p14:tracePt t="39223" x="5273675" y="3122613"/>
          <p14:tracePt t="39230" x="5273675" y="3108325"/>
          <p14:tracePt t="39239" x="5289550" y="3092450"/>
          <p14:tracePt t="39246" x="5289550" y="3078163"/>
          <p14:tracePt t="39254" x="5289550" y="3062288"/>
          <p14:tracePt t="39263" x="5303838" y="3048000"/>
          <p14:tracePt t="39279" x="5319713" y="3033713"/>
          <p14:tracePt t="39294" x="5348288" y="3003550"/>
          <p14:tracePt t="39302" x="5364163" y="2987675"/>
          <p14:tracePt t="39311" x="5394325" y="2987675"/>
          <p14:tracePt t="39319" x="5422900" y="2959100"/>
          <p14:tracePt t="39327" x="5453063" y="2943225"/>
          <p14:tracePt t="39335" x="5513388" y="2913063"/>
          <p14:tracePt t="39343" x="5557838" y="2882900"/>
          <p14:tracePt t="39351" x="5618163" y="2854325"/>
          <p14:tracePt t="39359" x="5662613" y="2808288"/>
          <p14:tracePt t="39367" x="5753100" y="2763838"/>
          <p14:tracePt t="39375" x="5827713" y="2705100"/>
          <p14:tracePt t="39383" x="5976938" y="2614613"/>
          <p14:tracePt t="39391" x="6096000" y="2540000"/>
          <p14:tracePt t="39400" x="6215063" y="2479675"/>
          <p14:tracePt t="39407" x="6364288" y="2390775"/>
          <p14:tracePt t="39418" x="6515100" y="2316163"/>
          <p14:tracePt t="39423" x="6678613" y="2241550"/>
          <p14:tracePt t="39434" x="6753225" y="2197100"/>
          <p14:tracePt t="39439" x="6902450" y="2120900"/>
          <p14:tracePt t="39450" x="7037388" y="2062163"/>
          <p14:tracePt t="39455" x="7172325" y="2017713"/>
          <p14:tracePt t="39464" x="7305675" y="1957388"/>
          <p14:tracePt t="39472" x="7440613" y="1927225"/>
          <p14:tracePt t="39480" x="7559675" y="1882775"/>
          <p14:tracePt t="39488" x="7664450" y="1852613"/>
          <p14:tracePt t="39496" x="7769225" y="1822450"/>
          <p14:tracePt t="39504" x="7859713" y="1792288"/>
          <p14:tracePt t="39512" x="7934325" y="1778000"/>
          <p14:tracePt t="39520" x="7962900" y="1763713"/>
          <p14:tracePt t="39527" x="8023225" y="1747838"/>
          <p14:tracePt t="39536" x="8067675" y="1733550"/>
          <p14:tracePt t="39544" x="8113713" y="1717675"/>
          <p14:tracePt t="39551" x="8142288" y="1717675"/>
          <p14:tracePt t="39559" x="8188325" y="1703388"/>
          <p14:tracePt t="39567" x="8202613" y="1689100"/>
          <p14:tracePt t="39576" x="8232775" y="1673225"/>
          <p14:tracePt t="39583" x="8262938" y="1673225"/>
          <p14:tracePt t="39592" x="8277225" y="1658938"/>
          <p14:tracePt t="39600" x="8307388" y="1658938"/>
          <p14:tracePt t="39608" x="8337550" y="1643063"/>
          <p14:tracePt t="39617" x="8367713" y="1643063"/>
          <p14:tracePt t="39624" x="8382000" y="1643063"/>
          <p14:tracePt t="39633" x="8412163" y="1628775"/>
          <p14:tracePt t="39640" x="8442325" y="1628775"/>
          <p14:tracePt t="39650" x="8456613" y="1628775"/>
          <p14:tracePt t="39656" x="8486775" y="1628775"/>
          <p14:tracePt t="39665" x="8516938" y="1628775"/>
          <p14:tracePt t="39672" x="8547100" y="1628775"/>
          <p14:tracePt t="39682" x="8561388" y="1628775"/>
          <p14:tracePt t="39689" x="8591550" y="1628775"/>
          <p14:tracePt t="39698" x="8605838" y="1628775"/>
          <p14:tracePt t="39704" x="8636000" y="1628775"/>
          <p14:tracePt t="39715" x="8650288" y="1628775"/>
          <p14:tracePt t="39720" x="8680450" y="1628775"/>
          <p14:tracePt t="39732" x="8696325" y="1628775"/>
          <p14:tracePt t="39736" x="8710613" y="1628775"/>
          <p14:tracePt t="39748" x="8724900" y="1628775"/>
          <p14:tracePt t="39752" x="8740775" y="1628775"/>
          <p14:tracePt t="39765" x="8755063" y="1628775"/>
          <p14:tracePt t="39768" x="8785225" y="1628775"/>
          <p14:tracePt t="39782" x="8801100" y="1628775"/>
          <p14:tracePt t="39792" x="8815388" y="1612900"/>
          <p14:tracePt t="39800" x="8829675" y="1612900"/>
          <p14:tracePt t="39825" x="8845550" y="1612900"/>
          <p14:tracePt t="39865" x="8859838" y="1612900"/>
          <p14:tracePt t="39921" x="8859838" y="1598613"/>
          <p14:tracePt t="40274" x="8859838" y="1612900"/>
          <p14:tracePt t="40286" x="8859838" y="1658938"/>
          <p14:tracePt t="40290" x="8859838" y="1703388"/>
          <p14:tracePt t="40298" x="8859838" y="1763713"/>
          <p14:tracePt t="40306" x="8845550" y="1792288"/>
          <p14:tracePt t="40321" x="8845550" y="1838325"/>
          <p14:tracePt t="40322" x="8845550" y="1882775"/>
          <p14:tracePt t="40330" x="8845550" y="1927225"/>
          <p14:tracePt t="40338" x="8845550" y="1971675"/>
          <p14:tracePt t="40350" x="8845550" y="2017713"/>
          <p14:tracePt t="40354" x="8845550" y="2062163"/>
          <p14:tracePt t="40362" x="8845550" y="2120900"/>
          <p14:tracePt t="40370" x="8845550" y="2151063"/>
          <p14:tracePt t="40378" x="8845550" y="2197100"/>
          <p14:tracePt t="40386" x="8845550" y="2241550"/>
          <p14:tracePt t="40394" x="8845550" y="2300288"/>
          <p14:tracePt t="40402" x="8845550" y="2346325"/>
          <p14:tracePt t="40411" x="8845550" y="2405063"/>
          <p14:tracePt t="40418" x="8845550" y="2465388"/>
          <p14:tracePt t="40426" x="8845550" y="2525713"/>
          <p14:tracePt t="40434" x="8845550" y="2584450"/>
          <p14:tracePt t="40442" x="8845550" y="2628900"/>
          <p14:tracePt t="40450" x="8845550" y="2705100"/>
          <p14:tracePt t="40459" x="8845550" y="2719388"/>
          <p14:tracePt t="40467" x="8845550" y="2763838"/>
          <p14:tracePt t="40475" x="8845550" y="2808288"/>
          <p14:tracePt t="40483" x="8845550" y="2854325"/>
          <p14:tracePt t="40491" x="8845550" y="2882900"/>
          <p14:tracePt t="40500" x="8845550" y="2898775"/>
          <p14:tracePt t="40507" x="8845550" y="2913063"/>
          <p14:tracePt t="40517" x="8845550" y="2928938"/>
          <p14:tracePt t="40523" x="8845550" y="2943225"/>
          <p14:tracePt t="40533" x="8829675" y="2943225"/>
          <p14:tracePt t="40539" x="8829675" y="2959100"/>
          <p14:tracePt t="40685" x="8815388" y="2959100"/>
          <p14:tracePt t="40691" x="8815388" y="2943225"/>
          <p14:tracePt t="40700" x="8815388" y="2928938"/>
          <p14:tracePt t="40707" x="8801100" y="2898775"/>
          <p14:tracePt t="40717" x="8801100" y="2868613"/>
          <p14:tracePt t="40723" x="8801100" y="2808288"/>
          <p14:tracePt t="40734" x="8801100" y="2733675"/>
          <p14:tracePt t="40739" x="8785225" y="2659063"/>
          <p14:tracePt t="40749" x="8785225" y="2554288"/>
          <p14:tracePt t="40755" x="8785225" y="2465388"/>
          <p14:tracePt t="40764" x="8785225" y="2360613"/>
          <p14:tracePt t="40772" x="8785225" y="2316163"/>
          <p14:tracePt t="40779" x="8785225" y="2241550"/>
          <p14:tracePt t="40788" x="8785225" y="2181225"/>
          <p14:tracePt t="40796" x="8785225" y="2136775"/>
          <p14:tracePt t="40803" x="8785225" y="2092325"/>
          <p14:tracePt t="40811" x="8785225" y="2062163"/>
          <p14:tracePt t="40820" x="8785225" y="2032000"/>
          <p14:tracePt t="40827" x="8801100" y="2017713"/>
          <p14:tracePt t="40836" x="8801100" y="2001838"/>
          <p14:tracePt t="40843" x="8801100" y="1987550"/>
          <p14:tracePt t="40851" x="8801100" y="1957388"/>
          <p14:tracePt t="40860" x="8815388" y="1943100"/>
          <p14:tracePt t="40867" x="8815388" y="1912938"/>
          <p14:tracePt t="40875" x="8815388" y="1882775"/>
          <p14:tracePt t="40884" x="8815388" y="1838325"/>
          <p14:tracePt t="40892" x="8829675" y="1792288"/>
          <p14:tracePt t="40900" x="8829675" y="1747838"/>
          <p14:tracePt t="40908" x="8845550" y="1703388"/>
          <p14:tracePt t="40917" x="8845550" y="1643063"/>
          <p14:tracePt t="40924" x="8859838" y="1584325"/>
          <p14:tracePt t="40933" x="8859838" y="1554163"/>
          <p14:tracePt t="40940" x="8859838" y="1524000"/>
          <p14:tracePt t="40950" x="8859838" y="1493838"/>
          <p14:tracePt t="40956" x="8875713" y="1463675"/>
          <p14:tracePt t="40967" x="8875713" y="1435100"/>
          <p14:tracePt t="40980" x="8875713" y="1419225"/>
          <p14:tracePt t="41150" x="8875713" y="1435100"/>
          <p14:tracePt t="41157" x="8875713" y="1463675"/>
          <p14:tracePt t="41167" x="8859838" y="1479550"/>
          <p14:tracePt t="41172" x="8845550" y="1524000"/>
          <p14:tracePt t="41181" x="8829675" y="1584325"/>
          <p14:tracePt t="41188" x="8829675" y="1643063"/>
          <p14:tracePt t="41197" x="8801100" y="1733550"/>
          <p14:tracePt t="41205" x="8785225" y="1822450"/>
          <p14:tracePt t="41212" x="8770938" y="1943100"/>
          <p14:tracePt t="41221" x="8755063" y="2046288"/>
          <p14:tracePt t="41228" x="8740775" y="2166938"/>
          <p14:tracePt t="41237" x="8724900" y="2300288"/>
          <p14:tracePt t="41245" x="8696325" y="2435225"/>
          <p14:tracePt t="41252" x="8680450" y="2540000"/>
          <p14:tracePt t="41261" x="8680450" y="2644775"/>
          <p14:tracePt t="41269" x="8666163" y="2674938"/>
          <p14:tracePt t="41277" x="8666163" y="2749550"/>
          <p14:tracePt t="41285" x="8650288" y="2808288"/>
          <p14:tracePt t="41293" x="8650288" y="2854325"/>
          <p14:tracePt t="41301" x="8650288" y="2882900"/>
          <p14:tracePt t="41309" x="8650288" y="2898775"/>
          <p14:tracePt t="41317" x="8650288" y="2913063"/>
          <p14:tracePt t="41334" x="8650288" y="2928938"/>
          <p14:tracePt t="41646" x="8636000" y="2913063"/>
          <p14:tracePt t="42545" x="8636000" y="2898775"/>
          <p14:tracePt t="42553" x="8621713" y="2882900"/>
          <p14:tracePt t="42561" x="8621713" y="2868613"/>
          <p14:tracePt t="42568" x="8605838" y="2854325"/>
          <p14:tracePt t="42577" x="8591550" y="2854325"/>
          <p14:tracePt t="42585" x="8591550" y="2838450"/>
          <p14:tracePt t="42593" x="8575675" y="2838450"/>
          <p14:tracePt t="42607" x="8561388" y="2838450"/>
          <p14:tracePt t="42609" x="8547100" y="2824163"/>
          <p14:tracePt t="42618" x="8531225" y="2824163"/>
          <p14:tracePt t="42634" x="8516938" y="2824163"/>
          <p14:tracePt t="42641" x="8501063" y="2824163"/>
          <p14:tracePt t="42651" x="8486775" y="2824163"/>
          <p14:tracePt t="42657" x="8470900" y="2824163"/>
          <p14:tracePt t="42673" x="8456613" y="2824163"/>
          <p14:tracePt t="42684" x="8442325" y="2824163"/>
          <p14:tracePt t="42697" x="8426450" y="2824163"/>
          <p14:tracePt t="42705" x="8412163" y="2824163"/>
          <p14:tracePt t="42721" x="8396288" y="2824163"/>
          <p14:tracePt t="42729" x="8382000" y="2824163"/>
          <p14:tracePt t="42737" x="8367713" y="2824163"/>
          <p14:tracePt t="42754" x="8351838" y="2824163"/>
          <p14:tracePt t="42761" x="8337550" y="2824163"/>
          <p14:tracePt t="42770" x="8321675" y="2824163"/>
          <p14:tracePt t="42778" x="8307388" y="2824163"/>
          <p14:tracePt t="42785" x="8293100" y="2824163"/>
          <p14:tracePt t="42794" x="8277225" y="2824163"/>
          <p14:tracePt t="42802" x="8262938" y="2824163"/>
          <p14:tracePt t="42810" x="8247063" y="2824163"/>
          <p14:tracePt t="42817" x="8232775" y="2824163"/>
          <p14:tracePt t="42826" x="8216900" y="2824163"/>
          <p14:tracePt t="42834" x="8202613" y="2824163"/>
          <p14:tracePt t="42842" x="8188325" y="2824163"/>
          <p14:tracePt t="42851" x="8172450" y="2824163"/>
          <p14:tracePt t="42857" x="8158163" y="2824163"/>
          <p14:tracePt t="42867" x="8128000" y="2824163"/>
          <p14:tracePt t="42874" x="8113713" y="2824163"/>
          <p14:tracePt t="42884" x="8097838" y="2824163"/>
          <p14:tracePt t="42890" x="8067675" y="2838450"/>
          <p14:tracePt t="42900" x="8053388" y="2838450"/>
          <p14:tracePt t="42906" x="8023225" y="2868613"/>
          <p14:tracePt t="42914" x="7993063" y="2868613"/>
          <p14:tracePt t="42922" x="7948613" y="2898775"/>
          <p14:tracePt t="42930" x="7934325" y="2913063"/>
          <p14:tracePt t="42938" x="7904163" y="2928938"/>
          <p14:tracePt t="42950" x="7874000" y="2943225"/>
          <p14:tracePt t="42954" x="7859713" y="2959100"/>
          <p14:tracePt t="42962" x="7829550" y="2973388"/>
          <p14:tracePt t="42970" x="7799388" y="2987675"/>
          <p14:tracePt t="42978" x="7785100" y="3003550"/>
          <p14:tracePt t="42986" x="7769225" y="3017838"/>
          <p14:tracePt t="42994" x="7754938" y="3033713"/>
          <p14:tracePt t="43003" x="7739063" y="3048000"/>
          <p14:tracePt t="43010" x="7724775" y="3062288"/>
          <p14:tracePt t="43018" x="7724775" y="3078163"/>
          <p14:tracePt t="43027" x="7708900" y="3078163"/>
          <p14:tracePt t="43034" x="7708900" y="3092450"/>
          <p14:tracePt t="43043" x="7694613" y="3108325"/>
          <p14:tracePt t="43050" x="7694613" y="3122613"/>
          <p14:tracePt t="43058" x="7680325" y="3136900"/>
          <p14:tracePt t="43074" x="7664450" y="3152775"/>
          <p14:tracePt t="43084" x="7664450" y="3167063"/>
          <p14:tracePt t="43090" x="7650163" y="3182938"/>
          <p14:tracePt t="43101" x="7634288" y="3197225"/>
          <p14:tracePt t="43117" x="7620000" y="3213100"/>
          <p14:tracePt t="43122" x="7620000" y="3227388"/>
          <p14:tracePt t="43130" x="7605713" y="3241675"/>
          <p14:tracePt t="43139" x="7589838" y="3241675"/>
          <p14:tracePt t="43146" x="7575550" y="3241675"/>
          <p14:tracePt t="43155" x="7575550" y="3257550"/>
          <p14:tracePt t="43163" x="7559675" y="3257550"/>
          <p14:tracePt t="43171" x="7545388" y="3257550"/>
          <p14:tracePt t="43179" x="7545388" y="3271838"/>
          <p14:tracePt t="43187" x="7531100" y="3271838"/>
          <p14:tracePt t="43203" x="7515225" y="3271838"/>
          <p14:tracePt t="43227" x="7500938" y="3271838"/>
          <p14:tracePt t="43259" x="7485063" y="3271838"/>
          <p14:tracePt t="43283" x="7470775" y="3271838"/>
          <p14:tracePt t="43301" x="7454900" y="3271838"/>
          <p14:tracePt t="43323" x="7440613" y="3271838"/>
          <p14:tracePt t="43339" x="7426325" y="3271838"/>
          <p14:tracePt t="43363" x="7410450" y="3271838"/>
          <p14:tracePt t="43379" x="7396163" y="3271838"/>
          <p14:tracePt t="43404" x="7380288" y="3271838"/>
          <p14:tracePt t="43412" x="7366000" y="3287713"/>
          <p14:tracePt t="43435" x="7351713" y="3302000"/>
          <p14:tracePt t="43452" x="7335838" y="3316288"/>
          <p14:tracePt t="43459" x="7335838" y="3332163"/>
          <p14:tracePt t="43468" x="7335838" y="3346450"/>
          <p14:tracePt t="43476" x="7335838" y="3362325"/>
          <p14:tracePt t="43484" x="7321550" y="3362325"/>
          <p14:tracePt t="43492" x="7321550" y="3376613"/>
          <p14:tracePt t="43501" x="7321550" y="3390900"/>
          <p14:tracePt t="43517" x="7321550" y="3406775"/>
          <p14:tracePt t="43534" x="7321550" y="3421063"/>
          <p14:tracePt t="43564" x="7321550" y="3436938"/>
          <p14:tracePt t="43596" x="7335838" y="3451225"/>
          <p14:tracePt t="43612" x="7351713" y="3467100"/>
          <p14:tracePt t="43620" x="7366000" y="3467100"/>
          <p14:tracePt t="43628" x="7380288" y="3467100"/>
          <p14:tracePt t="43636" x="7410450" y="3481388"/>
          <p14:tracePt t="43644" x="7440613" y="3495675"/>
          <p14:tracePt t="43652" x="7454900" y="3495675"/>
          <p14:tracePt t="43660" x="7485063" y="3495675"/>
          <p14:tracePt t="43668" x="7515225" y="3511550"/>
          <p14:tracePt t="43676" x="7545388" y="3511550"/>
          <p14:tracePt t="43684" x="7559675" y="3511550"/>
          <p14:tracePt t="43692" x="7589838" y="3511550"/>
          <p14:tracePt t="43700" x="7605713" y="3511550"/>
          <p14:tracePt t="43708" x="7620000" y="3511550"/>
          <p14:tracePt t="43717" x="7650163" y="3511550"/>
          <p14:tracePt t="43725" x="7664450" y="3511550"/>
          <p14:tracePt t="43734" x="7680325" y="3511550"/>
          <p14:tracePt t="43741" x="7694613" y="3511550"/>
          <p14:tracePt t="43750" x="7708900" y="3495675"/>
          <p14:tracePt t="43756" x="7724775" y="3495675"/>
          <p14:tracePt t="43766" x="7739063" y="3481388"/>
          <p14:tracePt t="43773" x="7754938" y="3481388"/>
          <p14:tracePt t="43782" x="7754938" y="3467100"/>
          <p14:tracePt t="43789" x="7769225" y="3467100"/>
          <p14:tracePt t="43798" x="7785100" y="3467100"/>
          <p14:tracePt t="43813" x="7785100" y="3451225"/>
          <p14:tracePt t="43821" x="7799388" y="3451225"/>
          <p14:tracePt t="43909" x="7785100" y="3451225"/>
          <p14:tracePt t="43918" x="7769225" y="3451225"/>
          <p14:tracePt t="43926" x="7754938" y="3451225"/>
          <p14:tracePt t="43933" x="7739063" y="3451225"/>
          <p14:tracePt t="43941" x="7708900" y="3467100"/>
          <p14:tracePt t="43951" x="7680325" y="3467100"/>
          <p14:tracePt t="43957" x="7650163" y="3467100"/>
          <p14:tracePt t="43967" x="7620000" y="3467100"/>
          <p14:tracePt t="43973" x="7575550" y="3467100"/>
          <p14:tracePt t="43984" x="7545388" y="3467100"/>
          <p14:tracePt t="43989" x="7515225" y="3467100"/>
          <p14:tracePt t="44000" x="7500938" y="3481388"/>
          <p14:tracePt t="44005" x="7470775" y="3481388"/>
          <p14:tracePt t="44021" x="7454900" y="3481388"/>
          <p14:tracePt t="44029" x="7440613" y="3481388"/>
          <p14:tracePt t="44037" x="7426325" y="3481388"/>
          <p14:tracePt t="44045" x="7426325" y="3495675"/>
          <p14:tracePt t="44054" x="7410450" y="3495675"/>
          <p14:tracePt t="44069" x="7396163" y="3511550"/>
          <p14:tracePt t="44093" x="7380288" y="3511550"/>
          <p14:tracePt t="44110" x="7380288" y="3525838"/>
          <p14:tracePt t="44118" x="7366000" y="3525838"/>
          <p14:tracePt t="44254" x="7380288" y="3525838"/>
          <p14:tracePt t="44262" x="7396163" y="3541713"/>
          <p14:tracePt t="44270" x="7426325" y="3541713"/>
          <p14:tracePt t="44278" x="7440613" y="3541713"/>
          <p14:tracePt t="44288" x="7470775" y="3541713"/>
          <p14:tracePt t="44294" x="7500938" y="3541713"/>
          <p14:tracePt t="44302" x="7515225" y="3541713"/>
          <p14:tracePt t="44310" x="7545388" y="3541713"/>
          <p14:tracePt t="44318" x="7575550" y="3541713"/>
          <p14:tracePt t="44327" x="7605713" y="3541713"/>
          <p14:tracePt t="44334" x="7620000" y="3541713"/>
          <p14:tracePt t="44343" x="7650163" y="3541713"/>
          <p14:tracePt t="44350" x="7664450" y="3541713"/>
          <p14:tracePt t="44359" x="7680325" y="3541713"/>
          <p14:tracePt t="44384" x="7694613" y="3541713"/>
          <p14:tracePt t="44471" x="7680325" y="3541713"/>
          <p14:tracePt t="44479" x="7664450" y="3541713"/>
          <p14:tracePt t="44487" x="7650163" y="3541713"/>
          <p14:tracePt t="44495" x="7620000" y="3541713"/>
          <p14:tracePt t="44506" x="7605713" y="3541713"/>
          <p14:tracePt t="44510" x="7575550" y="3541713"/>
          <p14:tracePt t="44519" x="7545388" y="3541713"/>
          <p14:tracePt t="44527" x="7515225" y="3541713"/>
          <p14:tracePt t="44535" x="7485063" y="3541713"/>
          <p14:tracePt t="44543" x="7470775" y="3541713"/>
          <p14:tracePt t="44551" x="7440613" y="3541713"/>
          <p14:tracePt t="44559" x="7426325" y="3541713"/>
          <p14:tracePt t="44567" x="7410450" y="3541713"/>
          <p14:tracePt t="44575" x="7396163" y="3541713"/>
          <p14:tracePt t="44584" x="7380288" y="3541713"/>
          <p14:tracePt t="44591" x="7366000" y="3556000"/>
          <p14:tracePt t="44607" x="7351713" y="3556000"/>
          <p14:tracePt t="44728" x="7366000" y="3556000"/>
          <p14:tracePt t="44744" x="7380288" y="3556000"/>
          <p14:tracePt t="44759" x="7396163" y="3556000"/>
          <p14:tracePt t="44768" x="7410450" y="3556000"/>
          <p14:tracePt t="44776" x="7426325" y="3556000"/>
          <p14:tracePt t="44784" x="7440613" y="3556000"/>
          <p14:tracePt t="44801" x="7454900" y="3556000"/>
          <p14:tracePt t="44808" x="7470775" y="3556000"/>
          <p14:tracePt t="44817" x="7485063" y="3556000"/>
          <p14:tracePt t="44834" x="7500938" y="3556000"/>
          <p14:tracePt t="44840" x="7515225" y="3541713"/>
          <p14:tracePt t="47079" x="7545388" y="3556000"/>
          <p14:tracePt t="47087" x="7575550" y="3570288"/>
          <p14:tracePt t="47095" x="7620000" y="3600450"/>
          <p14:tracePt t="47103" x="7650163" y="3616325"/>
          <p14:tracePt t="47111" x="7694613" y="3644900"/>
          <p14:tracePt t="47126" x="7724775" y="3675063"/>
          <p14:tracePt t="47128" x="7769225" y="3705225"/>
          <p14:tracePt t="47135" x="7799388" y="3735388"/>
          <p14:tracePt t="47143" x="7829550" y="3765550"/>
          <p14:tracePt t="47151" x="7874000" y="3810000"/>
          <p14:tracePt t="47159" x="7904163" y="3854450"/>
          <p14:tracePt t="47168" x="7934325" y="3884613"/>
          <p14:tracePt t="47175" x="7962900" y="3914775"/>
          <p14:tracePt t="47184" x="8008938" y="3975100"/>
          <p14:tracePt t="47191" x="8039100" y="4003675"/>
          <p14:tracePt t="47201" x="8067675" y="4033838"/>
          <p14:tracePt t="47207" x="8083550" y="4064000"/>
          <p14:tracePt t="47217" x="8113713" y="4108450"/>
          <p14:tracePt t="47223" x="8142288" y="4138613"/>
          <p14:tracePt t="47234" x="8172450" y="4168775"/>
          <p14:tracePt t="47239" x="8188325" y="4213225"/>
          <p14:tracePt t="47250" x="8202613" y="4243388"/>
          <p14:tracePt t="47255" x="8216900" y="4273550"/>
          <p14:tracePt t="47263" x="8232775" y="4303713"/>
          <p14:tracePt t="47272" x="8247063" y="4332288"/>
          <p14:tracePt t="47280" x="8247063" y="4362450"/>
          <p14:tracePt t="47288" x="8262938" y="4378325"/>
          <p14:tracePt t="47296" x="8262938" y="4392613"/>
          <p14:tracePt t="47304" x="8277225" y="4422775"/>
          <p14:tracePt t="47312" x="8277225" y="4437063"/>
          <p14:tracePt t="47320" x="8277225" y="4452938"/>
          <p14:tracePt t="47328" x="8277225" y="4467225"/>
          <p14:tracePt t="47336" x="8293100" y="4497388"/>
          <p14:tracePt t="47344" x="8293100" y="4511675"/>
          <p14:tracePt t="47352" x="8293100" y="4527550"/>
          <p14:tracePt t="47360" x="8293100" y="4541838"/>
          <p14:tracePt t="47368" x="8293100" y="4557713"/>
          <p14:tracePt t="47376" x="8293100" y="4586288"/>
          <p14:tracePt t="47384" x="8293100" y="4602163"/>
          <p14:tracePt t="47392" x="8307388" y="4632325"/>
          <p14:tracePt t="47408" x="8307388" y="4660900"/>
          <p14:tracePt t="47418" x="8307388" y="4676775"/>
          <p14:tracePt t="47424" x="8321675" y="4691063"/>
          <p14:tracePt t="47434" x="8321675" y="4706938"/>
          <p14:tracePt t="47451" x="8321675" y="4721225"/>
          <p14:tracePt t="47464" x="8321675" y="4737100"/>
          <p14:tracePt t="47496" x="8321675" y="4751388"/>
          <p14:tracePt t="47529" x="8321675" y="4765675"/>
          <p14:tracePt t="47569" x="8321675" y="4781550"/>
          <p14:tracePt t="47867" x="8337550" y="4795838"/>
          <p14:tracePt t="47886" x="8337550" y="4811713"/>
          <p14:tracePt t="47890" x="8351838" y="4826000"/>
          <p14:tracePt t="47898" x="8351838" y="4840288"/>
          <p14:tracePt t="47906" x="8367713" y="4840288"/>
          <p14:tracePt t="47914" x="8367713" y="4856163"/>
          <p14:tracePt t="47922" x="8382000" y="4870450"/>
          <p14:tracePt t="47930" x="8382000" y="4886325"/>
          <p14:tracePt t="47939" x="8396288" y="4886325"/>
          <p14:tracePt t="47946" x="8396288" y="4900613"/>
          <p14:tracePt t="47954" x="8412163" y="4914900"/>
          <p14:tracePt t="47969" x="8426450" y="4930775"/>
          <p14:tracePt t="47978" x="8426450" y="4945063"/>
          <p14:tracePt t="47986" x="8442325" y="4960938"/>
          <p14:tracePt t="47994" x="8456613" y="4960938"/>
          <p14:tracePt t="48002" x="8470900" y="4975225"/>
          <p14:tracePt t="48009" x="8486775" y="4991100"/>
          <p14:tracePt t="48018" x="8486775" y="5005388"/>
          <p14:tracePt t="48026" x="8501063" y="5005388"/>
          <p14:tracePt t="48034" x="8516938" y="5019675"/>
          <p14:tracePt t="48051" x="8531225" y="5035550"/>
          <p14:tracePt t="48058" x="8547100" y="5049838"/>
          <p14:tracePt t="48074" x="8561388" y="5049838"/>
          <p14:tracePt t="48084" x="8561388" y="5065713"/>
          <p14:tracePt t="48090" x="8575675" y="5065713"/>
          <p14:tracePt t="48102" x="8575675" y="5080000"/>
          <p14:tracePt t="48106" x="8591550" y="5080000"/>
          <p14:tracePt t="48138" x="8605838" y="5080000"/>
          <p14:tracePt t="53034" x="8636000" y="5080000"/>
          <p14:tracePt t="53039" x="8650288" y="5080000"/>
          <p14:tracePt t="53047" x="8680450" y="5094288"/>
          <p14:tracePt t="53055" x="8696325" y="5094288"/>
          <p14:tracePt t="53063" x="8710613" y="5110163"/>
          <p14:tracePt t="53072" x="8755063" y="5110163"/>
          <p14:tracePt t="53079" x="8785225" y="5124450"/>
          <p14:tracePt t="53088" x="8815388" y="5140325"/>
          <p14:tracePt t="53096" x="8845550" y="5154613"/>
          <p14:tracePt t="53104" x="8875713" y="5168900"/>
          <p14:tracePt t="53111" x="8890000" y="5184775"/>
          <p14:tracePt t="53120" x="8920163" y="5199063"/>
          <p14:tracePt t="53127" x="8950325" y="5214938"/>
          <p14:tracePt t="53135" x="8964613" y="5214938"/>
          <p14:tracePt t="53143" x="8978900" y="5229225"/>
          <p14:tracePt t="53151" x="9009063" y="5229225"/>
          <p14:tracePt t="53160" x="9024938" y="5245100"/>
          <p14:tracePt t="53167" x="9039225" y="5245100"/>
          <p14:tracePt t="53175" x="9055100" y="5259388"/>
          <p14:tracePt t="53192" x="9069388" y="5259388"/>
          <p14:tracePt t="53201" x="9083675" y="5273675"/>
          <p14:tracePt t="53208" x="9099550" y="5273675"/>
          <p14:tracePt t="53224" x="9113838" y="5273675"/>
          <p14:tracePt t="53240" x="9129713" y="5273675"/>
          <p14:tracePt t="53256" x="9129713" y="5289550"/>
          <p14:tracePt t="53272" x="9144000" y="5289550"/>
          <p14:tracePt t="55609" x="9144000" y="5184775"/>
          <p14:tracePt t="55616" x="9129713" y="5065713"/>
          <p14:tracePt t="55624" x="9113838" y="4930775"/>
          <p14:tracePt t="55633" x="9099550" y="4751388"/>
          <p14:tracePt t="55639" x="9083675" y="4557713"/>
          <p14:tracePt t="55647" x="9055100" y="4332288"/>
          <p14:tracePt t="55662" x="9024938" y="4124325"/>
          <p14:tracePt t="55664" x="9009063" y="3884613"/>
          <p14:tracePt t="55672" x="8964613" y="3451225"/>
          <p14:tracePt t="55679" x="8904288" y="3003550"/>
          <p14:tracePt t="55688" x="8904288" y="2808288"/>
          <p14:tracePt t="55695" x="8875713" y="2435225"/>
          <p14:tracePt t="55704" x="8845550" y="2092325"/>
          <p14:tracePt t="55711" x="8845550" y="1792288"/>
          <p14:tracePt t="55720" x="8845550" y="1673225"/>
          <p14:tracePt t="55728" x="8845550" y="1463675"/>
          <p14:tracePt t="55736" x="8845550" y="1284288"/>
          <p14:tracePt t="55744" x="8845550" y="1120775"/>
          <p14:tracePt t="55752" x="8845550" y="985838"/>
          <p14:tracePt t="55760" x="8845550" y="866775"/>
          <p14:tracePt t="55768" x="8845550" y="776288"/>
          <p14:tracePt t="55776" x="8875713" y="673100"/>
          <p14:tracePt t="55784" x="8890000" y="582613"/>
          <p14:tracePt t="55792" x="8920163" y="493713"/>
          <p14:tracePt t="55801" x="8934450" y="419100"/>
          <p14:tracePt t="55808" x="8950325" y="328613"/>
          <p14:tracePt t="55817" x="8964613" y="254000"/>
          <p14:tracePt t="55824" x="8994775" y="179388"/>
          <p14:tracePt t="55834" x="9009063" y="104775"/>
          <p14:tracePt t="55840" x="9024938" y="44450"/>
        </p14:tracePtLst>
      </p14:laserTrace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tretch>
            <a:fillRect/>
          </a:stretch>
        </p:blipFill>
        <p:spPr>
          <a:xfrm>
            <a:off x="0" y="655782"/>
            <a:ext cx="11985537" cy="5366327"/>
          </a:xfrm>
          <a:prstGeom prst="rect">
            <a:avLst/>
          </a:prstGeom>
        </p:spPr>
      </p:pic>
      <p:sp>
        <p:nvSpPr>
          <p:cNvPr id="3" name="Oval 2"/>
          <p:cNvSpPr/>
          <p:nvPr/>
        </p:nvSpPr>
        <p:spPr>
          <a:xfrm>
            <a:off x="7865806" y="1602658"/>
            <a:ext cx="1887794" cy="276286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udio 4">
            <a:hlinkClick r:id="" action="ppaction://media"/>
            <a:extLst>
              <a:ext uri="{FF2B5EF4-FFF2-40B4-BE49-F238E27FC236}">
                <a16:creationId xmlns:a16="http://schemas.microsoft.com/office/drawing/2014/main" id="{809281E0-7FB9-F548-8B33-A85D521449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4088773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70788">
        <p159:morph option="byObject"/>
      </p:transition>
    </mc:Choice>
    <mc:Fallback>
      <p:transition spd="slow" advTm="707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15" x="8815388" y="6021388"/>
          <p14:tracePt t="15" x="8815388" y="5991225"/>
          <p14:tracePt t="33" x="8815388" y="5946775"/>
          <p14:tracePt t="37" x="8815388" y="5930900"/>
          <p14:tracePt t="47" x="8815388" y="5872163"/>
          <p14:tracePt t="53" x="8815388" y="5842000"/>
          <p14:tracePt t="63" x="8815388" y="5797550"/>
          <p14:tracePt t="69" x="8815388" y="5767388"/>
          <p14:tracePt t="80" x="8815388" y="5737225"/>
          <p14:tracePt t="86" x="8815388" y="5692775"/>
          <p14:tracePt t="96" x="8815388" y="5662613"/>
          <p14:tracePt t="101" x="8815388" y="5632450"/>
          <p14:tracePt t="113" x="8815388" y="5602288"/>
          <p14:tracePt t="118" x="8815388" y="5588000"/>
          <p14:tracePt t="130" x="8815388" y="5573713"/>
          <p14:tracePt t="134" x="8829675" y="5557838"/>
          <p14:tracePt t="149" x="8829675" y="5543550"/>
          <p14:tracePt t="222" x="8829675" y="5527675"/>
          <p14:tracePt t="254" x="8829675" y="5513388"/>
          <p14:tracePt t="265" x="8829675" y="5499100"/>
          <p14:tracePt t="278" x="8845550" y="5483225"/>
          <p14:tracePt t="287" x="8845550" y="5468938"/>
          <p14:tracePt t="294" x="8845550" y="5453063"/>
          <p14:tracePt t="303" x="8845550" y="5438775"/>
          <p14:tracePt t="311" x="8859838" y="5422900"/>
          <p14:tracePt t="319" x="8859838" y="5408613"/>
          <p14:tracePt t="327" x="8859838" y="5394325"/>
          <p14:tracePt t="334" x="8875713" y="5394325"/>
          <p14:tracePt t="342" x="8875713" y="5378450"/>
          <p14:tracePt t="350" x="8875713" y="5364163"/>
          <p14:tracePt t="374" x="8875713" y="5348288"/>
          <p14:tracePt t="977" x="8875713" y="5364163"/>
          <p14:tracePt t="984" x="8875713" y="5378450"/>
          <p14:tracePt t="993" x="8875713" y="5394325"/>
          <p14:tracePt t="1006" x="8875713" y="5408613"/>
          <p14:tracePt t="1008" x="8875713" y="5438775"/>
          <p14:tracePt t="1016" x="8875713" y="5453063"/>
          <p14:tracePt t="1024" x="8875713" y="5468938"/>
          <p14:tracePt t="1032" x="8875713" y="5483225"/>
          <p14:tracePt t="1040" x="8875713" y="5499100"/>
          <p14:tracePt t="1056" x="8890000" y="5513388"/>
          <p14:tracePt t="1072" x="8890000" y="5527675"/>
          <p14:tracePt t="1137" x="8890000" y="5543550"/>
          <p14:tracePt t="1257" x="8890000" y="5557838"/>
          <p14:tracePt t="1466" x="8890000" y="5573713"/>
          <p14:tracePt t="1490" x="8890000" y="5588000"/>
          <p14:tracePt t="2373" x="8875713" y="5588000"/>
          <p14:tracePt t="2385" x="8859838" y="5588000"/>
          <p14:tracePt t="2397" x="8845550" y="5588000"/>
          <p14:tracePt t="2416" x="8829675" y="5588000"/>
          <p14:tracePt t="2420" x="8815388" y="5588000"/>
          <p14:tracePt t="2437" x="8801100" y="5588000"/>
          <p14:tracePt t="2445" x="8785225" y="5588000"/>
          <p14:tracePt t="2460" x="8770938" y="5588000"/>
          <p14:tracePt t="2476" x="8755063" y="5588000"/>
          <p14:tracePt t="2493" x="8740775" y="5588000"/>
          <p14:tracePt t="2508" x="8724900" y="5588000"/>
          <p14:tracePt t="2525" x="8710613" y="5588000"/>
          <p14:tracePt t="2541" x="8696325" y="5588000"/>
          <p14:tracePt t="2557" x="8680450" y="5588000"/>
          <p14:tracePt t="2566" x="8666163" y="5588000"/>
          <p14:tracePt t="2589" x="8650288" y="5588000"/>
          <p14:tracePt t="2605" x="8636000" y="5588000"/>
          <p14:tracePt t="2630" x="8621713" y="5588000"/>
          <p14:tracePt t="2654" x="8605838" y="5588000"/>
          <p14:tracePt t="2718" x="8591550" y="5588000"/>
          <p14:tracePt t="2910" x="8605838" y="5588000"/>
          <p14:tracePt t="2935" x="8621713" y="5588000"/>
          <p14:tracePt t="2943" x="8636000" y="5588000"/>
          <p14:tracePt t="2956" x="8650288" y="5588000"/>
          <p14:tracePt t="2958" x="8666163" y="5588000"/>
          <p14:tracePt t="2966" x="8696325" y="5588000"/>
          <p14:tracePt t="2974" x="8710613" y="5588000"/>
          <p14:tracePt t="2982" x="8740775" y="5588000"/>
          <p14:tracePt t="2990" x="8755063" y="5588000"/>
          <p14:tracePt t="2999" x="8785225" y="5588000"/>
          <p14:tracePt t="3016" x="8815388" y="5588000"/>
          <p14:tracePt t="3023" x="8829675" y="5588000"/>
          <p14:tracePt t="3032" x="8845550" y="5588000"/>
          <p14:tracePt t="3038" x="8859838" y="5588000"/>
          <p14:tracePt t="3048" x="8875713" y="5588000"/>
          <p14:tracePt t="3065" x="8890000" y="5588000"/>
          <p14:tracePt t="3070" x="8904288" y="5588000"/>
          <p14:tracePt t="3078" x="8920163" y="5588000"/>
          <p14:tracePt t="3087" x="8934450" y="5588000"/>
          <p14:tracePt t="3103" x="8950325" y="5588000"/>
          <p14:tracePt t="3111" x="8964613" y="5588000"/>
          <p14:tracePt t="3119" x="8978900" y="5588000"/>
          <p14:tracePt t="3127" x="8994775" y="5588000"/>
          <p14:tracePt t="3135" x="9009063" y="5588000"/>
          <p14:tracePt t="3143" x="9024938" y="5588000"/>
          <p14:tracePt t="3151" x="9039225" y="5588000"/>
          <p14:tracePt t="3159" x="9055100" y="5573713"/>
          <p14:tracePt t="3166" x="9069388" y="5573713"/>
          <p14:tracePt t="3175" x="9083675" y="5573713"/>
          <p14:tracePt t="3183" x="9113838" y="5573713"/>
          <p14:tracePt t="3191" x="9129713" y="5557838"/>
          <p14:tracePt t="3198" x="9144000" y="5557838"/>
          <p14:tracePt t="3207" x="9158288" y="5557838"/>
          <p14:tracePt t="3215" x="9174163" y="5557838"/>
          <p14:tracePt t="3223" x="9188450" y="5543550"/>
          <p14:tracePt t="3232" x="9204325" y="5543550"/>
          <p14:tracePt t="3239" x="9218613" y="5543550"/>
          <p14:tracePt t="3248" x="9232900" y="5543550"/>
          <p14:tracePt t="3255" x="9248775" y="5543550"/>
          <p14:tracePt t="3265" x="9248775" y="5527675"/>
          <p14:tracePt t="3271" x="9263063" y="5527675"/>
          <p14:tracePt t="3281" x="9278938" y="5527675"/>
          <p14:tracePt t="3294" x="9293225" y="5527675"/>
          <p14:tracePt t="3319" x="9309100" y="5527675"/>
          <p14:tracePt t="3488" x="9309100" y="5513388"/>
          <p14:tracePt t="3504" x="9293225" y="5513388"/>
          <p14:tracePt t="3512" x="9278938" y="5513388"/>
          <p14:tracePt t="3522" x="9263063" y="5513388"/>
          <p14:tracePt t="3528" x="9232900" y="5513388"/>
          <p14:tracePt t="3536" x="9218613" y="5513388"/>
          <p14:tracePt t="3544" x="9204325" y="5513388"/>
          <p14:tracePt t="3552" x="9174163" y="5499100"/>
          <p14:tracePt t="3560" x="9158288" y="5499100"/>
          <p14:tracePt t="3568" x="9144000" y="5499100"/>
          <p14:tracePt t="3576" x="9113838" y="5499100"/>
          <p14:tracePt t="3584" x="9099550" y="5499100"/>
          <p14:tracePt t="3592" x="9083675" y="5483225"/>
          <p14:tracePt t="3600" x="9069388" y="5483225"/>
          <p14:tracePt t="3608" x="9055100" y="5483225"/>
          <p14:tracePt t="3616" x="9024938" y="5483225"/>
          <p14:tracePt t="3624" x="8994775" y="5483225"/>
          <p14:tracePt t="3632" x="8978900" y="5483225"/>
          <p14:tracePt t="3640" x="8950325" y="5483225"/>
          <p14:tracePt t="3648" x="8934450" y="5483225"/>
          <p14:tracePt t="3656" x="8904288" y="5483225"/>
          <p14:tracePt t="3665" x="8890000" y="5483225"/>
          <p14:tracePt t="3672" x="8859838" y="5483225"/>
          <p14:tracePt t="3682" x="8845550" y="5483225"/>
          <p14:tracePt t="3688" x="8829675" y="5483225"/>
          <p14:tracePt t="3699" x="8801100" y="5483225"/>
          <p14:tracePt t="3712" x="8785225" y="5483225"/>
          <p14:tracePt t="3721" x="8770938" y="5483225"/>
          <p14:tracePt t="3728" x="8755063" y="5483225"/>
          <p14:tracePt t="3744" x="8740775" y="5483225"/>
          <p14:tracePt t="3752" x="8724900" y="5483225"/>
          <p14:tracePt t="3769" x="8710613" y="5483225"/>
          <p14:tracePt t="3785" x="8696325" y="5483225"/>
          <p14:tracePt t="3801" x="8680450" y="5483225"/>
          <p14:tracePt t="3817" x="8666163" y="5483225"/>
          <p14:tracePt t="3833" x="8666163" y="5499100"/>
          <p14:tracePt t="3841" x="8650288" y="5499100"/>
          <p14:tracePt t="3857" x="8636000" y="5499100"/>
          <p14:tracePt t="3889" x="8621713" y="5499100"/>
          <p14:tracePt t="3906" x="8621713" y="5513388"/>
          <p14:tracePt t="3916" x="8605838" y="5513388"/>
          <p14:tracePt t="4097" x="8621713" y="5513388"/>
          <p14:tracePt t="4106" x="8636000" y="5513388"/>
          <p14:tracePt t="4116" x="8666163" y="5513388"/>
          <p14:tracePt t="4121" x="8696325" y="5513388"/>
          <p14:tracePt t="4130" x="8710613" y="5513388"/>
          <p14:tracePt t="4138" x="8770938" y="5527675"/>
          <p14:tracePt t="4150" x="8801100" y="5527675"/>
          <p14:tracePt t="4153" x="8845550" y="5527675"/>
          <p14:tracePt t="4161" x="8904288" y="5527675"/>
          <p14:tracePt t="4170" x="8950325" y="5527675"/>
          <p14:tracePt t="4178" x="9009063" y="5527675"/>
          <p14:tracePt t="4186" x="9055100" y="5527675"/>
          <p14:tracePt t="4193" x="9113838" y="5527675"/>
          <p14:tracePt t="4202" x="9144000" y="5527675"/>
          <p14:tracePt t="4210" x="9188450" y="5527675"/>
          <p14:tracePt t="4218" x="9278938" y="5527675"/>
          <p14:tracePt t="4226" x="9323388" y="5527675"/>
          <p14:tracePt t="4234" x="9367838" y="5527675"/>
          <p14:tracePt t="4242" x="9428163" y="5527675"/>
          <p14:tracePt t="4250" x="9472613" y="5527675"/>
          <p14:tracePt t="4258" x="9532938" y="5527675"/>
          <p14:tracePt t="4266" x="9547225" y="5527675"/>
          <p14:tracePt t="4274" x="9591675" y="5527675"/>
          <p14:tracePt t="4282" x="9637713" y="5527675"/>
          <p14:tracePt t="4291" x="9666288" y="5527675"/>
          <p14:tracePt t="4298" x="9696450" y="5527675"/>
          <p14:tracePt t="4306" x="9712325" y="5527675"/>
          <p14:tracePt t="4315" x="9726613" y="5527675"/>
          <p14:tracePt t="4323" x="9740900" y="5527675"/>
          <p14:tracePt t="4332" x="9756775" y="5527675"/>
          <p14:tracePt t="4348" x="9771063" y="5527675"/>
          <p14:tracePt t="4403" x="9786938" y="5527675"/>
          <p14:tracePt t="4507" x="9771063" y="5527675"/>
          <p14:tracePt t="4516" x="9740900" y="5527675"/>
          <p14:tracePt t="4523" x="9712325" y="5527675"/>
          <p14:tracePt t="4531" x="9666288" y="5527675"/>
          <p14:tracePt t="4539" x="9607550" y="5527675"/>
          <p14:tracePt t="4550" x="9547225" y="5527675"/>
          <p14:tracePt t="4555" x="9486900" y="5527675"/>
          <p14:tracePt t="4566" x="9412288" y="5527675"/>
          <p14:tracePt t="4571" x="9337675" y="5527675"/>
          <p14:tracePt t="4579" x="9263063" y="5527675"/>
          <p14:tracePt t="4587" x="9232900" y="5527675"/>
          <p14:tracePt t="4595" x="9174163" y="5527675"/>
          <p14:tracePt t="4603" x="9113838" y="5527675"/>
          <p14:tracePt t="4615" x="9083675" y="5527675"/>
          <p14:tracePt t="4619" x="9039225" y="5527675"/>
          <p14:tracePt t="4627" x="9009063" y="5527675"/>
          <p14:tracePt t="4635" x="8978900" y="5527675"/>
          <p14:tracePt t="4643" x="8964613" y="5527675"/>
          <p14:tracePt t="4651" x="8950325" y="5527675"/>
          <p14:tracePt t="4659" x="8934450" y="5527675"/>
          <p14:tracePt t="4675" x="8920163" y="5527675"/>
          <p14:tracePt t="4691" x="8904288" y="5527675"/>
          <p14:tracePt t="5189" x="8875713" y="5527675"/>
          <p14:tracePt t="5199" x="8845550" y="5527675"/>
          <p14:tracePt t="5205" x="8815388" y="5513388"/>
          <p14:tracePt t="5215" x="8770938" y="5499100"/>
          <p14:tracePt t="5220" x="8740775" y="5499100"/>
          <p14:tracePt t="5229" x="8710613" y="5499100"/>
          <p14:tracePt t="5237" x="8680450" y="5499100"/>
          <p14:tracePt t="5244" x="8636000" y="5499100"/>
          <p14:tracePt t="5253" x="8561388" y="5499100"/>
          <p14:tracePt t="5261" x="8470900" y="5499100"/>
          <p14:tracePt t="5269" x="8382000" y="5499100"/>
          <p14:tracePt t="5277" x="8277225" y="5499100"/>
          <p14:tracePt t="5285" x="8172450" y="5499100"/>
          <p14:tracePt t="5293" x="8053388" y="5527675"/>
          <p14:tracePt t="5301" x="7918450" y="5557838"/>
          <p14:tracePt t="5309" x="7813675" y="5573713"/>
          <p14:tracePt t="5317" x="7680325" y="5602288"/>
          <p14:tracePt t="5325" x="7559675" y="5618163"/>
          <p14:tracePt t="5333" x="7454900" y="5648325"/>
          <p14:tracePt t="5341" x="7335838" y="5662613"/>
          <p14:tracePt t="5349" x="7231063" y="5676900"/>
          <p14:tracePt t="5357" x="7126288" y="5692775"/>
          <p14:tracePt t="5365" x="7037388" y="5707063"/>
          <p14:tracePt t="5373" x="6946900" y="5722938"/>
          <p14:tracePt t="5382" x="6872288" y="5737225"/>
          <p14:tracePt t="5389" x="6843713" y="5737225"/>
          <p14:tracePt t="5398" x="6783388" y="5753100"/>
          <p14:tracePt t="5405" x="6723063" y="5753100"/>
          <p14:tracePt t="5415" x="6678613" y="5753100"/>
          <p14:tracePt t="5421" x="6604000" y="5753100"/>
          <p14:tracePt t="5432" x="6559550" y="5753100"/>
          <p14:tracePt t="5437" x="6499225" y="5753100"/>
          <p14:tracePt t="5447" x="6454775" y="5753100"/>
          <p14:tracePt t="5453" x="6438900" y="5753100"/>
          <p14:tracePt t="5463" x="6394450" y="5753100"/>
          <p14:tracePt t="5470" x="6350000" y="5753100"/>
          <p14:tracePt t="5480" x="6319838" y="5753100"/>
          <p14:tracePt t="5485" x="6275388" y="5753100"/>
          <p14:tracePt t="5497" x="6245225" y="5753100"/>
          <p14:tracePt t="5501" x="6215063" y="5753100"/>
          <p14:tracePt t="5514" x="6184900" y="5753100"/>
          <p14:tracePt t="5517" x="6156325" y="5753100"/>
          <p14:tracePt t="5530" x="6110288" y="5753100"/>
          <p14:tracePt t="5533" x="6096000" y="5753100"/>
          <p14:tracePt t="5547" x="6035675" y="5753100"/>
          <p14:tracePt t="5549" x="6021388" y="5753100"/>
          <p14:tracePt t="5564" x="5976938" y="5753100"/>
          <p14:tracePt t="5565" x="5946775" y="5753100"/>
          <p14:tracePt t="5580" x="5916613" y="5753100"/>
          <p14:tracePt t="5583" x="5872163" y="5753100"/>
          <p14:tracePt t="5598" x="5842000" y="5753100"/>
          <p14:tracePt t="5600" x="5811838" y="5753100"/>
          <p14:tracePt t="5614" x="5797550" y="5753100"/>
          <p14:tracePt t="5615" x="5767388" y="5753100"/>
          <p14:tracePt t="5630" x="5737225" y="5753100"/>
          <p14:tracePt t="5633" x="5707063" y="5737225"/>
          <p14:tracePt t="5647" x="5648325" y="5722938"/>
          <p14:tracePt t="5648" x="5632450" y="5722938"/>
          <p14:tracePt t="5654" x="5602288" y="5722938"/>
          <p14:tracePt t="5664" x="5543550" y="5707063"/>
          <p14:tracePt t="5670" x="5513388" y="5707063"/>
          <p14:tracePt t="5680" x="5483225" y="5692775"/>
          <p14:tracePt t="5686" x="5438775" y="5692775"/>
          <p14:tracePt t="5697" x="5408613" y="5676900"/>
          <p14:tracePt t="5702" x="5378450" y="5676900"/>
          <p14:tracePt t="5713" x="5334000" y="5676900"/>
          <p14:tracePt t="5718" x="5303838" y="5662613"/>
          <p14:tracePt t="5730" x="5289550" y="5662613"/>
          <p14:tracePt t="5734" x="5259388" y="5648325"/>
          <p14:tracePt t="5747" x="5229225" y="5648325"/>
          <p14:tracePt t="5750" x="5214938" y="5648325"/>
          <p14:tracePt t="5764" x="5184775" y="5648325"/>
          <p14:tracePt t="5766" x="5168900" y="5632450"/>
          <p14:tracePt t="5780" x="5154613" y="5632450"/>
          <p14:tracePt t="5783" x="5124450" y="5632450"/>
          <p14:tracePt t="5799" x="5110163" y="5618163"/>
          <p14:tracePt t="5813" x="5094288" y="5618163"/>
          <p14:tracePt t="5815" x="5080000" y="5618163"/>
          <p14:tracePt t="5830" x="5065713" y="5618163"/>
          <p14:tracePt t="5839" x="5049838" y="5618163"/>
          <p14:tracePt t="5849" x="5035550" y="5618163"/>
          <p14:tracePt t="5855" x="5019675" y="5618163"/>
          <p14:tracePt t="5871" x="5005388" y="5618163"/>
          <p14:tracePt t="5887" x="4991100" y="5618163"/>
          <p14:tracePt t="5975" x="5005388" y="5618163"/>
          <p14:tracePt t="5983" x="5019675" y="5618163"/>
          <p14:tracePt t="5992" x="5049838" y="5618163"/>
          <p14:tracePt t="6001" x="5065713" y="5618163"/>
          <p14:tracePt t="6007" x="5094288" y="5618163"/>
          <p14:tracePt t="6016" x="5154613" y="5618163"/>
          <p14:tracePt t="6023" x="5184775" y="5618163"/>
          <p14:tracePt t="6033" x="5229225" y="5618163"/>
          <p14:tracePt t="6040" x="5273675" y="5632450"/>
          <p14:tracePt t="6049" x="5334000" y="5648325"/>
          <p14:tracePt t="6055" x="5378450" y="5648325"/>
          <p14:tracePt t="6066" x="5422900" y="5662613"/>
          <p14:tracePt t="6071" x="5483225" y="5662613"/>
          <p14:tracePt t="6082" x="5543550" y="5662613"/>
          <p14:tracePt t="6087" x="5557838" y="5676900"/>
          <p14:tracePt t="6095" x="5648325" y="5676900"/>
          <p14:tracePt t="6103" x="5676900" y="5692775"/>
          <p14:tracePt t="6115" x="5722938" y="5692775"/>
          <p14:tracePt t="6119" x="5767388" y="5692775"/>
          <p14:tracePt t="6127" x="5811838" y="5707063"/>
          <p14:tracePt t="6136" x="5856288" y="5707063"/>
          <p14:tracePt t="6143" x="5902325" y="5707063"/>
          <p14:tracePt t="6152" x="5930900" y="5707063"/>
          <p14:tracePt t="6160" x="5961063" y="5707063"/>
          <p14:tracePt t="6168" x="6007100" y="5707063"/>
          <p14:tracePt t="6176" x="6021388" y="5707063"/>
          <p14:tracePt t="6183" x="6051550" y="5707063"/>
          <p14:tracePt t="6192" x="6065838" y="5707063"/>
          <p14:tracePt t="6200" x="6081713" y="5707063"/>
          <p14:tracePt t="6208" x="6096000" y="5707063"/>
          <p14:tracePt t="6224" x="6110288" y="5707063"/>
          <p14:tracePt t="6304" x="6096000" y="5707063"/>
          <p14:tracePt t="6320" x="6065838" y="5707063"/>
          <p14:tracePt t="6328" x="6035675" y="5692775"/>
          <p14:tracePt t="6338" x="5991225" y="5692775"/>
          <p14:tracePt t="6344" x="5976938" y="5692775"/>
          <p14:tracePt t="6352" x="5916613" y="5676900"/>
          <p14:tracePt t="6360" x="5872163" y="5676900"/>
          <p14:tracePt t="6368" x="5811838" y="5662613"/>
          <p14:tracePt t="6376" x="5767388" y="5662613"/>
          <p14:tracePt t="6384" x="5707063" y="5662613"/>
          <p14:tracePt t="6392" x="5648325" y="5648325"/>
          <p14:tracePt t="6400" x="5618163" y="5648325"/>
          <p14:tracePt t="6408" x="5573713" y="5632450"/>
          <p14:tracePt t="6416" x="5527675" y="5632450"/>
          <p14:tracePt t="6424" x="5483225" y="5618163"/>
          <p14:tracePt t="6432" x="5438775" y="5618163"/>
          <p14:tracePt t="6440" x="5422900" y="5618163"/>
          <p14:tracePt t="6449" x="5394325" y="5602288"/>
          <p14:tracePt t="6457" x="5378450" y="5602288"/>
          <p14:tracePt t="6465" x="5364163" y="5602288"/>
          <p14:tracePt t="6473" x="5348288" y="5602288"/>
          <p14:tracePt t="6482" x="5334000" y="5602288"/>
          <p14:tracePt t="7436" x="5364163" y="5602288"/>
          <p14:tracePt t="7444" x="5378450" y="5602288"/>
          <p14:tracePt t="7451" x="5438775" y="5602288"/>
          <p14:tracePt t="7460" x="5453063" y="5602288"/>
          <p14:tracePt t="7467" x="5513388" y="5602288"/>
          <p14:tracePt t="7476" x="5557838" y="5602288"/>
          <p14:tracePt t="7483" x="5618163" y="5602288"/>
          <p14:tracePt t="7492" x="5662613" y="5602288"/>
          <p14:tracePt t="7500" x="5722938" y="5602288"/>
          <p14:tracePt t="7508" x="5781675" y="5602288"/>
          <p14:tracePt t="7515" x="5856288" y="5602288"/>
          <p14:tracePt t="7524" x="5930900" y="5602288"/>
          <p14:tracePt t="7532" x="5991225" y="5602288"/>
          <p14:tracePt t="7539" x="6051550" y="5602288"/>
          <p14:tracePt t="7549" x="6140450" y="5602288"/>
          <p14:tracePt t="7556" x="6200775" y="5602288"/>
          <p14:tracePt t="7565" x="6289675" y="5602288"/>
          <p14:tracePt t="7572" x="6364288" y="5602288"/>
          <p14:tracePt t="7582" x="6454775" y="5588000"/>
          <p14:tracePt t="7588" x="6559550" y="5573713"/>
          <p14:tracePt t="7598" x="6634163" y="5557838"/>
          <p14:tracePt t="7604" x="6813550" y="5527675"/>
          <p14:tracePt t="7613" x="6932613" y="5499100"/>
          <p14:tracePt t="7620" x="7067550" y="5483225"/>
          <p14:tracePt t="7630" x="7142163" y="5468938"/>
          <p14:tracePt t="7636" x="7277100" y="5438775"/>
          <p14:tracePt t="7647" x="7396163" y="5422900"/>
          <p14:tracePt t="7652" x="7634288" y="5378450"/>
          <p14:tracePt t="7664" x="7694613" y="5364163"/>
          <p14:tracePt t="7668" x="7843838" y="5348288"/>
          <p14:tracePt t="7680" x="7978775" y="5334000"/>
          <p14:tracePt t="7684" x="8097838" y="5319713"/>
          <p14:tracePt t="7697" x="8321675" y="5289550"/>
          <p14:tracePt t="7700" x="8382000" y="5289550"/>
          <p14:tracePt t="7714" x="8516938" y="5273675"/>
          <p14:tracePt t="7716" x="8650288" y="5273675"/>
          <p14:tracePt t="7730" x="8755063" y="5259388"/>
          <p14:tracePt t="7733" x="8875713" y="5259388"/>
          <p14:tracePt t="7747" x="8978900" y="5245100"/>
          <p14:tracePt t="7749" x="9069388" y="5245100"/>
          <p14:tracePt t="7764" x="9158288" y="5245100"/>
          <p14:tracePt t="7765" x="9232900" y="5245100"/>
          <p14:tracePt t="7780" x="9278938" y="5245100"/>
          <p14:tracePt t="7782" x="9323388" y="5229225"/>
          <p14:tracePt t="7797" x="9383713" y="5229225"/>
          <p14:tracePt t="7798" x="9412288" y="5229225"/>
          <p14:tracePt t="7805" x="9458325" y="5229225"/>
          <p14:tracePt t="7814" x="9472613" y="5229225"/>
          <p14:tracePt t="7821" x="9486900" y="5214938"/>
          <p14:tracePt t="7830" x="9502775" y="5214938"/>
          <p14:tracePt t="7852" x="9517063" y="5214938"/>
          <p14:tracePt t="8246" x="9502775" y="5214938"/>
          <p14:tracePt t="8254" x="9486900" y="5214938"/>
          <p14:tracePt t="8262" x="9472613" y="5229225"/>
          <p14:tracePt t="8270" x="9442450" y="5245100"/>
          <p14:tracePt t="8282" x="9412288" y="5259388"/>
          <p14:tracePt t="8285" x="9398000" y="5273675"/>
          <p14:tracePt t="8294" x="9367838" y="5289550"/>
          <p14:tracePt t="8304" x="9337675" y="5303838"/>
          <p14:tracePt t="8310" x="9323388" y="5319713"/>
          <p14:tracePt t="8318" x="9309100" y="5319713"/>
          <p14:tracePt t="8326" x="9293225" y="5334000"/>
          <p14:tracePt t="8334" x="9278938" y="5334000"/>
          <p14:tracePt t="8342" x="9278938" y="5348288"/>
          <p14:tracePt t="8350" x="9263063" y="5348288"/>
          <p14:tracePt t="8358" x="9248775" y="5348288"/>
          <p14:tracePt t="8374" x="9232900" y="5364163"/>
          <p14:tracePt t="8390" x="9218613" y="5364163"/>
          <p14:tracePt t="8446" x="9204325" y="5364163"/>
          <p14:tracePt t="8466" x="9204325" y="5378450"/>
          <p14:tracePt t="8631" x="9218613" y="5378450"/>
          <p14:tracePt t="8640" x="9232900" y="5378450"/>
          <p14:tracePt t="8650" x="9248775" y="5378450"/>
          <p14:tracePt t="8655" x="9278938" y="5378450"/>
          <p14:tracePt t="8666" x="9323388" y="5378450"/>
          <p14:tracePt t="8671" x="9353550" y="5378450"/>
          <p14:tracePt t="8679" x="9412288" y="5364163"/>
          <p14:tracePt t="8687" x="9458325" y="5348288"/>
          <p14:tracePt t="8695" x="9532938" y="5334000"/>
          <p14:tracePt t="8703" x="9577388" y="5303838"/>
          <p14:tracePt t="8711" x="9652000" y="5273675"/>
          <p14:tracePt t="8719" x="9712325" y="5245100"/>
          <p14:tracePt t="8727" x="9786938" y="5214938"/>
          <p14:tracePt t="8735" x="9875838" y="5168900"/>
          <p14:tracePt t="8743" x="9950450" y="5124450"/>
          <p14:tracePt t="8751" x="10025063" y="5080000"/>
          <p14:tracePt t="8759" x="10115550" y="5035550"/>
          <p14:tracePt t="8767" x="10190163" y="4991100"/>
          <p14:tracePt t="8776" x="10264775" y="4930775"/>
          <p14:tracePt t="8783" x="10294938" y="4914900"/>
          <p14:tracePt t="8791" x="10339388" y="4886325"/>
          <p14:tracePt t="8799" x="10383838" y="4856163"/>
          <p14:tracePt t="8807" x="10414000" y="4826000"/>
          <p14:tracePt t="8815" x="10444163" y="4795838"/>
          <p14:tracePt t="8824" x="10474325" y="4781550"/>
          <p14:tracePt t="8832" x="10488613" y="4751388"/>
          <p14:tracePt t="8840" x="10518775" y="4721225"/>
          <p14:tracePt t="8849" x="10533063" y="4706938"/>
          <p14:tracePt t="8856" x="10548938" y="4676775"/>
          <p14:tracePt t="8865" x="10579100" y="4632325"/>
          <p14:tracePt t="8872" x="10593388" y="4586288"/>
          <p14:tracePt t="8882" x="10607675" y="4541838"/>
          <p14:tracePt t="8887" x="10623550" y="4497388"/>
          <p14:tracePt t="8897" x="10653713" y="4452938"/>
          <p14:tracePt t="8904" x="10668000" y="4406900"/>
          <p14:tracePt t="8914" x="10698163" y="4362450"/>
          <p14:tracePt t="8920" x="10712450" y="4303713"/>
          <p14:tracePt t="8930" x="10728325" y="4273550"/>
          <p14:tracePt t="8935" x="10742613" y="4229100"/>
          <p14:tracePt t="8947" x="10756900" y="4183063"/>
          <p14:tracePt t="8952" x="10772775" y="4138613"/>
          <p14:tracePt t="8964" x="10787063" y="4094163"/>
          <p14:tracePt t="8967" x="10802938" y="4049713"/>
          <p14:tracePt t="8980" x="10802938" y="4003675"/>
          <p14:tracePt t="8984" x="10817225" y="3929063"/>
          <p14:tracePt t="8997" x="10833100" y="3884613"/>
          <p14:tracePt t="9000" x="10847388" y="3840163"/>
          <p14:tracePt t="9014" x="10847388" y="3824288"/>
          <p14:tracePt t="9016" x="10861675" y="3749675"/>
          <p14:tracePt t="9030" x="10877550" y="3721100"/>
          <p14:tracePt t="9032" x="10891838" y="3675063"/>
          <p14:tracePt t="9047" x="10891838" y="3644900"/>
          <p14:tracePt t="9049" x="10907713" y="3616325"/>
          <p14:tracePt t="9064" x="10922000" y="3570288"/>
          <p14:tracePt t="9066" x="10922000" y="3541713"/>
          <p14:tracePt t="9080" x="10936288" y="3525838"/>
          <p14:tracePt t="9083" x="10936288" y="3511550"/>
          <p14:tracePt t="9097" x="10936288" y="3495675"/>
          <p14:tracePt t="9098" x="10952163" y="3481388"/>
          <p14:tracePt t="9104" x="10952163" y="3467100"/>
          <p14:tracePt t="9121" x="10952163" y="3451225"/>
          <p14:tracePt t="9137" x="10952163" y="3436938"/>
          <p14:tracePt t="9147" x="10952163" y="3421063"/>
          <p14:tracePt t="9160" x="10952163" y="3406775"/>
          <p14:tracePt t="9169" x="10952163" y="3376613"/>
          <p14:tracePt t="9177" x="10952163" y="3362325"/>
          <p14:tracePt t="9184" x="10936288" y="3346450"/>
          <p14:tracePt t="9192" x="10936288" y="3332163"/>
          <p14:tracePt t="9200" x="10922000" y="3302000"/>
          <p14:tracePt t="9208" x="10922000" y="3271838"/>
          <p14:tracePt t="9216" x="10907713" y="3241675"/>
          <p14:tracePt t="9225" x="10891838" y="3213100"/>
          <p14:tracePt t="9232" x="10877550" y="3167063"/>
          <p14:tracePt t="9241" x="10861675" y="3136900"/>
          <p14:tracePt t="9249" x="10861675" y="3122613"/>
          <p14:tracePt t="9257" x="10847388" y="3092450"/>
          <p14:tracePt t="9265" x="10833100" y="3062288"/>
          <p14:tracePt t="9273" x="10833100" y="3048000"/>
          <p14:tracePt t="9282" x="10817225" y="3017838"/>
          <p14:tracePt t="9289" x="10802938" y="3003550"/>
          <p14:tracePt t="9299" x="10787063" y="2987675"/>
          <p14:tracePt t="9305" x="10772775" y="2973388"/>
          <p14:tracePt t="9315" x="10756900" y="2959100"/>
          <p14:tracePt t="9321" x="10728325" y="2959100"/>
          <p14:tracePt t="9330" x="10728325" y="2943225"/>
          <p14:tracePt t="9337" x="10698163" y="2928938"/>
          <p14:tracePt t="9347" x="10668000" y="2928938"/>
          <p14:tracePt t="9353" x="10653713" y="2913063"/>
          <p14:tracePt t="9364" x="10623550" y="2913063"/>
          <p14:tracePt t="9369" x="10593388" y="2898775"/>
          <p14:tracePt t="9380" x="10563225" y="2898775"/>
          <p14:tracePt t="9385" x="10548938" y="2882900"/>
          <p14:tracePt t="9397" x="10518775" y="2882900"/>
          <p14:tracePt t="9401" x="10488613" y="2882900"/>
          <p14:tracePt t="9414" x="10458450" y="2882900"/>
          <p14:tracePt t="9417" x="10428288" y="2882900"/>
          <p14:tracePt t="9430" x="10399713" y="2882900"/>
          <p14:tracePt t="9433" x="10369550" y="2882900"/>
          <p14:tracePt t="9447" x="10339388" y="2882900"/>
          <p14:tracePt t="9450" x="10309225" y="2882900"/>
          <p14:tracePt t="9464" x="10279063" y="2882900"/>
          <p14:tracePt t="9466" x="10248900" y="2882900"/>
          <p14:tracePt t="9480" x="10234613" y="2882900"/>
          <p14:tracePt t="9483" x="10204450" y="2898775"/>
          <p14:tracePt t="9497" x="10174288" y="2913063"/>
          <p14:tracePt t="9514" x="10145713" y="2928938"/>
          <p14:tracePt t="9517" x="10129838" y="2943225"/>
          <p14:tracePt t="9531" x="10115550" y="2959100"/>
          <p14:tracePt t="9532" x="10099675" y="2973388"/>
          <p14:tracePt t="9537" x="10085388" y="2987675"/>
          <p14:tracePt t="9547" x="10055225" y="3017838"/>
          <p14:tracePt t="9554" x="10040938" y="3048000"/>
          <p14:tracePt t="9564" x="10025063" y="3062288"/>
          <p14:tracePt t="9570" x="10010775" y="3092450"/>
          <p14:tracePt t="9580" x="10010775" y="3122613"/>
          <p14:tracePt t="9586" x="9994900" y="3152775"/>
          <p14:tracePt t="9597" x="9980613" y="3182938"/>
          <p14:tracePt t="9602" x="9966325" y="3197225"/>
          <p14:tracePt t="9614" x="9966325" y="3227388"/>
          <p14:tracePt t="9618" x="9966325" y="3257550"/>
          <p14:tracePt t="9630" x="9966325" y="3271838"/>
          <p14:tracePt t="9634" x="9966325" y="3302000"/>
          <p14:tracePt t="9647" x="9950450" y="3332163"/>
          <p14:tracePt t="9650" x="9950450" y="3362325"/>
          <p14:tracePt t="9664" x="9950450" y="3376613"/>
          <p14:tracePt t="9666" x="9950450" y="3390900"/>
          <p14:tracePt t="9681" x="9950450" y="3421063"/>
          <p14:tracePt t="9684" x="9950450" y="3436938"/>
          <p14:tracePt t="9697" x="9950450" y="3451225"/>
          <p14:tracePt t="9699" x="9950450" y="3481388"/>
          <p14:tracePt t="9714" x="9950450" y="3495675"/>
          <p14:tracePt t="9716" x="9950450" y="3511550"/>
          <p14:tracePt t="9730" x="9950450" y="3525838"/>
          <p14:tracePt t="9732" x="9966325" y="3556000"/>
          <p14:tracePt t="9738" x="9966325" y="3570288"/>
          <p14:tracePt t="9747" x="9966325" y="3586163"/>
          <p14:tracePt t="9755" x="9980613" y="3616325"/>
          <p14:tracePt t="9764" x="9980613" y="3630613"/>
          <p14:tracePt t="9770" x="9980613" y="3644900"/>
          <p14:tracePt t="9780" x="9994900" y="3675063"/>
          <p14:tracePt t="9786" x="9994900" y="3690938"/>
          <p14:tracePt t="9797" x="9994900" y="3705225"/>
          <p14:tracePt t="9802" x="10010775" y="3721100"/>
          <p14:tracePt t="9814" x="10010775" y="3749675"/>
          <p14:tracePt t="9818" x="10025063" y="3749675"/>
          <p14:tracePt t="9831" x="10025063" y="3765550"/>
          <p14:tracePt t="9834" x="10040938" y="3779838"/>
          <p14:tracePt t="9847" x="10040938" y="3795713"/>
          <p14:tracePt t="9858" x="10055225" y="3810000"/>
          <p14:tracePt t="9875" x="10071100" y="3824288"/>
          <p14:tracePt t="9890" x="10085388" y="3824288"/>
          <p14:tracePt t="9899" x="10099675" y="3840163"/>
          <p14:tracePt t="9916" x="10115550" y="3854450"/>
          <p14:tracePt t="9923" x="10129838" y="3854450"/>
          <p14:tracePt t="9932" x="10145713" y="3870325"/>
          <p14:tracePt t="9939" x="10160000" y="3870325"/>
          <p14:tracePt t="9950" x="10174288" y="3884613"/>
          <p14:tracePt t="9955" x="10190163" y="3884613"/>
          <p14:tracePt t="9966" x="10204450" y="3898900"/>
          <p14:tracePt t="9970" x="10220325" y="3898900"/>
          <p14:tracePt t="9979" x="10248900" y="3914775"/>
          <p14:tracePt t="9987" x="10264775" y="3929063"/>
          <p14:tracePt t="9999" x="10279063" y="3929063"/>
          <p14:tracePt t="10003" x="10294938" y="3944938"/>
          <p14:tracePt t="10011" x="10325100" y="3959225"/>
          <p14:tracePt t="10019" x="10339388" y="3959225"/>
          <p14:tracePt t="10027" x="10369550" y="3975100"/>
          <p14:tracePt t="10035" x="10399713" y="3989388"/>
          <p14:tracePt t="10043" x="10428288" y="3989388"/>
          <p14:tracePt t="10051" x="10444163" y="4003675"/>
          <p14:tracePt t="10059" x="10474325" y="4003675"/>
          <p14:tracePt t="10067" x="10488613" y="4019550"/>
          <p14:tracePt t="10075" x="10518775" y="4019550"/>
          <p14:tracePt t="10083" x="10533063" y="4019550"/>
          <p14:tracePt t="10092" x="10563225" y="4019550"/>
          <p14:tracePt t="10099" x="10579100" y="4019550"/>
          <p14:tracePt t="10108" x="10593388" y="4003675"/>
          <p14:tracePt t="10115" x="10607675" y="3989388"/>
          <p14:tracePt t="12049" x="10593388" y="3989388"/>
          <p14:tracePt t="12057" x="10563225" y="3989388"/>
          <p14:tracePt t="12066" x="10518775" y="3989388"/>
          <p14:tracePt t="12073" x="10474325" y="3975100"/>
          <p14:tracePt t="12081" x="10428288" y="3959225"/>
          <p14:tracePt t="12089" x="10369550" y="3944938"/>
          <p14:tracePt t="12100" x="10294938" y="3944938"/>
          <p14:tracePt t="12105" x="10220325" y="3929063"/>
          <p14:tracePt t="12115" x="10055225" y="3898900"/>
          <p14:tracePt t="12120" x="9994900" y="3898900"/>
          <p14:tracePt t="12129" x="9817100" y="3884613"/>
          <p14:tracePt t="12137" x="9666288" y="3884613"/>
          <p14:tracePt t="12145" x="9486900" y="3870325"/>
          <p14:tracePt t="12153" x="9309100" y="3854450"/>
          <p14:tracePt t="12161" x="9113838" y="3840163"/>
          <p14:tracePt t="12169" x="8934450" y="3840163"/>
          <p14:tracePt t="12177" x="8724900" y="3824288"/>
          <p14:tracePt t="12185" x="8501063" y="3810000"/>
          <p14:tracePt t="12194" x="8293100" y="3795713"/>
          <p14:tracePt t="12201" x="8097838" y="3779838"/>
          <p14:tracePt t="12210" x="7874000" y="3765550"/>
          <p14:tracePt t="12217" x="7680325" y="3749675"/>
          <p14:tracePt t="12225" x="7589838" y="3749675"/>
          <p14:tracePt t="12233" x="7410450" y="3735388"/>
          <p14:tracePt t="12242" x="7261225" y="3735388"/>
          <p14:tracePt t="12249" x="7126288" y="3721100"/>
          <p14:tracePt t="12257" x="6992938" y="3705225"/>
          <p14:tracePt t="12266" x="6888163" y="3705225"/>
          <p14:tracePt t="12273" x="6783388" y="3705225"/>
          <p14:tracePt t="12282" x="6708775" y="3705225"/>
          <p14:tracePt t="12290" x="6664325" y="3705225"/>
          <p14:tracePt t="12299" x="6559550" y="3705225"/>
          <p14:tracePt t="12306" x="6484938" y="3705225"/>
          <p14:tracePt t="12315" x="6438900" y="3705225"/>
          <p14:tracePt t="12322" x="6380163" y="3705225"/>
          <p14:tracePt t="12332" x="6335713" y="3705225"/>
          <p14:tracePt t="12338" x="6275388" y="3705225"/>
          <p14:tracePt t="12347" x="6215063" y="3705225"/>
          <p14:tracePt t="12354" x="6170613" y="3705225"/>
          <p14:tracePt t="12364" x="6110288" y="3705225"/>
          <p14:tracePt t="12370" x="6051550" y="3705225"/>
          <p14:tracePt t="12381" x="6007100" y="3705225"/>
          <p14:tracePt t="12386" x="5991225" y="3705225"/>
          <p14:tracePt t="12397" x="5916613" y="3705225"/>
          <p14:tracePt t="12402" x="5856288" y="3705225"/>
          <p14:tracePt t="12414" x="5842000" y="3705225"/>
          <p14:tracePt t="12418" x="5797550" y="3690938"/>
          <p14:tracePt t="12431" x="5753100" y="3690938"/>
          <p14:tracePt t="12434" x="5707063" y="3690938"/>
          <p14:tracePt t="12447" x="5676900" y="3690938"/>
          <p14:tracePt t="12450" x="5662613" y="3690938"/>
          <p14:tracePt t="12464" x="5632450" y="3675063"/>
          <p14:tracePt t="12466" x="5618163" y="3675063"/>
          <p14:tracePt t="12481" x="5602288" y="3675063"/>
          <p14:tracePt t="12497" x="5588000" y="3675063"/>
          <p14:tracePt t="12514" x="5573713" y="3675063"/>
          <p14:tracePt t="12531" x="5557838" y="3675063"/>
          <p14:tracePt t="12548" x="5543550" y="3675063"/>
          <p14:tracePt t="12571" x="5527675" y="3675063"/>
          <p14:tracePt t="12579" x="5527675" y="3660775"/>
          <p14:tracePt t="12586" x="5513388" y="3660775"/>
          <p14:tracePt t="13044" x="5527675" y="3660775"/>
          <p14:tracePt t="13052" x="5557838" y="3660775"/>
          <p14:tracePt t="13060" x="5573713" y="3660775"/>
          <p14:tracePt t="13072" x="5602288" y="3660775"/>
          <p14:tracePt t="13076" x="5632450" y="3660775"/>
          <p14:tracePt t="13083" x="5648325" y="3660775"/>
          <p14:tracePt t="13092" x="5662613" y="3660775"/>
          <p14:tracePt t="13100" x="5692775" y="3660775"/>
          <p14:tracePt t="13108" x="5707063" y="3660775"/>
          <p14:tracePt t="13116" x="5737225" y="3644900"/>
          <p14:tracePt t="13124" x="5753100" y="3630613"/>
          <p14:tracePt t="13132" x="5767388" y="3630613"/>
          <p14:tracePt t="13140" x="5781675" y="3616325"/>
          <p14:tracePt t="13149" x="5797550" y="3600450"/>
          <p14:tracePt t="13156" x="5827713" y="3586163"/>
          <p14:tracePt t="13166" x="5842000" y="3570288"/>
          <p14:tracePt t="13172" x="5856288" y="3556000"/>
          <p14:tracePt t="13183" x="5872163" y="3541713"/>
          <p14:tracePt t="13188" x="5886450" y="3525838"/>
          <p14:tracePt t="13196" x="5902325" y="3495675"/>
          <p14:tracePt t="13204" x="5916613" y="3481388"/>
          <p14:tracePt t="13212" x="5930900" y="3451225"/>
          <p14:tracePt t="13220" x="5946775" y="3421063"/>
          <p14:tracePt t="13233" x="5961063" y="3406775"/>
          <p14:tracePt t="13236" x="5991225" y="3376613"/>
          <p14:tracePt t="13245" x="6007100" y="3332163"/>
          <p14:tracePt t="13252" x="6021388" y="3302000"/>
          <p14:tracePt t="13260" x="6035675" y="3271838"/>
          <p14:tracePt t="13268" x="6051550" y="3241675"/>
          <p14:tracePt t="13276" x="6065838" y="3213100"/>
          <p14:tracePt t="13285" x="6081713" y="3167063"/>
          <p14:tracePt t="13292" x="6096000" y="3136900"/>
          <p14:tracePt t="13300" x="6096000" y="3108325"/>
          <p14:tracePt t="13308" x="6110288" y="3078163"/>
          <p14:tracePt t="13316" x="6110288" y="3033713"/>
          <p14:tracePt t="13325" x="6110288" y="3017838"/>
          <p14:tracePt t="13332" x="6110288" y="2973388"/>
          <p14:tracePt t="13340" x="6110288" y="2943225"/>
          <p14:tracePt t="13349" x="6110288" y="2913063"/>
          <p14:tracePt t="13357" x="6096000" y="2898775"/>
          <p14:tracePt t="13366" x="6081713" y="2868613"/>
          <p14:tracePt t="13373" x="6065838" y="2838450"/>
          <p14:tracePt t="13382" x="6051550" y="2808288"/>
          <p14:tracePt t="13389" x="6035675" y="2779713"/>
          <p14:tracePt t="13399" x="6021388" y="2763838"/>
          <p14:tracePt t="13405" x="5991225" y="2733675"/>
          <p14:tracePt t="13415" x="5976938" y="2719388"/>
          <p14:tracePt t="13420" x="5946775" y="2705100"/>
          <p14:tracePt t="13430" x="5930900" y="2689225"/>
          <p14:tracePt t="13437" x="5916613" y="2674938"/>
          <p14:tracePt t="13447" x="5886450" y="2659063"/>
          <p14:tracePt t="13453" x="5872163" y="2644775"/>
          <p14:tracePt t="13464" x="5842000" y="2644775"/>
          <p14:tracePt t="13469" x="5827713" y="2628900"/>
          <p14:tracePt t="13480" x="5797550" y="2628900"/>
          <p14:tracePt t="13485" x="5781675" y="2628900"/>
          <p14:tracePt t="13497" x="5753100" y="2614613"/>
          <p14:tracePt t="13501" x="5722938" y="2614613"/>
          <p14:tracePt t="13514" x="5692775" y="2614613"/>
          <p14:tracePt t="13517" x="5662613" y="2614613"/>
          <p14:tracePt t="13531" x="5648325" y="2614613"/>
          <p14:tracePt t="13533" x="5602288" y="2614613"/>
          <p14:tracePt t="13547" x="5573713" y="2614613"/>
          <p14:tracePt t="13550" x="5543550" y="2614613"/>
          <p14:tracePt t="13564" x="5513388" y="2614613"/>
          <p14:tracePt t="13566" x="5483225" y="2614613"/>
          <p14:tracePt t="13580" x="5438775" y="2614613"/>
          <p14:tracePt t="13583" x="5408613" y="2614613"/>
          <p14:tracePt t="13597" x="5394325" y="2628900"/>
          <p14:tracePt t="13600" x="5364163" y="2628900"/>
          <p14:tracePt t="13614" x="5334000" y="2628900"/>
          <p14:tracePt t="13616" x="5319713" y="2628900"/>
          <p14:tracePt t="13630" x="5303838" y="2628900"/>
          <p14:tracePt t="13632" x="5289550" y="2628900"/>
          <p14:tracePt t="13637" x="5273675" y="2628900"/>
          <p14:tracePt t="13647" x="5245100" y="2644775"/>
          <p14:tracePt t="13654" x="5229225" y="2644775"/>
          <p14:tracePt t="13664" x="5214938" y="2644775"/>
          <p14:tracePt t="13669" x="5199063" y="2644775"/>
          <p14:tracePt t="13680" x="5184775" y="2644775"/>
          <p14:tracePt t="13686" x="5168900" y="2659063"/>
          <p14:tracePt t="13697" x="5154613" y="2659063"/>
          <p14:tracePt t="13701" x="5140325" y="2659063"/>
          <p14:tracePt t="13714" x="5124450" y="2674938"/>
          <p14:tracePt t="13717" x="5110163" y="2674938"/>
          <p14:tracePt t="13731" x="5110163" y="2689225"/>
          <p14:tracePt t="13733" x="5094288" y="2689225"/>
          <p14:tracePt t="13747" x="5080000" y="2705100"/>
          <p14:tracePt t="13751" x="5065713" y="2705100"/>
          <p14:tracePt t="13764" x="5065713" y="2719388"/>
          <p14:tracePt t="13766" x="5049838" y="2733675"/>
          <p14:tracePt t="13781" x="5035550" y="2749550"/>
          <p14:tracePt t="13784" x="5019675" y="2749550"/>
          <p14:tracePt t="13797" x="5005388" y="2763838"/>
          <p14:tracePt t="13800" x="4991100" y="2779713"/>
          <p14:tracePt t="13814" x="4960938" y="2794000"/>
          <p14:tracePt t="13817" x="4945063" y="2808288"/>
          <p14:tracePt t="13831" x="4930775" y="2824163"/>
          <p14:tracePt t="13833" x="4914900" y="2838450"/>
          <p14:tracePt t="13847" x="4900613" y="2854325"/>
          <p14:tracePt t="13849" x="4900613" y="2868613"/>
          <p14:tracePt t="13854" x="4886325" y="2882900"/>
          <p14:tracePt t="13864" x="4870450" y="2898775"/>
          <p14:tracePt t="13870" x="4870450" y="2913063"/>
          <p14:tracePt t="13881" x="4856163" y="2913063"/>
          <p14:tracePt t="13886" x="4856163" y="2928938"/>
          <p14:tracePt t="13897" x="4840288" y="2943225"/>
          <p14:tracePt t="13902" x="4840288" y="2959100"/>
          <p14:tracePt t="13918" x="4826000" y="2973388"/>
          <p14:tracePt t="13931" x="4826000" y="2987675"/>
          <p14:tracePt t="13934" x="4826000" y="3003550"/>
          <p14:tracePt t="13947" x="4826000" y="3017838"/>
          <p14:tracePt t="13950" x="4826000" y="3033713"/>
          <p14:tracePt t="13964" x="4826000" y="3048000"/>
          <p14:tracePt t="13980" x="4826000" y="3062288"/>
          <p14:tracePt t="13983" x="4826000" y="3092450"/>
          <p14:tracePt t="13997" x="4826000" y="3108325"/>
          <p14:tracePt t="13999" x="4826000" y="3122613"/>
          <p14:tracePt t="14014" x="4826000" y="3136900"/>
          <p14:tracePt t="15051" x="4856163" y="3136900"/>
          <p14:tracePt t="15058" x="4900613" y="3136900"/>
          <p14:tracePt t="15066" x="4960938" y="3152775"/>
          <p14:tracePt t="15074" x="5035550" y="3152775"/>
          <p14:tracePt t="15083" x="5154613" y="3167063"/>
          <p14:tracePt t="15090" x="5259388" y="3167063"/>
          <p14:tracePt t="15099" x="5394325" y="3167063"/>
          <p14:tracePt t="15106" x="5543550" y="3167063"/>
          <p14:tracePt t="15116" x="5692775" y="3167063"/>
          <p14:tracePt t="15122" x="5872163" y="3136900"/>
          <p14:tracePt t="15133" x="6081713" y="3108325"/>
          <p14:tracePt t="15137" x="6261100" y="3078163"/>
          <p14:tracePt t="15146" x="6454775" y="3048000"/>
          <p14:tracePt t="15153" x="6664325" y="3003550"/>
          <p14:tracePt t="15166" x="6843713" y="2959100"/>
          <p14:tracePt t="15169" x="7037388" y="2898775"/>
          <p14:tracePt t="15178" x="7246938" y="2854325"/>
          <p14:tracePt t="15186" x="7454900" y="2808288"/>
          <p14:tracePt t="15194" x="7650163" y="2733675"/>
          <p14:tracePt t="15202" x="7874000" y="2674938"/>
          <p14:tracePt t="15210" x="8097838" y="2584450"/>
          <p14:tracePt t="15218" x="8321675" y="2509838"/>
          <p14:tracePt t="15226" x="8547100" y="2451100"/>
          <p14:tracePt t="15234" x="8755063" y="2374900"/>
          <p14:tracePt t="15242" x="8964613" y="2316163"/>
          <p14:tracePt t="15250" x="9039225" y="2286000"/>
          <p14:tracePt t="15259" x="9204325" y="2225675"/>
          <p14:tracePt t="15266" x="9353550" y="2181225"/>
          <p14:tracePt t="15274" x="9412288" y="2166938"/>
          <p14:tracePt t="15282" x="9486900" y="2136775"/>
          <p14:tracePt t="15290" x="9577388" y="2106613"/>
          <p14:tracePt t="15299" x="9621838" y="2076450"/>
          <p14:tracePt t="15306" x="9666288" y="2062163"/>
          <p14:tracePt t="15316" x="9682163" y="2046288"/>
          <p14:tracePt t="15322" x="9696450" y="2046288"/>
          <p14:tracePt t="15333" x="9712325" y="2032000"/>
          <p14:tracePt t="15349" x="9726613" y="2032000"/>
          <p14:tracePt t="15370" x="9740900" y="2032000"/>
          <p14:tracePt t="15387" x="9740900" y="2017713"/>
          <p14:tracePt t="15403" x="9756775" y="2001838"/>
          <p14:tracePt t="15419" x="9771063" y="1987550"/>
          <p14:tracePt t="15427" x="9801225" y="1987550"/>
          <p14:tracePt t="15435" x="9817100" y="1971675"/>
          <p14:tracePt t="15442" x="9831388" y="1957388"/>
          <p14:tracePt t="15451" x="9845675" y="1957388"/>
          <p14:tracePt t="15459" x="9861550" y="1943100"/>
          <p14:tracePt t="15467" x="9875838" y="1943100"/>
          <p14:tracePt t="15499" x="9891713" y="1943100"/>
          <p14:tracePt t="15635" x="9875838" y="1927225"/>
          <p14:tracePt t="15644" x="9861550" y="1927225"/>
          <p14:tracePt t="15652" x="9845675" y="1927225"/>
          <p14:tracePt t="15660" x="9817100" y="1912938"/>
          <p14:tracePt t="15668" x="9801225" y="1897063"/>
          <p14:tracePt t="15676" x="9771063" y="1882775"/>
          <p14:tracePt t="15684" x="9726613" y="1852613"/>
          <p14:tracePt t="15692" x="9696450" y="1822450"/>
          <p14:tracePt t="15699" x="9666288" y="1792288"/>
          <p14:tracePt t="15707" x="9621838" y="1763713"/>
          <p14:tracePt t="15716" x="9591675" y="1733550"/>
          <p14:tracePt t="15724" x="9547225" y="1689100"/>
          <p14:tracePt t="15734" x="9502775" y="1643063"/>
          <p14:tracePt t="15739" x="9442450" y="1598613"/>
          <p14:tracePt t="15750" x="9398000" y="1554163"/>
          <p14:tracePt t="15755" x="9337675" y="1493838"/>
          <p14:tracePt t="15767" x="9293225" y="1449388"/>
          <p14:tracePt t="15771" x="9218613" y="1374775"/>
          <p14:tracePt t="15782" x="9174163" y="1344613"/>
          <p14:tracePt t="15787" x="9113838" y="1284288"/>
          <p14:tracePt t="15796" x="9055100" y="1239838"/>
          <p14:tracePt t="15804" x="8994775" y="1195388"/>
          <p14:tracePt t="15812" x="8920163" y="1165225"/>
          <p14:tracePt t="15820" x="8875713" y="1135063"/>
          <p14:tracePt t="15828" x="8815388" y="1104900"/>
          <p14:tracePt t="15836" x="8755063" y="1090613"/>
          <p14:tracePt t="15844" x="8696325" y="1076325"/>
          <p14:tracePt t="15852" x="8650288" y="1076325"/>
          <p14:tracePt t="15860" x="8575675" y="1076325"/>
          <p14:tracePt t="15868" x="8516938" y="1076325"/>
          <p14:tracePt t="15876" x="8456613" y="1076325"/>
          <p14:tracePt t="15884" x="8382000" y="1076325"/>
          <p14:tracePt t="15892" x="8321675" y="1076325"/>
          <p14:tracePt t="15900" x="8262938" y="1076325"/>
          <p14:tracePt t="15908" x="8202613" y="1076325"/>
          <p14:tracePt t="15916" x="8172450" y="1076325"/>
          <p14:tracePt t="15924" x="8128000" y="1090613"/>
          <p14:tracePt t="15932" x="8067675" y="1104900"/>
          <p14:tracePt t="15940" x="8023225" y="1104900"/>
          <p14:tracePt t="15949" x="7948613" y="1120775"/>
          <p14:tracePt t="15956" x="7918450" y="1120775"/>
          <p14:tracePt t="15966" x="7888288" y="1135063"/>
          <p14:tracePt t="15973" x="7843838" y="1150938"/>
          <p14:tracePt t="15982" x="7799388" y="1150938"/>
          <p14:tracePt t="15988" x="7754938" y="1165225"/>
          <p14:tracePt t="15999" x="7724775" y="1165225"/>
          <p14:tracePt t="16005" x="7694613" y="1181100"/>
          <p14:tracePt t="16014" x="7664450" y="1181100"/>
          <p14:tracePt t="16021" x="7634288" y="1195388"/>
          <p14:tracePt t="16031" x="7605713" y="1209675"/>
          <p14:tracePt t="16036" x="7589838" y="1209675"/>
          <p14:tracePt t="16047" x="7559675" y="1225550"/>
          <p14:tracePt t="16052" x="7545388" y="1225550"/>
          <p14:tracePt t="16064" x="7531100" y="1239838"/>
          <p14:tracePt t="16068" x="7515225" y="1255713"/>
          <p14:tracePt t="16081" x="7500938" y="1255713"/>
          <p14:tracePt t="16084" x="7485063" y="1270000"/>
          <p14:tracePt t="16098" x="7470775" y="1284288"/>
          <p14:tracePt t="16101" x="7454900" y="1284288"/>
          <p14:tracePt t="16114" x="7440613" y="1314450"/>
          <p14:tracePt t="16117" x="7426325" y="1330325"/>
          <p14:tracePt t="16131" x="7396163" y="1330325"/>
          <p14:tracePt t="16132" x="7380288" y="1344613"/>
          <p14:tracePt t="16147" x="7366000" y="1358900"/>
          <p14:tracePt t="16149" x="7335838" y="1374775"/>
          <p14:tracePt t="16164" x="7321550" y="1404938"/>
          <p14:tracePt t="16166" x="7291388" y="1419225"/>
          <p14:tracePt t="16181" x="7277100" y="1435100"/>
          <p14:tracePt t="16183" x="7246938" y="1449388"/>
          <p14:tracePt t="16198" x="7231063" y="1463675"/>
          <p14:tracePt t="16201" x="7216775" y="1479550"/>
          <p14:tracePt t="16214" x="7186613" y="1493838"/>
          <p14:tracePt t="16215" x="7172325" y="1509713"/>
          <p14:tracePt t="16221" x="7156450" y="1538288"/>
          <p14:tracePt t="16231" x="7142163" y="1554163"/>
          <p14:tracePt t="16237" x="7126288" y="1584325"/>
          <p14:tracePt t="16247" x="7112000" y="1598613"/>
          <p14:tracePt t="16253" x="7097713" y="1612900"/>
          <p14:tracePt t="16264" x="7067550" y="1643063"/>
          <p14:tracePt t="16269" x="7051675" y="1658938"/>
          <p14:tracePt t="16281" x="7037388" y="1689100"/>
          <p14:tracePt t="16285" x="7023100" y="1717675"/>
          <p14:tracePt t="16297" x="7007225" y="1747838"/>
          <p14:tracePt t="16301" x="7007225" y="1763713"/>
          <p14:tracePt t="16314" x="6992938" y="1792288"/>
          <p14:tracePt t="16317" x="6977063" y="1822450"/>
          <p14:tracePt t="16331" x="6962775" y="1838325"/>
          <p14:tracePt t="16333" x="6962775" y="1866900"/>
          <p14:tracePt t="16347" x="6962775" y="1882775"/>
          <p14:tracePt t="16349" x="6946900" y="1897063"/>
          <p14:tracePt t="16364" x="6946900" y="1912938"/>
          <p14:tracePt t="16366" x="6946900" y="1927225"/>
          <p14:tracePt t="16381" x="6946900" y="1943100"/>
          <p14:tracePt t="16389" x="6932613" y="1957388"/>
          <p14:tracePt t="16399" x="6932613" y="1971675"/>
          <p14:tracePt t="16406" x="6932613" y="1987550"/>
          <p14:tracePt t="16422" x="6932613" y="2001838"/>
          <p14:tracePt t="16433" x="6932613" y="2017713"/>
          <p14:tracePt t="16438" x="6918325" y="2017713"/>
          <p14:tracePt t="16454" x="6918325" y="2032000"/>
          <p14:tracePt t="16654" x="6918325" y="2017713"/>
          <p14:tracePt t="16686" x="6902450" y="2017713"/>
          <p14:tracePt t="16775" x="6902450" y="2032000"/>
          <p14:tracePt t="16783" x="6902450" y="2046288"/>
          <p14:tracePt t="16791" x="6902450" y="2062163"/>
          <p14:tracePt t="16800" x="6902450" y="2076450"/>
          <p14:tracePt t="16807" x="6902450" y="2092325"/>
          <p14:tracePt t="16816" x="6902450" y="2106613"/>
          <p14:tracePt t="16823" x="6902450" y="2120900"/>
          <p14:tracePt t="16833" x="6902450" y="2151063"/>
          <p14:tracePt t="16839" x="6902450" y="2166938"/>
          <p14:tracePt t="16850" x="6902450" y="2181225"/>
          <p14:tracePt t="16855" x="6902450" y="2197100"/>
          <p14:tracePt t="16865" x="6902450" y="2211388"/>
          <p14:tracePt t="16871" x="6902450" y="2241550"/>
          <p14:tracePt t="16879" x="6902450" y="2255838"/>
          <p14:tracePt t="16887" x="6902450" y="2271713"/>
          <p14:tracePt t="16895" x="6902450" y="2300288"/>
          <p14:tracePt t="16903" x="6902450" y="2330450"/>
          <p14:tracePt t="16911" x="6902450" y="2360613"/>
          <p14:tracePt t="16919" x="6902450" y="2390775"/>
          <p14:tracePt t="16927" x="6902450" y="2420938"/>
          <p14:tracePt t="16936" x="6902450" y="2479675"/>
          <p14:tracePt t="16943" x="6902450" y="2509838"/>
          <p14:tracePt t="16952" x="6902450" y="2540000"/>
          <p14:tracePt t="16959" x="6902450" y="2584450"/>
          <p14:tracePt t="16967" x="6902450" y="2614613"/>
          <p14:tracePt t="16976" x="6902450" y="2659063"/>
          <p14:tracePt t="16983" x="6902450" y="2705100"/>
          <p14:tracePt t="16991" x="6902450" y="2733675"/>
          <p14:tracePt t="16999" x="6902450" y="2763838"/>
          <p14:tracePt t="17007" x="6902450" y="2808288"/>
          <p14:tracePt t="17016" x="6902450" y="2854325"/>
          <p14:tracePt t="17024" x="6902450" y="2882900"/>
          <p14:tracePt t="17032" x="6902450" y="2928938"/>
          <p14:tracePt t="17040" x="6918325" y="2943225"/>
          <p14:tracePt t="17049" x="6918325" y="2973388"/>
          <p14:tracePt t="17056" x="6932613" y="3003550"/>
          <p14:tracePt t="17066" x="6946900" y="3017838"/>
          <p14:tracePt t="17071" x="6946900" y="3048000"/>
          <p14:tracePt t="17082" x="6962775" y="3062288"/>
          <p14:tracePt t="17087" x="6977063" y="3078163"/>
          <p14:tracePt t="17097" x="6977063" y="3092450"/>
          <p14:tracePt t="17104" x="6992938" y="3108325"/>
          <p14:tracePt t="17114" x="7007225" y="3122613"/>
          <p14:tracePt t="17120" x="7007225" y="3136900"/>
          <p14:tracePt t="17131" x="7023100" y="3136900"/>
          <p14:tracePt t="17136" x="7037388" y="3152775"/>
          <p14:tracePt t="17148" x="7051675" y="3167063"/>
          <p14:tracePt t="17152" x="7051675" y="3182938"/>
          <p14:tracePt t="17164" x="7067550" y="3197225"/>
          <p14:tracePt t="17176" x="7081838" y="3213100"/>
          <p14:tracePt t="17184" x="7097713" y="3227388"/>
          <p14:tracePt t="17200" x="7097713" y="3241675"/>
          <p14:tracePt t="17208" x="7112000" y="3241675"/>
          <p14:tracePt t="17216" x="7112000" y="3257550"/>
          <p14:tracePt t="17233" x="7126288" y="3257550"/>
          <p14:tracePt t="17250" x="7142163" y="3271838"/>
          <p14:tracePt t="17266" x="7156450" y="3271838"/>
          <p14:tracePt t="17283" x="7172325" y="3271838"/>
          <p14:tracePt t="17288" x="7186613" y="3271838"/>
          <p14:tracePt t="17299" x="7200900" y="3287713"/>
          <p14:tracePt t="17304" x="7216775" y="3287713"/>
          <p14:tracePt t="17312" x="7231063" y="3287713"/>
          <p14:tracePt t="17321" x="7246938" y="3287713"/>
          <p14:tracePt t="17336" x="7277100" y="3287713"/>
          <p14:tracePt t="17344" x="7291388" y="3287713"/>
          <p14:tracePt t="17353" x="7321550" y="3287713"/>
          <p14:tracePt t="17361" x="7335838" y="3287713"/>
          <p14:tracePt t="17369" x="7351713" y="3287713"/>
          <p14:tracePt t="17376" x="7380288" y="3287713"/>
          <p14:tracePt t="17385" x="7410450" y="3287713"/>
          <p14:tracePt t="17393" x="7426325" y="3287713"/>
          <p14:tracePt t="17400" x="7454900" y="3287713"/>
          <p14:tracePt t="17408" x="7485063" y="3287713"/>
          <p14:tracePt t="17417" x="7500938" y="3287713"/>
          <p14:tracePt t="17425" x="7515225" y="3287713"/>
          <p14:tracePt t="17434" x="7545388" y="3287713"/>
          <p14:tracePt t="17441" x="7559675" y="3287713"/>
          <p14:tracePt t="17450" x="7575550" y="3287713"/>
          <p14:tracePt t="17457" x="7589838" y="3287713"/>
          <p14:tracePt t="17466" x="7605713" y="3287713"/>
          <p14:tracePt t="17473" x="7634288" y="3287713"/>
          <p14:tracePt t="17483" x="7650163" y="3287713"/>
          <p14:tracePt t="17489" x="7664450" y="3287713"/>
          <p14:tracePt t="17500" x="7694613" y="3287713"/>
          <p14:tracePt t="17505" x="7708900" y="3287713"/>
          <p14:tracePt t="17516" x="7739063" y="3287713"/>
          <p14:tracePt t="17521" x="7754938" y="3287713"/>
          <p14:tracePt t="17529" x="7785100" y="3287713"/>
          <p14:tracePt t="17537" x="7813675" y="3287713"/>
          <p14:tracePt t="17545" x="7829550" y="3287713"/>
          <p14:tracePt t="17553" x="7859713" y="3287713"/>
          <p14:tracePt t="17561" x="7874000" y="3287713"/>
          <p14:tracePt t="17570" x="7888288" y="3287713"/>
          <p14:tracePt t="17578" x="7918450" y="3287713"/>
          <p14:tracePt t="17586" x="7934325" y="3287713"/>
          <p14:tracePt t="17594" x="7948613" y="3287713"/>
          <p14:tracePt t="17601" x="7962900" y="3287713"/>
          <p14:tracePt t="17610" x="7993063" y="3287713"/>
          <p14:tracePt t="17617" x="8008938" y="3287713"/>
          <p14:tracePt t="17626" x="8023225" y="3271838"/>
          <p14:tracePt t="17633" x="8039100" y="3271838"/>
          <p14:tracePt t="17642" x="8053388" y="3271838"/>
          <p14:tracePt t="17649" x="8067675" y="3271838"/>
          <p14:tracePt t="17666" x="8083550" y="3271838"/>
          <p14:tracePt t="17674" x="8097838" y="3271838"/>
          <p14:tracePt t="17689" x="8097838" y="3257550"/>
          <p14:tracePt t="17700" x="8113713" y="3257550"/>
          <p14:tracePt t="17716" x="8128000" y="3257550"/>
          <p14:tracePt t="17729" x="8142288" y="3257550"/>
          <p14:tracePt t="17738" x="8158163" y="3257550"/>
          <p14:tracePt t="17754" x="8172450" y="3257550"/>
          <p14:tracePt t="17762" x="8188325" y="3257550"/>
          <p14:tracePt t="17770" x="8202613" y="3257550"/>
          <p14:tracePt t="17783" x="8216900" y="3257550"/>
          <p14:tracePt t="17786" x="8232775" y="3257550"/>
          <p14:tracePt t="17794" x="8247063" y="3257550"/>
          <p14:tracePt t="17802" x="8262938" y="3257550"/>
          <p14:tracePt t="17810" x="8277225" y="3257550"/>
          <p14:tracePt t="17818" x="8293100" y="3257550"/>
          <p14:tracePt t="17826" x="8307388" y="3257550"/>
          <p14:tracePt t="17841" x="8321675" y="3257550"/>
          <p14:tracePt t="17850" x="8337550" y="3257550"/>
          <p14:tracePt t="17866" x="8351838" y="3257550"/>
          <p14:tracePt t="17883" x="8367713" y="3257550"/>
          <p14:tracePt t="17899" x="8382000" y="3257550"/>
          <p14:tracePt t="17907" x="8396288" y="3257550"/>
          <p14:tracePt t="17922" x="8412163" y="3257550"/>
          <p14:tracePt t="17933" x="8426450" y="3257550"/>
          <p14:tracePt t="17938" x="8442325" y="3257550"/>
          <p14:tracePt t="17954" x="8456613" y="3257550"/>
          <p14:tracePt t="17970" x="8470900" y="3257550"/>
          <p14:tracePt t="18002" x="8486775" y="3257550"/>
          <p14:tracePt t="18187" x="8470900" y="3257550"/>
          <p14:tracePt t="18203" x="8456613" y="3257550"/>
          <p14:tracePt t="18211" x="8442325" y="3257550"/>
          <p14:tracePt t="18227" x="8426450" y="3257550"/>
          <p14:tracePt t="18236" x="8396288" y="3257550"/>
          <p14:tracePt t="18243" x="8382000" y="3257550"/>
          <p14:tracePt t="18251" x="8367713" y="3257550"/>
          <p14:tracePt t="18259" x="8351838" y="3257550"/>
          <p14:tracePt t="18267" x="8321675" y="3257550"/>
          <p14:tracePt t="18275" x="8307388" y="3257550"/>
          <p14:tracePt t="18283" x="8277225" y="3257550"/>
          <p14:tracePt t="18291" x="8262938" y="3257550"/>
          <p14:tracePt t="18300" x="8232775" y="3257550"/>
          <p14:tracePt t="18307" x="8216900" y="3241675"/>
          <p14:tracePt t="18316" x="8188325" y="3241675"/>
          <p14:tracePt t="18323" x="8158163" y="3241675"/>
          <p14:tracePt t="18333" x="8142288" y="3241675"/>
          <p14:tracePt t="18339" x="8128000" y="3241675"/>
          <p14:tracePt t="18350" x="8113713" y="3241675"/>
          <p14:tracePt t="18355" x="8097838" y="3227388"/>
          <p14:tracePt t="18367" x="8083550" y="3227388"/>
          <p14:tracePt t="18371" x="8067675" y="3227388"/>
          <p14:tracePt t="18388" x="8053388" y="3227388"/>
          <p14:tracePt t="18540" x="8067675" y="3227388"/>
          <p14:tracePt t="18556" x="8083550" y="3227388"/>
          <p14:tracePt t="18564" x="8097838" y="3227388"/>
          <p14:tracePt t="18573" x="8113713" y="3227388"/>
          <p14:tracePt t="18583" x="8128000" y="3227388"/>
          <p14:tracePt t="18588" x="8142288" y="3227388"/>
          <p14:tracePt t="18596" x="8158163" y="3227388"/>
          <p14:tracePt t="18605" x="8172450" y="3227388"/>
          <p14:tracePt t="18612" x="8188325" y="3227388"/>
          <p14:tracePt t="18620" x="8202613" y="3227388"/>
          <p14:tracePt t="18633" x="8216900" y="3227388"/>
          <p14:tracePt t="18636" x="8232775" y="3227388"/>
          <p14:tracePt t="18644" x="8247063" y="3227388"/>
          <p14:tracePt t="18652" x="8262938" y="3227388"/>
          <p14:tracePt t="18669" x="8277225" y="3227388"/>
          <p14:tracePt t="18676" x="8293100" y="3227388"/>
          <p14:tracePt t="18684" x="8307388" y="3227388"/>
          <p14:tracePt t="18700" x="8321675" y="3227388"/>
          <p14:tracePt t="18709" x="8337550" y="3227388"/>
          <p14:tracePt t="18716" x="8351838" y="3227388"/>
          <p14:tracePt t="18733" x="8367713" y="3227388"/>
          <p14:tracePt t="18741" x="8382000" y="3227388"/>
          <p14:tracePt t="18750" x="8396288" y="3227388"/>
          <p14:tracePt t="18766" x="8412163" y="3227388"/>
          <p14:tracePt t="18773" x="8426450" y="3227388"/>
          <p14:tracePt t="18783" x="8442325" y="3227388"/>
          <p14:tracePt t="18788" x="8456613" y="3227388"/>
          <p14:tracePt t="18799" x="8486775" y="3227388"/>
          <p14:tracePt t="18805" x="8501063" y="3227388"/>
          <p14:tracePt t="18820" x="8516938" y="3227388"/>
          <p14:tracePt t="18829" x="8531225" y="3227388"/>
          <p14:tracePt t="18837" x="8547100" y="3227388"/>
          <p14:tracePt t="18845" x="8561388" y="3227388"/>
          <p14:tracePt t="18861" x="8575675" y="3227388"/>
          <p14:tracePt t="18877" x="8575675" y="3241675"/>
          <p14:tracePt t="18885" x="8591550" y="3241675"/>
          <p14:tracePt t="18941" x="8605838" y="3241675"/>
          <p14:tracePt t="18965" x="8621713" y="3241675"/>
          <p14:tracePt t="18998" x="8636000" y="3241675"/>
          <p14:tracePt t="19567" x="8636000" y="3271838"/>
          <p14:tracePt t="19575" x="8636000" y="3287713"/>
          <p14:tracePt t="19583" x="8650288" y="3302000"/>
          <p14:tracePt t="19591" x="8666163" y="3332163"/>
          <p14:tracePt t="19599" x="8680450" y="3362325"/>
          <p14:tracePt t="19607" x="8680450" y="3376613"/>
          <p14:tracePt t="19618" x="8696325" y="3406775"/>
          <p14:tracePt t="19622" x="8710613" y="3436938"/>
          <p14:tracePt t="19633" x="8710613" y="3451225"/>
          <p14:tracePt t="19639" x="8724900" y="3467100"/>
          <p14:tracePt t="19649" x="8740775" y="3495675"/>
          <p14:tracePt t="19655" x="8755063" y="3525838"/>
          <p14:tracePt t="19663" x="8755063" y="3541713"/>
          <p14:tracePt t="19671" x="8770938" y="3556000"/>
          <p14:tracePt t="19679" x="8770938" y="3586163"/>
          <p14:tracePt t="19688" x="8785225" y="3600450"/>
          <p14:tracePt t="19695" x="8785225" y="3630613"/>
          <p14:tracePt t="19703" x="8801100" y="3660775"/>
          <p14:tracePt t="19711" x="8801100" y="3675063"/>
          <p14:tracePt t="19720" x="8815388" y="3705225"/>
          <p14:tracePt t="19727" x="8829675" y="3721100"/>
          <p14:tracePt t="19736" x="8829675" y="3749675"/>
          <p14:tracePt t="19743" x="8845550" y="3765550"/>
          <p14:tracePt t="19751" x="8845550" y="3795713"/>
          <p14:tracePt t="19759" x="8859838" y="3810000"/>
          <p14:tracePt t="19767" x="8875713" y="3840163"/>
          <p14:tracePt t="19775" x="8875713" y="3854450"/>
          <p14:tracePt t="19783" x="8890000" y="3884613"/>
          <p14:tracePt t="19792" x="8890000" y="3914775"/>
          <p14:tracePt t="19799" x="8890000" y="3929063"/>
          <p14:tracePt t="19808" x="8904288" y="3959225"/>
          <p14:tracePt t="19815" x="8904288" y="3989388"/>
          <p14:tracePt t="19824" x="8920163" y="4003675"/>
          <p14:tracePt t="19832" x="8920163" y="4033838"/>
          <p14:tracePt t="19840" x="8934450" y="4064000"/>
          <p14:tracePt t="19849" x="8934450" y="4094163"/>
          <p14:tracePt t="19856" x="8934450" y="4124325"/>
          <p14:tracePt t="19866" x="8934450" y="4152900"/>
          <p14:tracePt t="19872" x="8950325" y="4183063"/>
          <p14:tracePt t="19881" x="8950325" y="4213225"/>
          <p14:tracePt t="19888" x="8950325" y="4243388"/>
          <p14:tracePt t="19897" x="8950325" y="4273550"/>
          <p14:tracePt t="19904" x="8950325" y="4303713"/>
          <p14:tracePt t="19914" x="8950325" y="4318000"/>
          <p14:tracePt t="19920" x="8950325" y="4348163"/>
          <p14:tracePt t="19931" x="8950325" y="4378325"/>
          <p14:tracePt t="19936" x="8950325" y="4392613"/>
          <p14:tracePt t="19947" x="8950325" y="4406900"/>
          <p14:tracePt t="19952" x="8950325" y="4422775"/>
          <p14:tracePt t="19964" x="8950325" y="4437063"/>
          <p14:tracePt t="19967" x="8950325" y="4452938"/>
          <p14:tracePt t="19981" x="8950325" y="4467225"/>
          <p14:tracePt t="19984" x="8934450" y="4483100"/>
          <p14:tracePt t="19997" x="8934450" y="4497388"/>
          <p14:tracePt t="20000" x="8934450" y="4527550"/>
          <p14:tracePt t="20014" x="8934450" y="4541838"/>
          <p14:tracePt t="20016" x="8934450" y="4557713"/>
          <p14:tracePt t="20031" x="8934450" y="4572000"/>
          <p14:tracePt t="20048" x="8920163" y="4586288"/>
          <p14:tracePt t="20051" x="8920163" y="4602163"/>
          <p14:tracePt t="20064" x="8920163" y="4616450"/>
          <p14:tracePt t="20081" x="8920163" y="4632325"/>
          <p14:tracePt t="20083" x="8920163" y="4646613"/>
          <p14:tracePt t="20105" x="8920163" y="4660900"/>
          <p14:tracePt t="20114" x="8920163" y="4676775"/>
          <p14:tracePt t="20128" x="8920163" y="4691063"/>
          <p14:tracePt t="20144" x="8920163" y="4706938"/>
          <p14:tracePt t="20160" x="8920163" y="4721225"/>
          <p14:tracePt t="20169" x="8920163" y="4737100"/>
          <p14:tracePt t="20185" x="8920163" y="4751388"/>
          <p14:tracePt t="20193" x="8920163" y="4765675"/>
          <p14:tracePt t="20217" x="8920163" y="4781550"/>
          <p14:tracePt t="20353" x="8904288" y="4781550"/>
          <p14:tracePt t="20377" x="8904288" y="4765675"/>
          <p14:tracePt t="20389" x="8890000" y="4765675"/>
          <p14:tracePt t="26444" x="8904288" y="4765675"/>
          <p14:tracePt t="26455" x="8934450" y="4765675"/>
          <p14:tracePt t="26459" x="8964613" y="4751388"/>
          <p14:tracePt t="26468" x="9009063" y="4751388"/>
          <p14:tracePt t="26475" x="9069388" y="4751388"/>
          <p14:tracePt t="26483" x="9144000" y="4737100"/>
          <p14:tracePt t="26492" x="9218613" y="4737100"/>
          <p14:tracePt t="26500" x="9293225" y="4737100"/>
          <p14:tracePt t="26508" x="9367838" y="4737100"/>
          <p14:tracePt t="26516" x="9428163" y="4737100"/>
          <p14:tracePt t="26524" x="9486900" y="4737100"/>
          <p14:tracePt t="26533" x="9563100" y="4737100"/>
          <p14:tracePt t="26540" x="9607550" y="4751388"/>
          <p14:tracePt t="26549" x="9637713" y="4751388"/>
          <p14:tracePt t="26556" x="9682163" y="4765675"/>
          <p14:tracePt t="26566" x="9726613" y="4781550"/>
          <p14:tracePt t="26572" x="9771063" y="4781550"/>
          <p14:tracePt t="26582" x="9801225" y="4795838"/>
          <p14:tracePt t="26588" x="9831388" y="4811713"/>
          <p14:tracePt t="26598" x="9845675" y="4811713"/>
          <p14:tracePt t="26604" x="9875838" y="4826000"/>
          <p14:tracePt t="26620" x="9891713" y="4840288"/>
          <p14:tracePt t="26631" x="9906000" y="4840288"/>
          <p14:tracePt t="26636" x="9920288" y="4856163"/>
          <p14:tracePt t="26648" x="9936163" y="4856163"/>
          <p14:tracePt t="26652" x="9936163" y="4870450"/>
          <p14:tracePt t="26664" x="9950450" y="4870450"/>
          <p14:tracePt t="26676" x="9966325" y="4886325"/>
          <p14:tracePt t="26684" x="9966325" y="4900613"/>
          <p14:tracePt t="26700" x="9980613" y="4900613"/>
          <p14:tracePt t="26708" x="9980613" y="4914900"/>
          <p14:tracePt t="26717" x="9980613" y="4930775"/>
          <p14:tracePt t="26726" x="9994900" y="4945063"/>
          <p14:tracePt t="26733" x="9994900" y="4960938"/>
          <p14:tracePt t="26740" x="9994900" y="4975225"/>
          <p14:tracePt t="26750" x="10010775" y="5005388"/>
          <p14:tracePt t="26756" x="10010775" y="5019675"/>
          <p14:tracePt t="26767" x="10010775" y="5049838"/>
          <p14:tracePt t="26773" x="10025063" y="5065713"/>
          <p14:tracePt t="26783" x="10025063" y="5094288"/>
          <p14:tracePt t="26789" x="10025063" y="5124450"/>
          <p14:tracePt t="26799" x="10040938" y="5140325"/>
          <p14:tracePt t="26804" x="10040938" y="5168900"/>
          <p14:tracePt t="26813" x="10040938" y="5184775"/>
          <p14:tracePt t="26821" x="10040938" y="5214938"/>
          <p14:tracePt t="26829" x="10040938" y="5245100"/>
          <p14:tracePt t="26837" x="10055225" y="5259388"/>
          <p14:tracePt t="26845" x="10055225" y="5289550"/>
          <p14:tracePt t="26853" x="10055225" y="5319713"/>
          <p14:tracePt t="26861" x="10055225" y="5334000"/>
          <p14:tracePt t="26869" x="10055225" y="5364163"/>
          <p14:tracePt t="26877" x="10055225" y="5394325"/>
          <p14:tracePt t="26885" x="10055225" y="5408613"/>
          <p14:tracePt t="26893" x="10055225" y="5422900"/>
          <p14:tracePt t="26901" x="10055225" y="5438775"/>
          <p14:tracePt t="26909" x="10055225" y="5468938"/>
          <p14:tracePt t="26925" x="10040938" y="5483225"/>
          <p14:tracePt t="26933" x="10025063" y="5499100"/>
          <p14:tracePt t="26941" x="10010775" y="5499100"/>
          <p14:tracePt t="26950" x="9994900" y="5513388"/>
          <p14:tracePt t="26957" x="9980613" y="5527675"/>
          <p14:tracePt t="26966" x="9966325" y="5527675"/>
          <p14:tracePt t="26973" x="9950450" y="5543550"/>
          <p14:tracePt t="26984" x="9936163" y="5557838"/>
          <p14:tracePt t="26989" x="9906000" y="5557838"/>
          <p14:tracePt t="27000" x="9891713" y="5573713"/>
          <p14:tracePt t="27005" x="9861550" y="5573713"/>
          <p14:tracePt t="27016" x="9831388" y="5588000"/>
          <p14:tracePt t="27021" x="9801225" y="5588000"/>
          <p14:tracePt t="27029" x="9786938" y="5602288"/>
          <p14:tracePt t="27037" x="9740900" y="5602288"/>
          <p14:tracePt t="27049" x="9712325" y="5602288"/>
          <p14:tracePt t="27053" x="9696450" y="5618163"/>
          <p14:tracePt t="27061" x="9666288" y="5618163"/>
          <p14:tracePt t="27069" x="9637713" y="5618163"/>
          <p14:tracePt t="27077" x="9607550" y="5618163"/>
          <p14:tracePt t="27086" x="9591675" y="5618163"/>
          <p14:tracePt t="27093" x="9563100" y="5618163"/>
          <p14:tracePt t="27102" x="9532938" y="5618163"/>
          <p14:tracePt t="27110" x="9517063" y="5618163"/>
          <p14:tracePt t="27118" x="9486900" y="5618163"/>
          <p14:tracePt t="27126" x="9458325" y="5618163"/>
          <p14:tracePt t="27133" x="9428163" y="5618163"/>
          <p14:tracePt t="27142" x="9398000" y="5602288"/>
          <p14:tracePt t="27149" x="9367838" y="5602288"/>
          <p14:tracePt t="27158" x="9353550" y="5588000"/>
          <p14:tracePt t="27166" x="9337675" y="5588000"/>
          <p14:tracePt t="27174" x="9309100" y="5588000"/>
          <p14:tracePt t="27183" x="9293225" y="5573713"/>
          <p14:tracePt t="27190" x="9278938" y="5573713"/>
          <p14:tracePt t="27199" x="9263063" y="5573713"/>
          <p14:tracePt t="27206" x="9263063" y="5557838"/>
          <p14:tracePt t="27216" x="9248775" y="5557838"/>
          <p14:tracePt t="27230" x="9232900" y="5543550"/>
          <p14:tracePt t="27246" x="9218613" y="5543550"/>
          <p14:tracePt t="27262" x="9204325" y="5527675"/>
          <p14:tracePt t="27286" x="9188450" y="5513388"/>
          <p14:tracePt t="27310" x="9188450" y="5499100"/>
          <p14:tracePt t="27318" x="9174163" y="5499100"/>
          <p14:tracePt t="27334" x="9174163" y="5483225"/>
          <p14:tracePt t="27343" x="9174163" y="5468938"/>
          <p14:tracePt t="27358" x="9174163" y="5453063"/>
          <p14:tracePt t="27367" x="9174163" y="5438775"/>
          <p14:tracePt t="27375" x="9174163" y="5422900"/>
          <p14:tracePt t="27384" x="9174163" y="5394325"/>
          <p14:tracePt t="27390" x="9188450" y="5364163"/>
          <p14:tracePt t="27400" x="9204325" y="5334000"/>
          <p14:tracePt t="27406" x="9232900" y="5289550"/>
          <p14:tracePt t="27417" x="9263063" y="5259388"/>
          <p14:tracePt t="27422" x="9293225" y="5229225"/>
          <p14:tracePt t="27434" x="9323388" y="5199063"/>
          <p14:tracePt t="27439" x="9367838" y="5168900"/>
          <p14:tracePt t="27449" x="9398000" y="5140325"/>
          <p14:tracePt t="27454" x="9458325" y="5110163"/>
          <p14:tracePt t="27463" x="9486900" y="5080000"/>
          <p14:tracePt t="27471" x="9532938" y="5049838"/>
          <p14:tracePt t="27483" x="9577388" y="5019675"/>
          <p14:tracePt t="27487" x="9621838" y="4991100"/>
          <p14:tracePt t="27495" x="9666288" y="4960938"/>
          <p14:tracePt t="27503" x="9712325" y="4930775"/>
          <p14:tracePt t="27511" x="9771063" y="4914900"/>
          <p14:tracePt t="27519" x="9817100" y="4886325"/>
          <p14:tracePt t="27527" x="9861550" y="4870450"/>
          <p14:tracePt t="27535" x="9875838" y="4840288"/>
          <p14:tracePt t="27543" x="9920288" y="4826000"/>
          <p14:tracePt t="27551" x="9966325" y="4811713"/>
          <p14:tracePt t="27559" x="9994900" y="4811713"/>
          <p14:tracePt t="27567" x="10025063" y="4795838"/>
          <p14:tracePt t="27575" x="10071100" y="4781550"/>
          <p14:tracePt t="27583" x="10099675" y="4781550"/>
          <p14:tracePt t="27592" x="10129838" y="4781550"/>
          <p14:tracePt t="27600" x="10190163" y="4765675"/>
          <p14:tracePt t="27607" x="10220325" y="4765675"/>
          <p14:tracePt t="27616" x="10264775" y="4765675"/>
          <p14:tracePt t="27624" x="10309225" y="4765675"/>
          <p14:tracePt t="27633" x="10353675" y="4765675"/>
          <p14:tracePt t="27640" x="10383838" y="4765675"/>
          <p14:tracePt t="27650" x="10428288" y="4765675"/>
          <p14:tracePt t="27655" x="10502900" y="4765675"/>
          <p14:tracePt t="27666" x="10518775" y="4765675"/>
          <p14:tracePt t="27671" x="10563225" y="4765675"/>
          <p14:tracePt t="27681" x="10607675" y="4765675"/>
          <p14:tracePt t="27687" x="10653713" y="4765675"/>
          <p14:tracePt t="27698" x="10682288" y="4781550"/>
          <p14:tracePt t="27703" x="10712450" y="4795838"/>
          <p14:tracePt t="27714" x="10742613" y="4811713"/>
          <p14:tracePt t="27719" x="10756900" y="4826000"/>
          <p14:tracePt t="27731" x="10772775" y="4840288"/>
          <p14:tracePt t="27736" x="10787063" y="4856163"/>
          <p14:tracePt t="27748" x="10802938" y="4870450"/>
          <p14:tracePt t="27752" x="10802938" y="4900613"/>
          <p14:tracePt t="27765" x="10817225" y="4914900"/>
          <p14:tracePt t="27767" x="10817225" y="4960938"/>
          <p14:tracePt t="27781" x="10817225" y="4991100"/>
          <p14:tracePt t="27784" x="10817225" y="5035550"/>
          <p14:tracePt t="27799" x="10802938" y="5065713"/>
          <p14:tracePt t="27801" x="10772775" y="5110163"/>
          <p14:tracePt t="27815" x="10728325" y="5168900"/>
          <p14:tracePt t="27817" x="10698163" y="5214938"/>
          <p14:tracePt t="27831" x="10653713" y="5259388"/>
          <p14:tracePt t="27833" x="10593388" y="5303838"/>
          <p14:tracePt t="27848" x="10533063" y="5348288"/>
          <p14:tracePt t="27849" x="10474325" y="5394325"/>
          <p14:tracePt t="27864" x="10414000" y="5422900"/>
          <p14:tracePt t="27866" x="10339388" y="5468938"/>
          <p14:tracePt t="27880" x="10279063" y="5483225"/>
          <p14:tracePt t="27881" x="10220325" y="5513388"/>
          <p14:tracePt t="27887" x="10160000" y="5527675"/>
          <p14:tracePt t="27898" x="10099675" y="5543550"/>
          <p14:tracePt t="27904" x="10040938" y="5557838"/>
          <p14:tracePt t="27914" x="9980613" y="5557838"/>
          <p14:tracePt t="27920" x="9906000" y="5573713"/>
          <p14:tracePt t="27931" x="9845675" y="5573713"/>
          <p14:tracePt t="27936" x="9771063" y="5573713"/>
          <p14:tracePt t="27948" x="9712325" y="5573713"/>
          <p14:tracePt t="27952" x="9637713" y="5573713"/>
          <p14:tracePt t="27964" x="9547225" y="5573713"/>
          <p14:tracePt t="27968" x="9472613" y="5573713"/>
          <p14:tracePt t="27981" x="9398000" y="5557838"/>
          <p14:tracePt t="27984" x="9337675" y="5543550"/>
          <p14:tracePt t="27998" x="9278938" y="5513388"/>
          <p14:tracePt t="28000" x="9248775" y="5513388"/>
          <p14:tracePt t="28014" x="9188450" y="5499100"/>
          <p14:tracePt t="28016" x="9158288" y="5468938"/>
          <p14:tracePt t="28031" x="9113838" y="5468938"/>
          <p14:tracePt t="28034" x="9099550" y="5438775"/>
          <p14:tracePt t="28048" x="9069388" y="5422900"/>
          <p14:tracePt t="28050" x="9055100" y="5422900"/>
          <p14:tracePt t="28064" x="9039225" y="5408613"/>
          <p14:tracePt t="28067" x="9039225" y="5394325"/>
          <p14:tracePt t="28081" x="9024938" y="5394325"/>
          <p14:tracePt t="28083" x="9024938" y="5378450"/>
          <p14:tracePt t="28097" x="9009063" y="5364163"/>
          <p14:tracePt t="28098" x="9009063" y="5348288"/>
          <p14:tracePt t="28105" x="9009063" y="5334000"/>
          <p14:tracePt t="28114" x="9009063" y="5289550"/>
          <p14:tracePt t="28121" x="8994775" y="5245100"/>
          <p14:tracePt t="28570" x="8978900" y="5245100"/>
          <p14:tracePt t="28578" x="8950325" y="5245100"/>
          <p14:tracePt t="28586" x="8920163" y="5245100"/>
          <p14:tracePt t="28594" x="8875713" y="5245100"/>
          <p14:tracePt t="28602" x="8829675" y="5245100"/>
          <p14:tracePt t="28610" x="8770938" y="5245100"/>
          <p14:tracePt t="28619" x="8724900" y="5229225"/>
          <p14:tracePt t="28626" x="8650288" y="5214938"/>
          <p14:tracePt t="28634" x="8591550" y="5214938"/>
          <p14:tracePt t="28643" x="8531225" y="5199063"/>
          <p14:tracePt t="28650" x="8456613" y="5199063"/>
          <p14:tracePt t="28659" x="8382000" y="5184775"/>
          <p14:tracePt t="28666" x="8321675" y="5168900"/>
          <p14:tracePt t="28674" x="8293100" y="5168900"/>
          <p14:tracePt t="28683" x="8247063" y="5154613"/>
          <p14:tracePt t="28691" x="8188325" y="5140325"/>
          <p14:tracePt t="28699" x="8142288" y="5140325"/>
          <p14:tracePt t="28706" x="8097838" y="5140325"/>
          <p14:tracePt t="28716" x="8067675" y="5124450"/>
          <p14:tracePt t="28722" x="8039100" y="5124450"/>
          <p14:tracePt t="28732" x="7993063" y="5124450"/>
          <p14:tracePt t="28738" x="7978775" y="5110163"/>
          <p14:tracePt t="28747" x="7948613" y="5110163"/>
          <p14:tracePt t="28755" x="7918450" y="5110163"/>
          <p14:tracePt t="28764" x="7904163" y="5110163"/>
          <p14:tracePt t="28771" x="7888288" y="5110163"/>
          <p14:tracePt t="28781" x="7874000" y="5110163"/>
          <p14:tracePt t="28787" x="7859713" y="5110163"/>
          <p14:tracePt t="28798" x="7843838" y="5110163"/>
          <p14:tracePt t="28803" x="7829550" y="5110163"/>
          <p14:tracePt t="28814" x="7813675" y="5124450"/>
          <p14:tracePt t="28827" x="7799388" y="5124450"/>
          <p14:tracePt t="28835" x="7799388" y="5140325"/>
          <p14:tracePt t="28843" x="7785100" y="5140325"/>
          <p14:tracePt t="28858" x="7769225" y="5140325"/>
          <p14:tracePt t="28867" x="7769225" y="5154613"/>
          <p14:tracePt t="28875" x="7754938" y="5154613"/>
          <p14:tracePt t="28883" x="7739063" y="5154613"/>
          <p14:tracePt t="28900" x="7724775" y="5168900"/>
          <p14:tracePt t="28907" x="7724775" y="5184775"/>
          <p14:tracePt t="28916" x="7708900" y="5184775"/>
          <p14:tracePt t="28924" x="7694613" y="5199063"/>
          <p14:tracePt t="28933" x="7680325" y="5199063"/>
          <p14:tracePt t="28939" x="7664450" y="5214938"/>
          <p14:tracePt t="28950" x="7650163" y="5229225"/>
          <p14:tracePt t="28955" x="7634288" y="5229225"/>
          <p14:tracePt t="28963" x="7605713" y="5245100"/>
          <p14:tracePt t="28972" x="7589838" y="5259388"/>
          <p14:tracePt t="28979" x="7559675" y="5273675"/>
          <p14:tracePt t="28988" x="7531100" y="5273675"/>
          <p14:tracePt t="29000" x="7500938" y="5289550"/>
          <p14:tracePt t="29003" x="7470775" y="5289550"/>
          <p14:tracePt t="29012" x="7440613" y="5303838"/>
          <p14:tracePt t="29019" x="7410450" y="5319713"/>
          <p14:tracePt t="29027" x="7380288" y="5334000"/>
          <p14:tracePt t="29036" x="7335838" y="5348288"/>
          <p14:tracePt t="29043" x="7291388" y="5364163"/>
          <p14:tracePt t="29051" x="7246938" y="5378450"/>
          <p14:tracePt t="29059" x="7200900" y="5394325"/>
          <p14:tracePt t="29067" x="7172325" y="5394325"/>
          <p14:tracePt t="29075" x="7126288" y="5408613"/>
          <p14:tracePt t="29083" x="7097713" y="5408613"/>
          <p14:tracePt t="29092" x="7023100" y="5422900"/>
          <p14:tracePt t="29099" x="7007225" y="5422900"/>
          <p14:tracePt t="29107" x="6932613" y="5422900"/>
          <p14:tracePt t="29116" x="6902450" y="5422900"/>
          <p14:tracePt t="29124" x="6858000" y="5422900"/>
          <p14:tracePt t="29133" x="6797675" y="5422900"/>
          <p14:tracePt t="29140" x="6769100" y="5408613"/>
          <p14:tracePt t="29149" x="6738938" y="5394325"/>
          <p14:tracePt t="29156" x="6708775" y="5378450"/>
          <p14:tracePt t="29166" x="6678613" y="5364163"/>
          <p14:tracePt t="29172" x="6648450" y="5348288"/>
          <p14:tracePt t="29181" x="6618288" y="5334000"/>
          <p14:tracePt t="29188" x="6589713" y="5319713"/>
          <p14:tracePt t="29198" x="6573838" y="5303838"/>
          <p14:tracePt t="29204" x="6559550" y="5289550"/>
          <p14:tracePt t="29214" x="6529388" y="5289550"/>
          <p14:tracePt t="29220" x="6515100" y="5273675"/>
          <p14:tracePt t="29231" x="6499225" y="5273675"/>
          <p14:tracePt t="29236" x="6469063" y="5259388"/>
          <p14:tracePt t="29248" x="6454775" y="5259388"/>
          <p14:tracePt t="29252" x="6424613" y="5245100"/>
          <p14:tracePt t="29264" x="6410325" y="5245100"/>
          <p14:tracePt t="29268" x="6364288" y="5229225"/>
          <p14:tracePt t="29281" x="6319838" y="5214938"/>
          <p14:tracePt t="29284" x="6275388" y="5214938"/>
          <p14:tracePt t="29298" x="6230938" y="5199063"/>
          <p14:tracePt t="29300" x="6184900" y="5199063"/>
          <p14:tracePt t="29315" x="6110288" y="5184775"/>
          <p14:tracePt t="29317" x="6065838" y="5184775"/>
          <p14:tracePt t="29331" x="6007100" y="5184775"/>
          <p14:tracePt t="29333" x="5930900" y="5184775"/>
          <p14:tracePt t="29348" x="5872163" y="5168900"/>
          <p14:tracePt t="29351" x="5797550" y="5168900"/>
          <p14:tracePt t="29365" x="5722938" y="5168900"/>
          <p14:tracePt t="29366" x="5662613" y="5154613"/>
          <p14:tracePt t="29381" x="5602288" y="5154613"/>
          <p14:tracePt t="29384" x="5543550" y="5154613"/>
          <p14:tracePt t="29398" x="5513388" y="5154613"/>
          <p14:tracePt t="29399" x="5483225" y="5154613"/>
          <p14:tracePt t="29405" x="5438775" y="5154613"/>
          <p14:tracePt t="29414" x="5408613" y="5154613"/>
          <p14:tracePt t="29421" x="5394325" y="5154613"/>
          <p14:tracePt t="29431" x="5364163" y="5154613"/>
          <p14:tracePt t="29437" x="5348288" y="5168900"/>
          <p14:tracePt t="29448" x="5348288" y="5184775"/>
          <p14:tracePt t="31996" x="5364163" y="5184775"/>
          <p14:tracePt t="32003" x="5378450" y="5168900"/>
          <p14:tracePt t="32012" x="5422900" y="5140325"/>
          <p14:tracePt t="32020" x="5483225" y="5124450"/>
          <p14:tracePt t="32028" x="5527675" y="5080000"/>
          <p14:tracePt t="32037" x="5662613" y="5005388"/>
          <p14:tracePt t="32044" x="5753100" y="4945063"/>
          <p14:tracePt t="32052" x="5886450" y="4870450"/>
          <p14:tracePt t="32060" x="6007100" y="4795838"/>
          <p14:tracePt t="32068" x="6140450" y="4691063"/>
          <p14:tracePt t="32076" x="6305550" y="4602163"/>
          <p14:tracePt t="32083" x="6454775" y="4511675"/>
          <p14:tracePt t="32092" x="6618288" y="4406900"/>
          <p14:tracePt t="32099" x="6783388" y="4332288"/>
          <p14:tracePt t="32108" x="6932613" y="4243388"/>
          <p14:tracePt t="32116" x="7112000" y="4168775"/>
          <p14:tracePt t="32124" x="7291388" y="4094163"/>
          <p14:tracePt t="32133" x="7485063" y="4019550"/>
          <p14:tracePt t="32140" x="7559675" y="3989388"/>
          <p14:tracePt t="32149" x="7859713" y="3898900"/>
          <p14:tracePt t="32156" x="8023225" y="3840163"/>
          <p14:tracePt t="32166" x="8202613" y="3795713"/>
          <p14:tracePt t="32172" x="8277225" y="3779838"/>
          <p14:tracePt t="32182" x="8426450" y="3735388"/>
          <p14:tracePt t="32188" x="8561388" y="3705225"/>
          <p14:tracePt t="32198" x="8710613" y="3690938"/>
          <p14:tracePt t="32204" x="8845550" y="3675063"/>
          <p14:tracePt t="32215" x="8964613" y="3644900"/>
          <p14:tracePt t="32220" x="9069388" y="3644900"/>
          <p14:tracePt t="32231" x="9158288" y="3644900"/>
          <p14:tracePt t="32236" x="9248775" y="3644900"/>
          <p14:tracePt t="32248" x="9278938" y="3644900"/>
          <p14:tracePt t="32252" x="9337675" y="3644900"/>
          <p14:tracePt t="32265" x="9383713" y="3644900"/>
          <p14:tracePt t="32268" x="9428163" y="3630613"/>
          <p14:tracePt t="32281" x="9442450" y="3630613"/>
          <p14:tracePt t="32284" x="9458325" y="3630613"/>
          <p14:tracePt t="32298" x="9472613" y="3630613"/>
          <p14:tracePt t="32300" x="9472613" y="3616325"/>
          <p14:tracePt t="32315" x="9472613" y="3600450"/>
          <p14:tracePt t="32838" x="9486900" y="3600450"/>
          <p14:tracePt t="32847" x="9502775" y="3600450"/>
          <p14:tracePt t="32854" x="9547225" y="3600450"/>
          <p14:tracePt t="32862" x="9591675" y="3586163"/>
          <p14:tracePt t="32872" x="9637713" y="3570288"/>
          <p14:tracePt t="32878" x="9682163" y="3556000"/>
          <p14:tracePt t="32886" x="9726613" y="3556000"/>
          <p14:tracePt t="32894" x="9771063" y="3541713"/>
          <p14:tracePt t="32903" x="9817100" y="3511550"/>
          <p14:tracePt t="32911" x="9861550" y="3511550"/>
          <p14:tracePt t="32918" x="9891713" y="3495675"/>
          <p14:tracePt t="32927" x="9920288" y="3481388"/>
          <p14:tracePt t="32934" x="9950450" y="3467100"/>
          <p14:tracePt t="32943" x="9966325" y="3467100"/>
          <p14:tracePt t="32950" x="9994900" y="3451225"/>
          <p14:tracePt t="32959" x="9994900" y="3436938"/>
          <p14:tracePt t="32966" x="10010775" y="3436938"/>
          <p14:tracePt t="32975" x="10025063" y="3421063"/>
          <p14:tracePt t="33000" x="10040938" y="3406775"/>
          <p14:tracePt t="33031" x="10055225" y="3406775"/>
          <p14:tracePt t="33039" x="10055225" y="3390900"/>
          <p14:tracePt t="33079" x="10055225" y="3376613"/>
          <p14:tracePt t="33104" x="10055225" y="3362325"/>
          <p14:tracePt t="33111" x="10071100" y="3346450"/>
          <p14:tracePt t="33119" x="10071100" y="3332163"/>
          <p14:tracePt t="33127" x="10071100" y="3316288"/>
          <p14:tracePt t="33135" x="10071100" y="3302000"/>
          <p14:tracePt t="33143" x="10085388" y="3287713"/>
          <p14:tracePt t="33151" x="10085388" y="3271838"/>
          <p14:tracePt t="33159" x="10085388" y="3257550"/>
          <p14:tracePt t="33167" x="10099675" y="3241675"/>
          <p14:tracePt t="33175" x="10099675" y="3227388"/>
          <p14:tracePt t="33191" x="10099675" y="3213100"/>
          <p14:tracePt t="33200" x="10099675" y="3197225"/>
          <p14:tracePt t="33217" x="10099675" y="3182938"/>
          <p14:tracePt t="33233" x="10099675" y="3167063"/>
          <p14:tracePt t="33255" x="10099675" y="3152775"/>
          <p14:tracePt t="33263" x="10099675" y="3136900"/>
          <p14:tracePt t="33272" x="10085388" y="3136900"/>
          <p14:tracePt t="33283" x="10085388" y="3122613"/>
          <p14:tracePt t="33287" x="10071100" y="3122613"/>
          <p14:tracePt t="33295" x="10055225" y="3108325"/>
          <p14:tracePt t="33311" x="10040938" y="3092450"/>
          <p14:tracePt t="33320" x="10025063" y="3078163"/>
          <p14:tracePt t="33328" x="10010775" y="3078163"/>
          <p14:tracePt t="33336" x="10010775" y="3062288"/>
          <p14:tracePt t="33344" x="9994900" y="3062288"/>
          <p14:tracePt t="33352" x="9980613" y="3048000"/>
          <p14:tracePt t="33368" x="9966325" y="3033713"/>
          <p14:tracePt t="33384" x="9950450" y="3033713"/>
          <p14:tracePt t="33400" x="9936163" y="3033713"/>
          <p14:tracePt t="33417" x="9920288" y="3033713"/>
          <p14:tracePt t="33424" x="9906000" y="3033713"/>
          <p14:tracePt t="33433" x="9891713" y="3017838"/>
          <p14:tracePt t="33450" x="9861550" y="3017838"/>
          <p14:tracePt t="33456" x="9845675" y="3017838"/>
          <p14:tracePt t="33467" x="9817100" y="3017838"/>
          <p14:tracePt t="33472" x="9801225" y="3003550"/>
          <p14:tracePt t="33480" x="9771063" y="3003550"/>
          <p14:tracePt t="33488" x="9740900" y="3003550"/>
          <p14:tracePt t="33496" x="9726613" y="3003550"/>
          <p14:tracePt t="33504" x="9696450" y="3003550"/>
          <p14:tracePt t="33517" x="9682163" y="2987675"/>
          <p14:tracePt t="33520" x="9652000" y="2987675"/>
          <p14:tracePt t="33528" x="9637713" y="2987675"/>
          <p14:tracePt t="33544" x="9621838" y="2987675"/>
          <p14:tracePt t="33553" x="9607550" y="2987675"/>
          <p14:tracePt t="33560" x="9591675" y="2987675"/>
          <p14:tracePt t="33568" x="9577388" y="2987675"/>
          <p14:tracePt t="33576" x="9563100" y="2987675"/>
          <p14:tracePt t="33592" x="9547225" y="2987675"/>
          <p14:tracePt t="33600" x="9532938" y="2987675"/>
          <p14:tracePt t="33609" x="9517063" y="2987675"/>
          <p14:tracePt t="33617" x="9502775" y="2987675"/>
          <p14:tracePt t="33634" x="9486900" y="2987675"/>
          <p14:tracePt t="33641" x="9472613" y="2987675"/>
          <p14:tracePt t="33651" x="9458325" y="2987675"/>
          <p14:tracePt t="33656" x="9442450" y="2987675"/>
          <p14:tracePt t="33667" x="9428163" y="2987675"/>
          <p14:tracePt t="33673" x="9412288" y="2987675"/>
          <p14:tracePt t="33683" x="9383713" y="2987675"/>
          <p14:tracePt t="33689" x="9367838" y="2987675"/>
          <p14:tracePt t="33696" x="9353550" y="2987675"/>
          <p14:tracePt t="33705" x="9337675" y="2987675"/>
          <p14:tracePt t="33716" x="9323388" y="2987675"/>
          <p14:tracePt t="33720" x="9309100" y="2987675"/>
          <p14:tracePt t="33728" x="9293225" y="2987675"/>
          <p14:tracePt t="33737" x="9278938" y="2987675"/>
          <p14:tracePt t="33753" x="9263063" y="2987675"/>
          <p14:tracePt t="33761" x="9248775" y="2987675"/>
          <p14:tracePt t="33769" x="9232900" y="3003550"/>
          <p14:tracePt t="33777" x="9232900" y="3017838"/>
          <p14:tracePt t="33785" x="9218613" y="3017838"/>
          <p14:tracePt t="33793" x="9218613" y="3033713"/>
          <p14:tracePt t="33801" x="9204325" y="3048000"/>
          <p14:tracePt t="33809" x="9204325" y="3062288"/>
          <p14:tracePt t="33817" x="9188450" y="3078163"/>
          <p14:tracePt t="33825" x="9188450" y="3092450"/>
          <p14:tracePt t="33833" x="9174163" y="3108325"/>
          <p14:tracePt t="33841" x="9174163" y="3122613"/>
          <p14:tracePt t="33851" x="9174163" y="3136900"/>
          <p14:tracePt t="33857" x="9174163" y="3152775"/>
          <p14:tracePt t="33867" x="9158288" y="3167063"/>
          <p14:tracePt t="33873" x="9158288" y="3182938"/>
          <p14:tracePt t="33885" x="9158288" y="3197225"/>
          <p14:tracePt t="33889" x="9158288" y="3227388"/>
          <p14:tracePt t="33901" x="9158288" y="3241675"/>
          <p14:tracePt t="33905" x="9158288" y="3257550"/>
          <p14:tracePt t="33916" x="9158288" y="3271838"/>
          <p14:tracePt t="33921" x="9158288" y="3302000"/>
          <p14:tracePt t="33929" x="9158288" y="3316288"/>
          <p14:tracePt t="33938" x="9158288" y="3332163"/>
          <p14:tracePt t="33945" x="9158288" y="3346450"/>
          <p14:tracePt t="33961" x="9174163" y="3362325"/>
          <p14:tracePt t="33977" x="9174163" y="3376613"/>
          <p14:tracePt t="34002" x="9174163" y="3390900"/>
          <p14:tracePt t="34010" x="9188450" y="3390900"/>
          <p14:tracePt t="34025" x="9188450" y="3406775"/>
          <p14:tracePt t="34042" x="9188450" y="3421063"/>
          <p14:tracePt t="34050" x="9204325" y="3436938"/>
          <p14:tracePt t="34067" x="9218613" y="3451225"/>
          <p14:tracePt t="34074" x="9218613" y="3467100"/>
          <p14:tracePt t="34083" x="9232900" y="3467100"/>
          <p14:tracePt t="34090" x="9248775" y="3481388"/>
          <p14:tracePt t="34101" x="9263063" y="3495675"/>
          <p14:tracePt t="34106" x="9278938" y="3511550"/>
          <p14:tracePt t="34117" x="9293225" y="3511550"/>
          <p14:tracePt t="34122" x="9309100" y="3525838"/>
          <p14:tracePt t="34133" x="9323388" y="3525838"/>
          <p14:tracePt t="34138" x="9337675" y="3541713"/>
          <p14:tracePt t="34146" x="9367838" y="3556000"/>
          <p14:tracePt t="34154" x="9383713" y="3556000"/>
          <p14:tracePt t="34162" x="9412288" y="3570288"/>
          <p14:tracePt t="34170" x="9428163" y="3570288"/>
          <p14:tracePt t="34178" x="9442450" y="3570288"/>
          <p14:tracePt t="34186" x="9472613" y="3586163"/>
          <p14:tracePt t="34194" x="9486900" y="3586163"/>
          <p14:tracePt t="34202" x="9517063" y="3586163"/>
          <p14:tracePt t="34210" x="9532938" y="3600450"/>
          <p14:tracePt t="34219" x="9547225" y="3600450"/>
          <p14:tracePt t="34226" x="9563100" y="3600450"/>
          <p14:tracePt t="34242" x="9577388" y="3600450"/>
          <p14:tracePt t="34251" x="9591675" y="3600450"/>
          <p14:tracePt t="34267" x="9607550" y="3600450"/>
          <p14:tracePt t="34275" x="9621838" y="3600450"/>
          <p14:tracePt t="34283" x="9637713" y="3600450"/>
          <p14:tracePt t="34300" x="9652000" y="3600450"/>
          <p14:tracePt t="34307" x="9666288" y="3600450"/>
          <p14:tracePt t="34317" x="9696450" y="3600450"/>
          <p14:tracePt t="34322" x="9712325" y="3600450"/>
          <p14:tracePt t="34333" x="9726613" y="3600450"/>
          <p14:tracePt t="34339" x="9756775" y="3586163"/>
          <p14:tracePt t="34347" x="9771063" y="3586163"/>
          <p14:tracePt t="34355" x="9786938" y="3586163"/>
          <p14:tracePt t="34363" x="9801225" y="3570288"/>
          <p14:tracePt t="34371" x="9817100" y="3570288"/>
          <p14:tracePt t="34379" x="9845675" y="3570288"/>
          <p14:tracePt t="34387" x="9861550" y="3556000"/>
          <p14:tracePt t="34395" x="9875838" y="3556000"/>
          <p14:tracePt t="34403" x="9891713" y="3556000"/>
          <p14:tracePt t="34410" x="9906000" y="3541713"/>
          <p14:tracePt t="34419" x="9920288" y="3541713"/>
          <p14:tracePt t="34426" x="9936163" y="3525838"/>
          <p14:tracePt t="34435" x="9966325" y="3525838"/>
          <p14:tracePt t="34443" x="9980613" y="3511550"/>
          <p14:tracePt t="34451" x="9994900" y="3495675"/>
          <p14:tracePt t="34459" x="10025063" y="3481388"/>
          <p14:tracePt t="34467" x="10055225" y="3467100"/>
          <p14:tracePt t="34475" x="10071100" y="3451225"/>
          <p14:tracePt t="34483" x="10099675" y="3436938"/>
          <p14:tracePt t="34491" x="10115550" y="3421063"/>
          <p14:tracePt t="34499" x="10145713" y="3406775"/>
          <p14:tracePt t="34507" x="10160000" y="3390900"/>
          <p14:tracePt t="34516" x="10190163" y="3376613"/>
          <p14:tracePt t="34523" x="10204450" y="3362325"/>
          <p14:tracePt t="34533" x="10220325" y="3362325"/>
          <p14:tracePt t="34539" x="10220325" y="3346450"/>
          <p14:tracePt t="34549" x="10234613" y="3332163"/>
          <p14:tracePt t="34555" x="10248900" y="3332163"/>
          <p14:tracePt t="34565" x="10248900" y="3316288"/>
          <p14:tracePt t="34571" x="10264775" y="3302000"/>
          <p14:tracePt t="34581" x="10264775" y="3287713"/>
          <p14:tracePt t="34588" x="10279063" y="3287713"/>
          <p14:tracePt t="34598" x="10279063" y="3271838"/>
          <p14:tracePt t="34611" x="10279063" y="3257550"/>
          <p14:tracePt t="34620" x="10294938" y="3241675"/>
          <p14:tracePt t="34628" x="10294938" y="3227388"/>
          <p14:tracePt t="34643" x="10294938" y="3213100"/>
          <p14:tracePt t="34659" x="10294938" y="3197225"/>
          <p14:tracePt t="34667" x="10294938" y="3182938"/>
          <p14:tracePt t="34684" x="10294938" y="3167063"/>
          <p14:tracePt t="34700" x="10294938" y="3152775"/>
          <p14:tracePt t="34717" x="10294938" y="3136900"/>
          <p14:tracePt t="34724" x="10279063" y="3122613"/>
          <p14:tracePt t="34740" x="10264775" y="3108325"/>
          <p14:tracePt t="34750" x="10264775" y="3092450"/>
          <p14:tracePt t="34756" x="10248900" y="3078163"/>
          <p14:tracePt t="34766" x="10234613" y="3062288"/>
          <p14:tracePt t="34771" x="10204450" y="3048000"/>
          <p14:tracePt t="34780" x="10190163" y="3033713"/>
          <p14:tracePt t="34788" x="10160000" y="3017838"/>
          <p14:tracePt t="34796" x="10145713" y="3017838"/>
          <p14:tracePt t="34804" x="10115550" y="2987675"/>
          <p14:tracePt t="34812" x="10099675" y="2987675"/>
          <p14:tracePt t="34820" x="10085388" y="2973388"/>
          <p14:tracePt t="34828" x="10071100" y="2959100"/>
          <p14:tracePt t="34836" x="10040938" y="2959100"/>
          <p14:tracePt t="34844" x="10025063" y="2943225"/>
          <p14:tracePt t="34852" x="10010775" y="2943225"/>
          <p14:tracePt t="34860" x="9994900" y="2928938"/>
          <p14:tracePt t="34868" x="9980613" y="2928938"/>
          <p14:tracePt t="34877" x="9966325" y="2928938"/>
          <p14:tracePt t="34884" x="9936163" y="2928938"/>
          <p14:tracePt t="34892" x="9920288" y="2928938"/>
          <p14:tracePt t="34900" x="9891713" y="2913063"/>
          <p14:tracePt t="34908" x="9861550" y="2913063"/>
          <p14:tracePt t="34916" x="9831388" y="2913063"/>
          <p14:tracePt t="34924" x="9817100" y="2913063"/>
          <p14:tracePt t="34933" x="9786938" y="2913063"/>
          <p14:tracePt t="34940" x="9756775" y="2913063"/>
          <p14:tracePt t="34950" x="9726613" y="2913063"/>
          <p14:tracePt t="34957" x="9696450" y="2913063"/>
          <p14:tracePt t="34966" x="9666288" y="2913063"/>
          <p14:tracePt t="34973" x="9652000" y="2913063"/>
          <p14:tracePt t="34983" x="9621838" y="2913063"/>
          <p14:tracePt t="34988" x="9607550" y="2913063"/>
          <p14:tracePt t="34998" x="9577388" y="2913063"/>
          <p14:tracePt t="35005" x="9563100" y="2913063"/>
          <p14:tracePt t="35014" x="9532938" y="2913063"/>
          <p14:tracePt t="35021" x="9517063" y="2913063"/>
          <p14:tracePt t="35031" x="9486900" y="2913063"/>
          <p14:tracePt t="35037" x="9472613" y="2913063"/>
          <p14:tracePt t="35048" x="9442450" y="2913063"/>
          <p14:tracePt t="35053" x="9412288" y="2913063"/>
          <p14:tracePt t="35064" x="9398000" y="2913063"/>
          <p14:tracePt t="35068" x="9367838" y="2913063"/>
          <p14:tracePt t="35081" x="9353550" y="2913063"/>
          <p14:tracePt t="35084" x="9337675" y="2913063"/>
          <p14:tracePt t="35098" x="9323388" y="2928938"/>
          <p14:tracePt t="35102" x="9309100" y="2928938"/>
          <p14:tracePt t="35115" x="9293225" y="2928938"/>
          <p14:tracePt t="35117" x="9278938" y="2928938"/>
          <p14:tracePt t="35131" x="9278938" y="2943225"/>
          <p14:tracePt t="35133" x="9263063" y="2943225"/>
          <p14:tracePt t="35165" x="9248775" y="2943225"/>
          <p14:tracePt t="35181" x="9232900" y="2943225"/>
          <p14:tracePt t="35198" x="9218613" y="2959100"/>
          <p14:tracePt t="35205" x="9204325" y="2959100"/>
          <p14:tracePt t="35229" x="9188450" y="2959100"/>
          <p14:tracePt t="35245" x="9188450" y="2973388"/>
          <p14:tracePt t="35294" x="9174163" y="2973388"/>
          <p14:tracePt t="35302" x="9174163" y="2987675"/>
          <p14:tracePt t="38276" x="9188450" y="2987675"/>
          <p14:tracePt t="38284" x="9204325" y="2987675"/>
          <p14:tracePt t="38292" x="9232900" y="2987675"/>
          <p14:tracePt t="38300" x="9263063" y="2987675"/>
          <p14:tracePt t="38308" x="9309100" y="3003550"/>
          <p14:tracePt t="38315" x="9367838" y="3033713"/>
          <p14:tracePt t="38323" x="9442450" y="3048000"/>
          <p14:tracePt t="38332" x="9517063" y="3078163"/>
          <p14:tracePt t="38340" x="9591675" y="3108325"/>
          <p14:tracePt t="38350" x="9666288" y="3122613"/>
          <p14:tracePt t="38356" x="9756775" y="3152775"/>
          <p14:tracePt t="38367" x="9845675" y="3167063"/>
          <p14:tracePt t="38371" x="9920288" y="3182938"/>
          <p14:tracePt t="38379" x="9994900" y="3197225"/>
          <p14:tracePt t="38388" x="10071100" y="3213100"/>
          <p14:tracePt t="38396" x="10129838" y="3227388"/>
          <p14:tracePt t="38404" x="10160000" y="3227388"/>
          <p14:tracePt t="38412" x="10220325" y="3241675"/>
          <p14:tracePt t="38420" x="10264775" y="3241675"/>
          <p14:tracePt t="38428" x="10309225" y="3241675"/>
          <p14:tracePt t="38436" x="10353675" y="3241675"/>
          <p14:tracePt t="38444" x="10383838" y="3241675"/>
          <p14:tracePt t="38452" x="10414000" y="3241675"/>
          <p14:tracePt t="38460" x="10444163" y="3241675"/>
          <p14:tracePt t="38468" x="10488613" y="3241675"/>
          <p14:tracePt t="38476" x="10502900" y="3241675"/>
          <p14:tracePt t="38484" x="10533063" y="3241675"/>
          <p14:tracePt t="38492" x="10563225" y="3241675"/>
          <p14:tracePt t="38500" x="10579100" y="3257550"/>
          <p14:tracePt t="38508" x="10593388" y="3257550"/>
          <p14:tracePt t="38516" x="10623550" y="3257550"/>
          <p14:tracePt t="38525" x="10637838" y="3257550"/>
          <p14:tracePt t="38533" x="10653713" y="3257550"/>
          <p14:tracePt t="38540" x="10668000" y="3257550"/>
          <p14:tracePt t="38550" x="10682288" y="3271838"/>
          <p14:tracePt t="38557" x="10698163" y="3271838"/>
          <p14:tracePt t="38583" x="10712450" y="3271838"/>
          <p14:tracePt t="38846" x="10698163" y="3271838"/>
          <p14:tracePt t="38862" x="10682288" y="3271838"/>
          <p14:tracePt t="38878" x="10668000" y="3271838"/>
          <p14:tracePt t="38886" x="10653713" y="3271838"/>
          <p14:tracePt t="38902" x="10637838" y="3287713"/>
          <p14:tracePt t="38910" x="10623550" y="3287713"/>
          <p14:tracePt t="38917" x="10607675" y="3287713"/>
          <p14:tracePt t="38925" x="10593388" y="3287713"/>
          <p14:tracePt t="38934" x="10579100" y="3302000"/>
          <p14:tracePt t="38942" x="10563225" y="3302000"/>
          <p14:tracePt t="38950" x="10548938" y="3302000"/>
          <p14:tracePt t="38958" x="10518775" y="3316288"/>
          <p14:tracePt t="38967" x="10502900" y="3316288"/>
          <p14:tracePt t="38974" x="10474325" y="3316288"/>
          <p14:tracePt t="38983" x="10458450" y="3332163"/>
          <p14:tracePt t="38990" x="10428288" y="3332163"/>
          <p14:tracePt t="39001" x="10414000" y="3332163"/>
          <p14:tracePt t="39006" x="10399713" y="3346450"/>
          <p14:tracePt t="39017" x="10383838" y="3346450"/>
          <p14:tracePt t="39022" x="10369550" y="3346450"/>
          <p14:tracePt t="39029" x="10353675" y="3346450"/>
          <p14:tracePt t="39038" x="10353675" y="3362325"/>
          <p14:tracePt t="39055" x="10339388" y="3362325"/>
          <p14:tracePt t="39649" x="10339388" y="3346450"/>
          <p14:tracePt t="39656" x="10339388" y="3332163"/>
          <p14:tracePt t="39667" x="10339388" y="3316288"/>
          <p14:tracePt t="39672" x="10339388" y="3287713"/>
          <p14:tracePt t="39680" x="10339388" y="3271838"/>
          <p14:tracePt t="39687" x="10339388" y="3257550"/>
          <p14:tracePt t="39696" x="10339388" y="3241675"/>
          <p14:tracePt t="39704" x="10325100" y="3227388"/>
          <p14:tracePt t="39712" x="10325100" y="3213100"/>
          <p14:tracePt t="39728" x="10325100" y="3197225"/>
          <p14:tracePt t="39737" x="10309225" y="3197225"/>
          <p14:tracePt t="39744" x="10309225" y="3182938"/>
          <p14:tracePt t="39793" x="10294938" y="3182938"/>
          <p14:tracePt t="39808" x="10279063" y="3182938"/>
          <p14:tracePt t="39824" x="10264775" y="3182938"/>
          <p14:tracePt t="39834" x="10248900" y="3182938"/>
          <p14:tracePt t="39841" x="10234613" y="3167063"/>
          <p14:tracePt t="39850" x="10220325" y="3167063"/>
          <p14:tracePt t="39856" x="10204450" y="3167063"/>
          <p14:tracePt t="39867" x="10174288" y="3167063"/>
          <p14:tracePt t="39873" x="10160000" y="3167063"/>
          <p14:tracePt t="39883" x="10145713" y="3167063"/>
          <p14:tracePt t="39888" x="10115550" y="3167063"/>
          <p14:tracePt t="39896" x="10099675" y="3167063"/>
          <p14:tracePt t="39905" x="10085388" y="3167063"/>
          <p14:tracePt t="39912" x="10071100" y="3167063"/>
          <p14:tracePt t="39921" x="10055225" y="3167063"/>
          <p14:tracePt t="39928" x="10040938" y="3167063"/>
          <p14:tracePt t="39937" x="10025063" y="3167063"/>
          <p14:tracePt t="39945" x="10010775" y="3167063"/>
          <p14:tracePt t="39960" x="9994900" y="3167063"/>
          <p14:tracePt t="39969" x="9994900" y="3182938"/>
          <p14:tracePt t="39977" x="9980613" y="3182938"/>
          <p14:tracePt t="39992" x="9966325" y="3182938"/>
          <p14:tracePt t="40017" x="9950450" y="3182938"/>
          <p14:tracePt t="40034" x="9936163" y="3197225"/>
          <p14:tracePt t="40050" x="9920288" y="3197225"/>
          <p14:tracePt t="40067" x="9906000" y="3197225"/>
          <p14:tracePt t="40084" x="9891713" y="3197225"/>
          <p14:tracePt t="40089" x="9875838" y="3197225"/>
          <p14:tracePt t="40100" x="9875838" y="3213100"/>
          <p14:tracePt t="40105" x="9861550" y="3213100"/>
          <p14:tracePt t="40113" x="9845675" y="3213100"/>
          <p14:tracePt t="40129" x="9831388" y="3213100"/>
          <p14:tracePt t="40137" x="9817100" y="3213100"/>
          <p14:tracePt t="40153" x="9801225" y="3213100"/>
          <p14:tracePt t="40161" x="9801225" y="3227388"/>
          <p14:tracePt t="40169" x="9786938" y="3227388"/>
          <p14:tracePt t="40177" x="9771063" y="3227388"/>
          <p14:tracePt t="40193" x="9756775" y="3227388"/>
          <p14:tracePt t="40209" x="9740900" y="3227388"/>
          <p14:tracePt t="40233" x="9726613" y="3227388"/>
          <p14:tracePt t="40290" x="9712325" y="3227388"/>
          <p14:tracePt t="40402" x="9696450" y="3227388"/>
          <p14:tracePt t="40410" x="9682163" y="3227388"/>
          <p14:tracePt t="40426" x="9666288" y="3227388"/>
          <p14:tracePt t="40434" x="9652000" y="3227388"/>
          <p14:tracePt t="40442" x="9637713" y="3227388"/>
          <p14:tracePt t="40451" x="9621838" y="3227388"/>
          <p14:tracePt t="40459" x="9607550" y="3227388"/>
          <p14:tracePt t="40467" x="9591675" y="3227388"/>
          <p14:tracePt t="40475" x="9563100" y="3227388"/>
          <p14:tracePt t="40483" x="9547225" y="3213100"/>
          <p14:tracePt t="40490" x="9532938" y="3213100"/>
          <p14:tracePt t="40506" x="9517063" y="3213100"/>
          <p14:tracePt t="40517" x="9502775" y="3197225"/>
          <p14:tracePt t="40522" x="9486900" y="3197225"/>
          <p14:tracePt t="40533" x="9472613" y="3197225"/>
          <p14:tracePt t="40546" x="9458325" y="3197225"/>
          <p14:tracePt t="40555" x="9442450" y="3197225"/>
          <p14:tracePt t="40562" x="9428163" y="3197225"/>
          <p14:tracePt t="40578" x="9412288" y="3197225"/>
          <p14:tracePt t="40587" x="9398000" y="3197225"/>
          <p14:tracePt t="40595" x="9383713" y="3197225"/>
          <p14:tracePt t="40603" x="9367838" y="3197225"/>
          <p14:tracePt t="40619" x="9353550" y="3197225"/>
          <p14:tracePt t="40627" x="9337675" y="3197225"/>
          <p14:tracePt t="40643" x="9323388" y="3197225"/>
          <p14:tracePt t="40659" x="9309100" y="3197225"/>
          <p14:tracePt t="40675" x="9293225" y="3197225"/>
          <p14:tracePt t="40691" x="9278938" y="3197225"/>
          <p14:tracePt t="40707" x="9263063" y="3213100"/>
          <p14:tracePt t="40717" x="9248775" y="3213100"/>
          <p14:tracePt t="40734" x="9232900" y="3213100"/>
          <p14:tracePt t="40739" x="9218613" y="3213100"/>
          <p14:tracePt t="40756" x="9204325" y="3227388"/>
          <p14:tracePt t="40771" x="9188450" y="3227388"/>
          <p14:tracePt t="40787" x="9174163" y="3241675"/>
          <p14:tracePt t="40803" x="9158288" y="3241675"/>
          <p14:tracePt t="40811" x="9144000" y="3241675"/>
          <p14:tracePt t="40835" x="9129713" y="3257550"/>
          <p14:tracePt t="40844" x="9113838" y="3257550"/>
          <p14:tracePt t="40868" x="9099550" y="3257550"/>
          <p14:tracePt t="40899" x="9083675" y="3257550"/>
          <p14:tracePt t="41790" x="9099550" y="3257550"/>
          <p14:tracePt t="41802" x="9129713" y="3257550"/>
          <p14:tracePt t="41806" x="9158288" y="3257550"/>
          <p14:tracePt t="41821" x="9204325" y="3271838"/>
          <p14:tracePt t="41823" x="9232900" y="3271838"/>
          <p14:tracePt t="41830" x="9278938" y="3287713"/>
          <p14:tracePt t="41838" x="9323388" y="3287713"/>
          <p14:tracePt t="41850" x="9353550" y="3287713"/>
          <p14:tracePt t="41854" x="9398000" y="3287713"/>
          <p14:tracePt t="41862" x="9428163" y="3287713"/>
          <p14:tracePt t="41870" x="9458325" y="3287713"/>
          <p14:tracePt t="41878" x="9502775" y="3287713"/>
          <p14:tracePt t="41886" x="9532938" y="3287713"/>
          <p14:tracePt t="41894" x="9547225" y="3287713"/>
          <p14:tracePt t="41903" x="9577388" y="3287713"/>
          <p14:tracePt t="41910" x="9591675" y="3287713"/>
          <p14:tracePt t="41926" x="9607550" y="3287713"/>
          <p14:tracePt t="41942" x="9621838" y="3287713"/>
          <p14:tracePt t="41958" x="9637713" y="3271838"/>
          <p14:tracePt t="41991" x="9652000" y="3271838"/>
          <p14:tracePt t="42111" x="9652000" y="3257550"/>
          <p14:tracePt t="42152" x="9637713" y="3257550"/>
          <p14:tracePt t="42159" x="9637713" y="3241675"/>
          <p14:tracePt t="42168" x="9621838" y="3241675"/>
          <p14:tracePt t="42175" x="9607550" y="3241675"/>
          <p14:tracePt t="42184" x="9591675" y="3227388"/>
          <p14:tracePt t="42191" x="9577388" y="3227388"/>
          <p14:tracePt t="42201" x="9563100" y="3213100"/>
          <p14:tracePt t="42207" x="9547225" y="3213100"/>
          <p14:tracePt t="42217" x="9532938" y="3213100"/>
          <p14:tracePt t="42224" x="9517063" y="3197225"/>
          <p14:tracePt t="42234" x="9502775" y="3197225"/>
          <p14:tracePt t="42239" x="9486900" y="3197225"/>
          <p14:tracePt t="42250" x="9458325" y="3197225"/>
          <p14:tracePt t="42256" x="9442450" y="3197225"/>
          <p14:tracePt t="42272" x="9428163" y="3182938"/>
          <p14:tracePt t="42280" x="9412288" y="3182938"/>
          <p14:tracePt t="42288" x="9398000" y="3182938"/>
          <p14:tracePt t="42300" x="9383713" y="3182938"/>
          <p14:tracePt t="42303" x="9367838" y="3182938"/>
          <p14:tracePt t="42312" x="9353550" y="3182938"/>
          <p14:tracePt t="42319" x="9337675" y="3182938"/>
          <p14:tracePt t="42327" x="9323388" y="3182938"/>
          <p14:tracePt t="42335" x="9323388" y="3167063"/>
          <p14:tracePt t="42343" x="9309100" y="3167063"/>
          <p14:tracePt t="42351" x="9293225" y="3167063"/>
          <p14:tracePt t="42360" x="9278938" y="3167063"/>
          <p14:tracePt t="42376" x="9263063" y="3167063"/>
          <p14:tracePt t="42384" x="9248775" y="3167063"/>
          <p14:tracePt t="42392" x="9232900" y="3167063"/>
          <p14:tracePt t="42400" x="9218613" y="3167063"/>
          <p14:tracePt t="42408" x="9204325" y="3167063"/>
          <p14:tracePt t="42417" x="9188450" y="3167063"/>
          <p14:tracePt t="42434" x="9174163" y="3167063"/>
          <p14:tracePt t="42440" x="9158288" y="3167063"/>
          <p14:tracePt t="42450" x="9144000" y="3167063"/>
          <p14:tracePt t="42466" x="9129713" y="3182938"/>
          <p14:tracePt t="42472" x="9113838" y="3182938"/>
          <p14:tracePt t="42496" x="9099550" y="3182938"/>
          <p14:tracePt t="42504" x="9083675" y="3197225"/>
          <p14:tracePt t="42520" x="9069388" y="3197225"/>
          <p14:tracePt t="42536" x="9055100" y="3197225"/>
          <p14:tracePt t="42544" x="9055100" y="3213100"/>
          <p14:tracePt t="42552" x="9039225" y="3213100"/>
          <p14:tracePt t="42568" x="9024938" y="3213100"/>
          <p14:tracePt t="42609" x="9009063" y="3213100"/>
          <p14:tracePt t="42769" x="9024938" y="3213100"/>
          <p14:tracePt t="42777" x="9024938" y="3197225"/>
          <p14:tracePt t="42785" x="9024938" y="3182938"/>
          <p14:tracePt t="42793" x="9039225" y="3182938"/>
          <p14:tracePt t="42801" x="9039225" y="3167063"/>
          <p14:tracePt t="42809" x="9055100" y="3152775"/>
          <p14:tracePt t="42817" x="9069388" y="3136900"/>
          <p14:tracePt t="42825" x="9083675" y="3122613"/>
          <p14:tracePt t="42833" x="9099550" y="3092450"/>
          <p14:tracePt t="42841" x="9099550" y="3078163"/>
          <p14:tracePt t="42851" x="9113838" y="3062288"/>
          <p14:tracePt t="42857" x="9129713" y="3048000"/>
          <p14:tracePt t="42868" x="9144000" y="3033713"/>
          <p14:tracePt t="42873" x="9144000" y="3017838"/>
          <p14:tracePt t="42884" x="9158288" y="3017838"/>
          <p14:tracePt t="42889" x="9158288" y="3003550"/>
          <p14:tracePt t="42905" x="9158288" y="2987675"/>
          <p14:tracePt t="42913" x="9174163" y="2987675"/>
          <p14:tracePt t="42922" x="9174163" y="2973388"/>
          <p14:tracePt t="42938" x="9188450" y="2973388"/>
          <p14:tracePt t="42994" x="9188450" y="2959100"/>
          <p14:tracePt t="43058" x="9174163" y="2959100"/>
          <p14:tracePt t="43074" x="9158288" y="2943225"/>
          <p14:tracePt t="43090" x="9144000" y="2943225"/>
          <p14:tracePt t="43100" x="9144000" y="2928938"/>
          <p14:tracePt t="43106" x="9129713" y="2928938"/>
          <p14:tracePt t="43117" x="9113838" y="2928938"/>
          <p14:tracePt t="43122" x="9113838" y="2913063"/>
          <p14:tracePt t="43130" x="9099550" y="2913063"/>
          <p14:tracePt t="43138" x="9083675" y="2913063"/>
          <p14:tracePt t="43146" x="9083675" y="2898775"/>
          <p14:tracePt t="43154" x="9069388" y="2898775"/>
          <p14:tracePt t="43162" x="9055100" y="2898775"/>
          <p14:tracePt t="43178" x="9039225" y="2898775"/>
          <p14:tracePt t="43194" x="9024938" y="2898775"/>
          <p14:tracePt t="43203" x="9009063" y="2898775"/>
          <p14:tracePt t="43210" x="9009063" y="2882900"/>
          <p14:tracePt t="43219" x="8994775" y="2882900"/>
          <p14:tracePt t="43234" x="8978900" y="2882900"/>
          <p14:tracePt t="43243" x="8964613" y="2882900"/>
          <p14:tracePt t="43250" x="8950325" y="2882900"/>
          <p14:tracePt t="43259" x="8934450" y="2882900"/>
          <p14:tracePt t="43267" x="8920163" y="2882900"/>
          <p14:tracePt t="43274" x="8904288" y="2882900"/>
          <p14:tracePt t="43284" x="8890000" y="2882900"/>
          <p14:tracePt t="43291" x="8859838" y="2882900"/>
          <p14:tracePt t="43301" x="8845550" y="2882900"/>
          <p14:tracePt t="43306" x="8829675" y="2882900"/>
          <p14:tracePt t="43317" x="8801100" y="2882900"/>
          <p14:tracePt t="43323" x="8785225" y="2898775"/>
          <p14:tracePt t="43333" x="8770938" y="2898775"/>
          <p14:tracePt t="43338" x="8755063" y="2898775"/>
          <p14:tracePt t="43346" x="8740775" y="2913063"/>
          <p14:tracePt t="43355" x="8724900" y="2913063"/>
          <p14:tracePt t="43366" x="8710613" y="2928938"/>
          <p14:tracePt t="43371" x="8696325" y="2928938"/>
          <p14:tracePt t="43379" x="8680450" y="2943225"/>
          <p14:tracePt t="43387" x="8666163" y="2959100"/>
          <p14:tracePt t="43395" x="8650288" y="2973388"/>
          <p14:tracePt t="43411" x="8636000" y="2987675"/>
          <p14:tracePt t="43419" x="8621713" y="3003550"/>
          <p14:tracePt t="43426" x="8621713" y="3017838"/>
          <p14:tracePt t="43434" x="8605838" y="3033713"/>
          <p14:tracePt t="43451" x="8591550" y="3048000"/>
          <p14:tracePt t="43467" x="8591550" y="3062288"/>
          <p14:tracePt t="43475" x="8591550" y="3078163"/>
          <p14:tracePt t="43484" x="8591550" y="3092450"/>
          <p14:tracePt t="43500" x="8591550" y="3108325"/>
          <p14:tracePt t="43517" x="8591550" y="3122613"/>
          <p14:tracePt t="43539" x="8605838" y="3136900"/>
          <p14:tracePt t="43563" x="8621713" y="3152775"/>
          <p14:tracePt t="43572" x="8636000" y="3152775"/>
          <p14:tracePt t="43580" x="8650288" y="3152775"/>
          <p14:tracePt t="43587" x="8666163" y="3167063"/>
          <p14:tracePt t="43595" x="8680450" y="3167063"/>
          <p14:tracePt t="43604" x="8696325" y="3167063"/>
          <p14:tracePt t="43611" x="8724900" y="3182938"/>
          <p14:tracePt t="43620" x="8740775" y="3182938"/>
          <p14:tracePt t="43627" x="8770938" y="3182938"/>
          <p14:tracePt t="43635" x="8785225" y="3182938"/>
          <p14:tracePt t="43643" x="8801100" y="3182938"/>
          <p14:tracePt t="43652" x="8815388" y="3182938"/>
          <p14:tracePt t="43660" x="8845550" y="3182938"/>
          <p14:tracePt t="43667" x="8859838" y="3182938"/>
          <p14:tracePt t="43684" x="8875713" y="3182938"/>
          <p14:tracePt t="43692" x="8890000" y="3182938"/>
          <p14:tracePt t="43708" x="8904288" y="3167063"/>
          <p14:tracePt t="43717" x="8904288" y="3152775"/>
          <p14:tracePt t="43724" x="8920163" y="3152775"/>
          <p14:tracePt t="43734" x="8920163" y="3136900"/>
          <p14:tracePt t="43740" x="8920163" y="3122613"/>
          <p14:tracePt t="43750" x="8934450" y="3122613"/>
          <p14:tracePt t="43756" x="8934450" y="3108325"/>
          <p14:tracePt t="43766" x="8934450" y="3092450"/>
          <p14:tracePt t="43772" x="8934450" y="3078163"/>
          <p14:tracePt t="43788" x="8934450" y="3062288"/>
          <p14:tracePt t="43796" x="8934450" y="3048000"/>
          <p14:tracePt t="43812" x="8934450" y="3033713"/>
          <p14:tracePt t="43828" x="8920163" y="3017838"/>
          <p14:tracePt t="43844" x="8904288" y="3003550"/>
          <p14:tracePt t="43860" x="8890000" y="3003550"/>
          <p14:tracePt t="43868" x="8875713" y="3003550"/>
          <p14:tracePt t="43876" x="8859838" y="2987675"/>
          <p14:tracePt t="43884" x="8829675" y="2987675"/>
          <p14:tracePt t="43893" x="8815388" y="2987675"/>
          <p14:tracePt t="43901" x="8801100" y="2987675"/>
          <p14:tracePt t="43908" x="8770938" y="2987675"/>
          <p14:tracePt t="43917" x="8755063" y="2987675"/>
          <p14:tracePt t="43925" x="8740775" y="2987675"/>
          <p14:tracePt t="43934" x="8724900" y="2987675"/>
          <p14:tracePt t="43941" x="8696325" y="2987675"/>
          <p14:tracePt t="43950" x="8680450" y="3003550"/>
          <p14:tracePt t="43966" x="8666163" y="3017838"/>
          <p14:tracePt t="43983" x="8650288" y="3033713"/>
          <p14:tracePt t="43996" x="8650288" y="3048000"/>
          <p14:tracePt t="44005" x="8636000" y="3048000"/>
          <p14:tracePt t="44013" x="8636000" y="3062288"/>
          <p14:tracePt t="44021" x="8636000" y="3078163"/>
          <p14:tracePt t="44037" x="8636000" y="3092450"/>
          <p14:tracePt t="44045" x="8636000" y="3108325"/>
          <p14:tracePt t="44053" x="8636000" y="3122613"/>
          <p14:tracePt t="44061" x="8636000" y="3136900"/>
          <p14:tracePt t="44069" x="8636000" y="3152775"/>
          <p14:tracePt t="44085" x="8636000" y="3167063"/>
          <p14:tracePt t="44093" x="8650288" y="3182938"/>
          <p14:tracePt t="44100" x="8650288" y="3197225"/>
          <p14:tracePt t="44109" x="8666163" y="3213100"/>
          <p14:tracePt t="44117" x="8680450" y="3227388"/>
          <p14:tracePt t="44125" x="8696325" y="3227388"/>
          <p14:tracePt t="44134" x="8710613" y="3241675"/>
          <p14:tracePt t="44141" x="8724900" y="3257550"/>
          <p14:tracePt t="44150" x="8740775" y="3257550"/>
          <p14:tracePt t="44157" x="8755063" y="3271838"/>
          <p14:tracePt t="44167" x="8770938" y="3271838"/>
          <p14:tracePt t="44173" x="8785225" y="3271838"/>
          <p14:tracePt t="44183" x="8801100" y="3271838"/>
          <p14:tracePt t="44189" x="8815388" y="3271838"/>
          <p14:tracePt t="44200" x="8829675" y="3271838"/>
          <p14:tracePt t="44205" x="8845550" y="3271838"/>
          <p14:tracePt t="44213" x="8859838" y="3271838"/>
          <p14:tracePt t="44221" x="8875713" y="3271838"/>
          <p14:tracePt t="44237" x="8890000" y="3271838"/>
          <p14:tracePt t="44245" x="8890000" y="3257550"/>
          <p14:tracePt t="44261" x="8904288" y="3241675"/>
          <p14:tracePt t="44293" x="8904288" y="3227388"/>
          <p14:tracePt t="44309" x="8904288" y="3213100"/>
          <p14:tracePt t="44325" x="8890000" y="3197225"/>
          <p14:tracePt t="44342" x="8875713" y="3182938"/>
          <p14:tracePt t="44357" x="8859838" y="3182938"/>
          <p14:tracePt t="44390" x="8845550" y="3182938"/>
          <p14:tracePt t="44486" x="8875713" y="3197225"/>
          <p14:tracePt t="44494" x="8890000" y="3213100"/>
          <p14:tracePt t="44502" x="8920163" y="3227388"/>
          <p14:tracePt t="44511" x="8964613" y="3257550"/>
          <p14:tracePt t="44523" x="9009063" y="3287713"/>
          <p14:tracePt t="44526" x="9069388" y="3316288"/>
          <p14:tracePt t="44534" x="9129713" y="3346450"/>
          <p14:tracePt t="44542" x="9188450" y="3362325"/>
          <p14:tracePt t="44550" x="9248775" y="3390900"/>
          <p14:tracePt t="44558" x="9293225" y="3406775"/>
          <p14:tracePt t="44567" x="9337675" y="3421063"/>
          <p14:tracePt t="44574" x="9383713" y="3436938"/>
          <p14:tracePt t="44583" x="9428163" y="3451225"/>
          <p14:tracePt t="44590" x="9458325" y="3451225"/>
          <p14:tracePt t="44600" x="9486900" y="3451225"/>
          <p14:tracePt t="44606" x="9502775" y="3451225"/>
          <p14:tracePt t="44616" x="9517063" y="3451225"/>
          <p14:tracePt t="44622" x="9547225" y="3451225"/>
          <p14:tracePt t="44632" x="9563100" y="3451225"/>
          <p14:tracePt t="44639" x="9577388" y="3451225"/>
          <p14:tracePt t="44648" x="9591675" y="3451225"/>
          <p14:tracePt t="44655" x="9621838" y="3451225"/>
          <p14:tracePt t="44665" x="9652000" y="3451225"/>
          <p14:tracePt t="44671" x="9666288" y="3436938"/>
          <p14:tracePt t="44682" x="9696450" y="3436938"/>
          <p14:tracePt t="44686" x="9726613" y="3421063"/>
          <p14:tracePt t="44698" x="9740900" y="3406775"/>
          <p14:tracePt t="44702" x="9771063" y="3406775"/>
          <p14:tracePt t="44715" x="9786938" y="3390900"/>
          <p14:tracePt t="44718" x="9817100" y="3390900"/>
          <p14:tracePt t="44735" x="9831388" y="3376613"/>
          <p14:tracePt t="44748" x="9845675" y="3376613"/>
          <p14:tracePt t="44775" x="9861550" y="3376613"/>
          <p14:tracePt t="44784" x="9861550" y="3362325"/>
          <p14:tracePt t="44919" x="9845675" y="3362325"/>
          <p14:tracePt t="44928" x="9831388" y="3362325"/>
          <p14:tracePt t="44935" x="9817100" y="3362325"/>
          <p14:tracePt t="44943" x="9786938" y="3362325"/>
          <p14:tracePt t="44951" x="9771063" y="3362325"/>
          <p14:tracePt t="44959" x="9726613" y="3362325"/>
          <p14:tracePt t="44967" x="9712325" y="3362325"/>
          <p14:tracePt t="44975" x="9682163" y="3362325"/>
          <p14:tracePt t="44984" x="9637713" y="3362325"/>
          <p14:tracePt t="44992" x="9621838" y="3362325"/>
          <p14:tracePt t="45000" x="9591675" y="3362325"/>
          <p14:tracePt t="45008" x="9563100" y="3362325"/>
          <p14:tracePt t="45017" x="9532938" y="3362325"/>
          <p14:tracePt t="45024" x="9517063" y="3376613"/>
          <p14:tracePt t="45033" x="9486900" y="3376613"/>
          <p14:tracePt t="45040" x="9472613" y="3376613"/>
          <p14:tracePt t="45056" x="9458325" y="3376613"/>
          <p14:tracePt t="45072" x="9442450" y="3376613"/>
          <p14:tracePt t="45272" x="9458325" y="3376613"/>
          <p14:tracePt t="45369" x="9472613" y="3376613"/>
          <p14:tracePt t="45401" x="9486900" y="3376613"/>
          <p14:tracePt t="45421" x="9486900" y="3362325"/>
          <p14:tracePt t="45435" x="9502775" y="3362325"/>
          <p14:tracePt t="45457" x="9517063" y="3362325"/>
          <p14:tracePt t="45468" x="9517063" y="3346450"/>
          <p14:tracePt t="45484" x="9532938" y="3346450"/>
          <p14:tracePt t="45500" x="9547225" y="3346450"/>
          <p14:tracePt t="45513" x="9563100" y="3332163"/>
          <p14:tracePt t="45529" x="9577388" y="3332163"/>
          <p14:tracePt t="45537" x="9591675" y="3332163"/>
          <p14:tracePt t="45545" x="9607550" y="3332163"/>
          <p14:tracePt t="45553" x="9621838" y="3332163"/>
          <p14:tracePt t="45562" x="9637713" y="3332163"/>
          <p14:tracePt t="45569" x="9652000" y="3332163"/>
          <p14:tracePt t="45577" x="9666288" y="3332163"/>
          <p14:tracePt t="45585" x="9682163" y="3332163"/>
          <p14:tracePt t="45593" x="9696450" y="3332163"/>
          <p14:tracePt t="45601" x="9712325" y="3332163"/>
          <p14:tracePt t="45609" x="9726613" y="3332163"/>
          <p14:tracePt t="45625" x="9740900" y="3332163"/>
          <p14:tracePt t="45649" x="9756775" y="3332163"/>
          <p14:tracePt t="45810" x="9756775" y="3316288"/>
          <p14:tracePt t="45818" x="9756775" y="3302000"/>
          <p14:tracePt t="45826" x="9771063" y="3302000"/>
          <p14:tracePt t="45842" x="9786938" y="3287713"/>
          <p14:tracePt t="45850" x="9786938" y="3271838"/>
          <p14:tracePt t="45868" x="9801225" y="3257550"/>
          <p14:tracePt t="46195" x="9817100" y="3257550"/>
          <p14:tracePt t="46204" x="9831388" y="3241675"/>
          <p14:tracePt t="46211" x="9845675" y="3241675"/>
          <p14:tracePt t="46219" x="9861550" y="3227388"/>
          <p14:tracePt t="46227" x="9875838" y="3227388"/>
          <p14:tracePt t="46235" x="9875838" y="3213100"/>
          <p14:tracePt t="46243" x="9891713" y="3213100"/>
          <p14:tracePt t="46251" x="9906000" y="3197225"/>
          <p14:tracePt t="46259" x="9920288" y="3197225"/>
          <p14:tracePt t="46267" x="9936163" y="3182938"/>
          <p14:tracePt t="46275" x="9950450" y="3182938"/>
          <p14:tracePt t="46284" x="9966325" y="3167063"/>
          <p14:tracePt t="46300" x="9980613" y="3152775"/>
          <p14:tracePt t="46317" x="9994900" y="3152775"/>
          <p14:tracePt t="46323" x="10010775" y="3136900"/>
          <p14:tracePt t="46339" x="10010775" y="3122613"/>
          <p14:tracePt t="46347" x="10025063" y="3122613"/>
          <p14:tracePt t="46356" x="10025063" y="3108325"/>
          <p14:tracePt t="46367" x="10040938" y="3092450"/>
          <p14:tracePt t="46371" x="10040938" y="3078163"/>
          <p14:tracePt t="46379" x="10055225" y="3062288"/>
          <p14:tracePt t="46388" x="10055225" y="3048000"/>
          <p14:tracePt t="46396" x="10071100" y="3017838"/>
          <p14:tracePt t="46404" x="10071100" y="3003550"/>
          <p14:tracePt t="46412" x="10071100" y="2987675"/>
          <p14:tracePt t="46420" x="10085388" y="2959100"/>
          <p14:tracePt t="46428" x="10085388" y="2928938"/>
          <p14:tracePt t="46436" x="10085388" y="2898775"/>
          <p14:tracePt t="46444" x="10099675" y="2868613"/>
          <p14:tracePt t="46452" x="10099675" y="2838450"/>
          <p14:tracePt t="46460" x="10099675" y="2808288"/>
          <p14:tracePt t="46467" x="10099675" y="2779713"/>
          <p14:tracePt t="46476" x="10099675" y="2733675"/>
          <p14:tracePt t="46483" x="10099675" y="2719388"/>
          <p14:tracePt t="46492" x="10099675" y="2674938"/>
          <p14:tracePt t="46500" x="10099675" y="2644775"/>
          <p14:tracePt t="46508" x="10099675" y="2628900"/>
          <p14:tracePt t="46517" x="10085388" y="2600325"/>
          <p14:tracePt t="46524" x="10085388" y="2584450"/>
          <p14:tracePt t="46533" x="10071100" y="2570163"/>
          <p14:tracePt t="46540" x="10071100" y="2554288"/>
          <p14:tracePt t="46550" x="10055225" y="2540000"/>
          <p14:tracePt t="46556" x="10055225" y="2525713"/>
          <p14:tracePt t="46566" x="10055225" y="2509838"/>
          <p14:tracePt t="46572" x="10040938" y="2509838"/>
          <p14:tracePt t="46588" x="10040938" y="2495550"/>
          <p14:tracePt t="46604" x="10025063" y="2479675"/>
          <p14:tracePt t="46628" x="10010775" y="2465388"/>
          <p14:tracePt t="46644" x="9994900" y="2451100"/>
          <p14:tracePt t="46660" x="9980613" y="2435225"/>
          <p14:tracePt t="46668" x="9980613" y="2420938"/>
          <p14:tracePt t="46677" x="9966325" y="2420938"/>
          <p14:tracePt t="46685" x="9950450" y="2405063"/>
          <p14:tracePt t="46693" x="9950450" y="2390775"/>
          <p14:tracePt t="46701" x="9936163" y="2374900"/>
          <p14:tracePt t="46709" x="9920288" y="2360613"/>
          <p14:tracePt t="46718" x="9920288" y="2346325"/>
          <p14:tracePt t="46725" x="9891713" y="2330450"/>
          <p14:tracePt t="46733" x="9875838" y="2300288"/>
          <p14:tracePt t="46740" x="9861550" y="2286000"/>
          <p14:tracePt t="46751" x="9845675" y="2255838"/>
          <p14:tracePt t="46756" x="9831388" y="2225675"/>
          <p14:tracePt t="46768" x="9801225" y="2197100"/>
          <p14:tracePt t="46772" x="9786938" y="2166938"/>
          <p14:tracePt t="46783" x="9756775" y="2136775"/>
          <p14:tracePt t="46788" x="9740900" y="2106613"/>
          <p14:tracePt t="46797" x="9712325" y="2076450"/>
          <p14:tracePt t="46805" x="9682163" y="2017713"/>
          <p14:tracePt t="46817" x="9666288" y="1971675"/>
          <p14:tracePt t="46821" x="9637713" y="1927225"/>
          <p14:tracePt t="46829" x="9621838" y="1912938"/>
          <p14:tracePt t="46837" x="9591675" y="1838325"/>
          <p14:tracePt t="46845" x="9577388" y="1808163"/>
          <p14:tracePt t="46853" x="9563100" y="1763713"/>
          <p14:tracePt t="46861" x="9532938" y="1733550"/>
          <p14:tracePt t="46869" x="9517063" y="1689100"/>
          <p14:tracePt t="46877" x="9502775" y="1658938"/>
          <p14:tracePt t="46885" x="9486900" y="1628775"/>
          <p14:tracePt t="46893" x="9486900" y="1598613"/>
          <p14:tracePt t="46901" x="9472613" y="1584325"/>
          <p14:tracePt t="46909" x="9458325" y="1568450"/>
          <p14:tracePt t="46917" x="9442450" y="1538288"/>
          <p14:tracePt t="46925" x="9442450" y="1524000"/>
          <p14:tracePt t="46933" x="9442450" y="1509713"/>
          <p14:tracePt t="46941" x="9428163" y="1493838"/>
          <p14:tracePt t="46950" x="9428163" y="1479550"/>
          <p14:tracePt t="46958" x="9412288" y="1479550"/>
          <p14:tracePt t="46967" x="9412288" y="1463675"/>
          <p14:tracePt t="46973" x="9398000" y="1463675"/>
          <p14:tracePt t="46983" x="9398000" y="1449388"/>
          <p14:tracePt t="46989" x="9398000" y="1435100"/>
          <p14:tracePt t="47000" x="9383713" y="1435100"/>
          <p14:tracePt t="47006" x="9383713" y="1419225"/>
          <p14:tracePt t="47014" x="9367838" y="1404938"/>
          <p14:tracePt t="47021" x="9353550" y="1404938"/>
          <p14:tracePt t="47031" x="9353550" y="1389063"/>
          <p14:tracePt t="47038" x="9337675" y="1374775"/>
          <p14:tracePt t="47048" x="9337675" y="1358900"/>
          <p14:tracePt t="47053" x="9323388" y="1358900"/>
          <p14:tracePt t="47065" x="9309100" y="1344613"/>
          <p14:tracePt t="47069" x="9309100" y="1330325"/>
          <p14:tracePt t="47082" x="9293225" y="1330325"/>
          <p14:tracePt t="47086" x="9278938" y="1314450"/>
          <p14:tracePt t="47098" x="9263063" y="1300163"/>
          <p14:tracePt t="47101" x="9248775" y="1300163"/>
          <p14:tracePt t="47115" x="9232900" y="1284288"/>
          <p14:tracePt t="47118" x="9218613" y="1284288"/>
          <p14:tracePt t="47132" x="9204325" y="1270000"/>
          <p14:tracePt t="47134" x="9188450" y="1255713"/>
          <p14:tracePt t="47148" x="9174163" y="1255713"/>
          <p14:tracePt t="47150" x="9158288" y="1239838"/>
          <p14:tracePt t="47165" x="9144000" y="1239838"/>
          <p14:tracePt t="47167" x="9129713" y="1225550"/>
          <p14:tracePt t="47182" x="9113838" y="1225550"/>
          <p14:tracePt t="47198" x="9099550" y="1225550"/>
          <p14:tracePt t="47200" x="9083675" y="1209675"/>
          <p14:tracePt t="47215" x="9069388" y="1209675"/>
          <p14:tracePt t="47217" x="9055100" y="1209675"/>
          <p14:tracePt t="47232" x="9039225" y="1209675"/>
          <p14:tracePt t="47238" x="9024938" y="1209675"/>
          <p14:tracePt t="47254" x="9009063" y="1209675"/>
          <p14:tracePt t="47266" x="8994775" y="1209675"/>
          <p14:tracePt t="47286" x="8978900" y="1209675"/>
          <p14:tracePt t="47326" x="8978900" y="1225550"/>
          <p14:tracePt t="47342" x="8964613" y="1225550"/>
          <p14:tracePt t="47455" x="8964613" y="1239838"/>
          <p14:tracePt t="47474" x="8950325" y="1255713"/>
          <p14:tracePt t="47487" x="8934450" y="1270000"/>
          <p14:tracePt t="47495" x="8920163" y="1284288"/>
          <p14:tracePt t="47503" x="8920163" y="1300163"/>
          <p14:tracePt t="47511" x="8904288" y="1314450"/>
          <p14:tracePt t="47519" x="8904288" y="1330325"/>
          <p14:tracePt t="47527" x="8890000" y="1358900"/>
          <p14:tracePt t="47535" x="8875713" y="1358900"/>
          <p14:tracePt t="47543" x="8875713" y="1374775"/>
          <p14:tracePt t="47551" x="8859838" y="1389063"/>
          <p14:tracePt t="47559" x="8859838" y="1404938"/>
          <p14:tracePt t="47591" x="8859838" y="1419225"/>
          <p14:tracePt t="47688" x="8859838" y="1435100"/>
          <p14:tracePt t="47727" x="8859838" y="1449388"/>
          <p14:tracePt t="47735" x="8859838" y="1463675"/>
          <p14:tracePt t="47744" x="8845550" y="1479550"/>
          <p14:tracePt t="47751" x="8845550" y="1493838"/>
          <p14:tracePt t="47760" x="8845550" y="1509713"/>
          <p14:tracePt t="47767" x="8845550" y="1524000"/>
          <p14:tracePt t="47776" x="8845550" y="1538288"/>
          <p14:tracePt t="47784" x="8845550" y="1554163"/>
          <p14:tracePt t="47792" x="8845550" y="1568450"/>
          <p14:tracePt t="47801" x="8845550" y="1584325"/>
          <p14:tracePt t="47817" x="8845550" y="1598613"/>
          <p14:tracePt t="47834" x="8845550" y="1612900"/>
          <p14:tracePt t="47851" x="8845550" y="1628775"/>
          <p14:tracePt t="47880" x="8845550" y="1643063"/>
          <p14:tracePt t="48474" x="8845550" y="1673225"/>
          <p14:tracePt t="48485" x="8845550" y="1717675"/>
          <p14:tracePt t="48490" x="8845550" y="1763713"/>
          <p14:tracePt t="48498" x="8845550" y="1808163"/>
          <p14:tracePt t="48506" x="8845550" y="1866900"/>
          <p14:tracePt t="48517" x="8845550" y="1927225"/>
          <p14:tracePt t="48522" x="8845550" y="1971675"/>
          <p14:tracePt t="48530" x="8845550" y="2076450"/>
          <p14:tracePt t="48538" x="8845550" y="2181225"/>
          <p14:tracePt t="48546" x="8845550" y="2286000"/>
          <p14:tracePt t="48554" x="8859838" y="2390775"/>
          <p14:tracePt t="48562" x="8875713" y="2495550"/>
          <p14:tracePt t="48570" x="8890000" y="2600325"/>
          <p14:tracePt t="48578" x="8904288" y="2674938"/>
          <p14:tracePt t="48586" x="8920163" y="2749550"/>
          <p14:tracePt t="48594" x="8934450" y="2779713"/>
          <p14:tracePt t="48602" x="8950325" y="2838450"/>
          <p14:tracePt t="48610" x="8978900" y="2928938"/>
          <p14:tracePt t="48618" x="8978900" y="2973388"/>
          <p14:tracePt t="48626" x="8994775" y="2987675"/>
          <p14:tracePt t="48634" x="9009063" y="3033713"/>
          <p14:tracePt t="48642" x="9039225" y="3078163"/>
          <p14:tracePt t="48650" x="9055100" y="3108325"/>
          <p14:tracePt t="48658" x="9083675" y="3152775"/>
          <p14:tracePt t="48667" x="9099550" y="3182938"/>
          <p14:tracePt t="48674" x="9129713" y="3213100"/>
          <p14:tracePt t="48683" x="9144000" y="3241675"/>
          <p14:tracePt t="48690" x="9158288" y="3257550"/>
          <p14:tracePt t="48700" x="9174163" y="3271838"/>
          <p14:tracePt t="48707" x="9188450" y="3287713"/>
          <p14:tracePt t="48716" x="9204325" y="3302000"/>
          <p14:tracePt t="48722" x="9218613" y="3302000"/>
          <p14:tracePt t="48732" x="9218613" y="3316288"/>
          <p14:tracePt t="48738" x="9232900" y="3316288"/>
          <p14:tracePt t="48748" x="9248775" y="3332163"/>
          <p14:tracePt t="48762" x="9263063" y="3332163"/>
          <p14:tracePt t="48771" x="9278938" y="3332163"/>
          <p14:tracePt t="48778" x="9293225" y="3332163"/>
          <p14:tracePt t="48787" x="9309100" y="3332163"/>
          <p14:tracePt t="48794" x="9323388" y="3332163"/>
          <p14:tracePt t="48803" x="9337675" y="3332163"/>
          <p14:tracePt t="48810" x="9367838" y="3332163"/>
          <p14:tracePt t="48818" x="9383713" y="3332163"/>
          <p14:tracePt t="48827" x="9398000" y="3332163"/>
          <p14:tracePt t="48835" x="9428163" y="3332163"/>
          <p14:tracePt t="48842" x="9458325" y="3332163"/>
          <p14:tracePt t="48850" x="9486900" y="3332163"/>
          <p14:tracePt t="48859" x="9502775" y="3332163"/>
          <p14:tracePt t="48867" x="9532938" y="3332163"/>
          <p14:tracePt t="48875" x="9547225" y="3332163"/>
          <p14:tracePt t="48884" x="9563100" y="3332163"/>
          <p14:tracePt t="48891" x="9591675" y="3332163"/>
          <p14:tracePt t="48900" x="9607550" y="3332163"/>
          <p14:tracePt t="48907" x="9637713" y="3332163"/>
          <p14:tracePt t="48917" x="9652000" y="3332163"/>
          <p14:tracePt t="48923" x="9682163" y="3332163"/>
          <p14:tracePt t="48933" x="9712325" y="3332163"/>
          <p14:tracePt t="48939" x="9740900" y="3332163"/>
          <p14:tracePt t="48948" x="9771063" y="3332163"/>
          <p14:tracePt t="48954" x="9817100" y="3332163"/>
          <p14:tracePt t="48964" x="9861550" y="3332163"/>
          <p14:tracePt t="48971" x="9906000" y="3332163"/>
          <p14:tracePt t="48981" x="9936163" y="3332163"/>
          <p14:tracePt t="48987" x="9966325" y="3332163"/>
          <p14:tracePt t="48998" x="10010775" y="3332163"/>
          <p14:tracePt t="49003" x="10040938" y="3332163"/>
          <p14:tracePt t="49015" x="10085388" y="3332163"/>
          <p14:tracePt t="49019" x="10115550" y="3332163"/>
          <p14:tracePt t="49032" x="10145713" y="3332163"/>
          <p14:tracePt t="49035" x="10190163" y="3332163"/>
          <p14:tracePt t="49048" x="10220325" y="3332163"/>
          <p14:tracePt t="49051" x="10248900" y="3332163"/>
          <p14:tracePt t="49065" x="10264775" y="3332163"/>
          <p14:tracePt t="49068" x="10294938" y="3332163"/>
          <p14:tracePt t="49082" x="10309225" y="3332163"/>
          <p14:tracePt t="49084" x="10325100" y="3332163"/>
          <p14:tracePt t="49099" x="10339388" y="3332163"/>
          <p14:tracePt t="49101" x="10353675" y="3332163"/>
          <p14:tracePt t="49117" x="10369550" y="3332163"/>
          <p14:tracePt t="49155" x="10383838" y="3332163"/>
          <p14:tracePt t="49397" x="10369550" y="3332163"/>
          <p14:tracePt t="49444" x="10353675" y="3332163"/>
          <p14:tracePt t="49452" x="10339388" y="3332163"/>
          <p14:tracePt t="49469" x="10309225" y="3332163"/>
          <p14:tracePt t="49477" x="10294938" y="3332163"/>
          <p14:tracePt t="49484" x="10279063" y="3316288"/>
          <p14:tracePt t="49493" x="10264775" y="3316288"/>
          <p14:tracePt t="49500" x="10248900" y="3316288"/>
          <p14:tracePt t="49509" x="10234613" y="3316288"/>
          <p14:tracePt t="49517" x="10220325" y="3316288"/>
          <p14:tracePt t="49525" x="10204450" y="3316288"/>
          <p14:tracePt t="49534" x="10190163" y="3316288"/>
          <p14:tracePt t="49541" x="10174288" y="3316288"/>
          <p14:tracePt t="49557" x="10160000" y="3316288"/>
          <p14:tracePt t="49567" x="10145713" y="3316288"/>
          <p14:tracePt t="49572" x="10129838" y="3316288"/>
          <p14:tracePt t="49580" x="10115550" y="3302000"/>
          <p14:tracePt t="49589" x="10099675" y="3302000"/>
          <p14:tracePt t="49605" x="10085388" y="3302000"/>
          <p14:tracePt t="49617" x="10055225" y="3302000"/>
          <p14:tracePt t="49620" x="10040938" y="3302000"/>
          <p14:tracePt t="49629" x="10025063" y="3302000"/>
          <p14:tracePt t="49637" x="10010775" y="3302000"/>
          <p14:tracePt t="49645" x="9994900" y="3302000"/>
          <p14:tracePt t="49653" x="9966325" y="3302000"/>
          <p14:tracePt t="49661" x="9950450" y="3302000"/>
          <p14:tracePt t="49669" x="9936163" y="3302000"/>
          <p14:tracePt t="49677" x="9920288" y="3302000"/>
          <p14:tracePt t="49685" x="9891713" y="3302000"/>
          <p14:tracePt t="49693" x="9875838" y="3302000"/>
          <p14:tracePt t="49701" x="9845675" y="3287713"/>
          <p14:tracePt t="49717" x="9817100" y="3287713"/>
          <p14:tracePt t="49726" x="9801225" y="3287713"/>
          <p14:tracePt t="49734" x="9786938" y="3287713"/>
          <p14:tracePt t="49741" x="9771063" y="3287713"/>
          <p14:tracePt t="49750" x="9756775" y="3287713"/>
          <p14:tracePt t="49757" x="9740900" y="3287713"/>
          <p14:tracePt t="49767" x="9726613" y="3287713"/>
          <p14:tracePt t="49773" x="9696450" y="3287713"/>
          <p14:tracePt t="49783" x="9682163" y="3287713"/>
          <p14:tracePt t="49790" x="9666288" y="3287713"/>
          <p14:tracePt t="49800" x="9637713" y="3287713"/>
          <p14:tracePt t="49805" x="9621838" y="3287713"/>
          <p14:tracePt t="49813" x="9607550" y="3287713"/>
          <p14:tracePt t="49822" x="9591675" y="3287713"/>
          <p14:tracePt t="49829" x="9563100" y="3287713"/>
          <p14:tracePt t="49838" x="9547225" y="3287713"/>
          <p14:tracePt t="49845" x="9532938" y="3287713"/>
          <p14:tracePt t="49853" x="9517063" y="3287713"/>
          <p14:tracePt t="49861" x="9502775" y="3287713"/>
          <p14:tracePt t="49869" x="9486900" y="3287713"/>
          <p14:tracePt t="49877" x="9472613" y="3287713"/>
          <p14:tracePt t="49894" x="9458325" y="3287713"/>
          <p14:tracePt t="49901" x="9442450" y="3287713"/>
          <p14:tracePt t="49910" x="9428163" y="3287713"/>
          <p14:tracePt t="49926" x="9412288" y="3287713"/>
          <p14:tracePt t="49942" x="9398000" y="3287713"/>
          <p14:tracePt t="49958" x="9383713" y="3287713"/>
          <p14:tracePt t="49967" x="9367838" y="3287713"/>
          <p14:tracePt t="49990" x="9353550" y="3287713"/>
          <p14:tracePt t="50000" x="9337675" y="3287713"/>
          <p14:tracePt t="50013" x="9323388" y="3287713"/>
          <p14:tracePt t="50030" x="9309100" y="3287713"/>
          <p14:tracePt t="50046" x="9293225" y="3287713"/>
          <p14:tracePt t="50054" x="9278938" y="3287713"/>
          <p14:tracePt t="50070" x="9263063" y="3287713"/>
          <p14:tracePt t="50086" x="9248775" y="3287713"/>
          <p14:tracePt t="50102" x="9232900" y="3287713"/>
          <p14:tracePt t="50118" x="9218613" y="3287713"/>
          <p14:tracePt t="50135" x="9204325" y="3287713"/>
          <p14:tracePt t="50143" x="9188450" y="3287713"/>
          <p14:tracePt t="50158" x="9174163" y="3287713"/>
          <p14:tracePt t="50174" x="9158288" y="3287713"/>
          <p14:tracePt t="50184" x="9144000" y="3287713"/>
          <p14:tracePt t="50201" x="9129713" y="3287713"/>
          <p14:tracePt t="50206" x="9113838" y="3287713"/>
          <p14:tracePt t="50223" x="9099550" y="3287713"/>
          <p14:tracePt t="50239" x="9083675" y="3287713"/>
          <p14:tracePt t="50255" x="9069388" y="3302000"/>
          <p14:tracePt t="50263" x="9055100" y="3302000"/>
          <p14:tracePt t="50287" x="9039225" y="3302000"/>
          <p14:tracePt t="50311" x="9024938" y="3302000"/>
          <p14:tracePt t="50327" x="9009063" y="3302000"/>
          <p14:tracePt t="50343" x="9009063" y="3316288"/>
          <p14:tracePt t="50359" x="8994775" y="3316288"/>
          <p14:tracePt t="50391" x="8978900" y="3316288"/>
          <p14:tracePt t="50407" x="8964613" y="3316288"/>
          <p14:tracePt t="50432" x="8950325" y="3316288"/>
          <p14:tracePt t="50440" x="8950325" y="3332163"/>
          <p14:tracePt t="50455" x="8934450" y="3332163"/>
          <p14:tracePt t="50479" x="8920163" y="3332163"/>
          <p14:tracePt t="50487" x="8920163" y="3346450"/>
          <p14:tracePt t="50504" x="8904288" y="3346450"/>
          <p14:tracePt t="50544" x="8890000" y="3346450"/>
          <p14:tracePt t="50560" x="8890000" y="3362325"/>
          <p14:tracePt t="50591" x="8875713" y="3362325"/>
          <p14:tracePt t="50640" x="8859838" y="3376613"/>
          <p14:tracePt t="50680" x="8845550" y="3390900"/>
          <p14:tracePt t="50720" x="8829675" y="3406775"/>
          <p14:tracePt t="50752" x="8829675" y="3421063"/>
          <p14:tracePt t="50776" x="8815388" y="3421063"/>
          <p14:tracePt t="50792" x="8815388" y="3436938"/>
          <p14:tracePt t="50825" x="8815388" y="3451225"/>
          <p14:tracePt t="50835" x="8801100" y="3451225"/>
          <p14:tracePt t="50840" x="8801100" y="3467100"/>
          <p14:tracePt t="50865" x="8801100" y="3481388"/>
          <p14:tracePt t="50873" x="8785225" y="3481388"/>
          <p14:tracePt t="50884" x="8785225" y="3495675"/>
          <p14:tracePt t="50896" x="8785225" y="3511550"/>
          <p14:tracePt t="50905" x="8770938" y="3511550"/>
          <p14:tracePt t="50921" x="8770938" y="3525838"/>
          <p14:tracePt t="50937" x="8770938" y="3541713"/>
          <p14:tracePt t="50953" x="8755063" y="3556000"/>
          <p14:tracePt t="50976" x="8755063" y="3570288"/>
          <p14:tracePt t="50993" x="8755063" y="3586163"/>
          <p14:tracePt t="51017" x="8740775" y="3586163"/>
          <p14:tracePt t="51025" x="8740775" y="3600450"/>
          <p14:tracePt t="51170" x="8740775" y="3616325"/>
          <p14:tracePt t="51386" x="8740775" y="3630613"/>
          <p14:tracePt t="51426" x="8740775" y="3644900"/>
          <p14:tracePt t="51458" x="8740775" y="3660775"/>
          <p14:tracePt t="51490" x="8740775" y="3675063"/>
          <p14:tracePt t="51523" x="8740775" y="3690938"/>
          <p14:tracePt t="51563" x="8740775" y="3705225"/>
          <p14:tracePt t="51587" x="8740775" y="3721100"/>
          <p14:tracePt t="51603" x="8740775" y="3735388"/>
          <p14:tracePt t="51619" x="8740775" y="3749675"/>
          <p14:tracePt t="51635" x="8740775" y="3765550"/>
          <p14:tracePt t="51651" x="8740775" y="3779838"/>
          <p14:tracePt t="51675" x="8740775" y="3795713"/>
          <p14:tracePt t="51691" x="8740775" y="3810000"/>
          <p14:tracePt t="51715" x="8740775" y="3824288"/>
          <p14:tracePt t="51747" x="8740775" y="3840163"/>
          <p14:tracePt t="51779" x="8740775" y="3854450"/>
          <p14:tracePt t="51803" x="8740775" y="3870325"/>
          <p14:tracePt t="51843" x="8740775" y="3884613"/>
          <p14:tracePt t="51883" x="8740775" y="3898900"/>
          <p14:tracePt t="51916" x="8740775" y="3914775"/>
          <p14:tracePt t="51948" x="8740775" y="3929063"/>
          <p14:tracePt t="51980" x="8740775" y="3944938"/>
          <p14:tracePt t="52012" x="8740775" y="3959225"/>
          <p14:tracePt t="52044" x="8740775" y="3975100"/>
          <p14:tracePt t="52076" x="8755063" y="3989388"/>
          <p14:tracePt t="52092" x="8755063" y="4003675"/>
          <p14:tracePt t="52116" x="8755063" y="4019550"/>
          <p14:tracePt t="52141" x="8755063" y="4033838"/>
          <p14:tracePt t="52151" x="8770938" y="4033838"/>
          <p14:tracePt t="52173" x="8770938" y="4049713"/>
          <p14:tracePt t="52189" x="8770938" y="4064000"/>
          <p14:tracePt t="52205" x="8770938" y="4078288"/>
          <p14:tracePt t="52221" x="8770938" y="4094163"/>
          <p14:tracePt t="52229" x="8785225" y="4094163"/>
          <p14:tracePt t="52245" x="8785225" y="4108450"/>
          <p14:tracePt t="52252" x="8785225" y="4124325"/>
          <p14:tracePt t="52276" x="8785225" y="4138613"/>
          <p14:tracePt t="52285" x="8801100" y="4138613"/>
          <p14:tracePt t="52293" x="8801100" y="4152900"/>
          <p14:tracePt t="52308" x="8801100" y="4168775"/>
          <p14:tracePt t="52341" x="8801100" y="4183063"/>
          <p14:tracePt t="52365" x="8801100" y="4198938"/>
          <p14:tracePt t="52397" x="8801100" y="4213225"/>
          <p14:tracePt t="52405" x="8815388" y="4213225"/>
          <p14:tracePt t="52429" x="8815388" y="4229100"/>
          <p14:tracePt t="52445" x="8815388" y="4243388"/>
          <p14:tracePt t="52477" x="8815388" y="4257675"/>
          <p14:tracePt t="52509" x="8815388" y="4273550"/>
          <p14:tracePt t="52525" x="8829675" y="4273550"/>
          <p14:tracePt t="52541" x="8829675" y="4287838"/>
          <p14:tracePt t="52574" x="8829675" y="4303713"/>
          <p14:tracePt t="52590" x="8829675" y="4318000"/>
          <p14:tracePt t="52613" x="8829675" y="4332288"/>
          <p14:tracePt t="52646" x="8829675" y="4348163"/>
          <p14:tracePt t="52654" x="8845550" y="4348163"/>
          <p14:tracePt t="52670" x="8845550" y="4362450"/>
          <p14:tracePt t="52685" x="8845550" y="4378325"/>
          <p14:tracePt t="52718" x="8845550" y="4392613"/>
          <p14:tracePt t="52750" x="8845550" y="4406900"/>
          <p14:tracePt t="52798" x="8845550" y="4422775"/>
          <p14:tracePt t="52838" x="8859838" y="4422775"/>
          <p14:tracePt t="52854" x="8859838" y="4437063"/>
          <p14:tracePt t="52919" x="8859838" y="4452938"/>
          <p14:tracePt t="52959" x="8859838" y="4467225"/>
          <p14:tracePt t="52991" x="8875713" y="4467225"/>
          <p14:tracePt t="53005" x="8875713" y="4483100"/>
          <p14:tracePt t="53047" x="8875713" y="4497388"/>
          <p14:tracePt t="53103" x="8875713" y="4511675"/>
          <p14:tracePt t="53119" x="8890000" y="4511675"/>
          <p14:tracePt t="53144" x="8890000" y="4527550"/>
          <p14:tracePt t="53175" x="8890000" y="4541838"/>
          <p14:tracePt t="53200" x="8904288" y="4541838"/>
          <p14:tracePt t="53207" x="8904288" y="4557713"/>
          <p14:tracePt t="53240" x="8904288" y="4572000"/>
          <p14:tracePt t="53263" x="8920163" y="4586288"/>
          <p14:tracePt t="53320" x="8920163" y="4602163"/>
          <p14:tracePt t="53352" x="8934450" y="4602163"/>
          <p14:tracePt t="53416" x="8934450" y="4616450"/>
          <p14:tracePt t="53441" x="8950325" y="4616450"/>
          <p14:tracePt t="53488" x="8950325" y="4632325"/>
          <p14:tracePt t="53512" x="8964613" y="4632325"/>
          <p14:tracePt t="53576" x="8964613" y="4646613"/>
          <p14:tracePt t="53585" x="8978900" y="4646613"/>
          <p14:tracePt t="53625" x="8994775" y="4646613"/>
          <p14:tracePt t="53641" x="8994775" y="4660900"/>
          <p14:tracePt t="53657" x="9009063" y="4660900"/>
          <p14:tracePt t="53689" x="9024938" y="4660900"/>
          <p14:tracePt t="53705" x="9024938" y="4676775"/>
          <p14:tracePt t="53713" x="9039225" y="4676775"/>
          <p14:tracePt t="53729" x="9055100" y="4676775"/>
          <p14:tracePt t="53745" x="9069388" y="4676775"/>
          <p14:tracePt t="53753" x="9083675" y="4691063"/>
          <p14:tracePt t="53761" x="9099550" y="4691063"/>
          <p14:tracePt t="53777" x="9113838" y="4691063"/>
          <p14:tracePt t="53785" x="9129713" y="4706938"/>
          <p14:tracePt t="53793" x="9144000" y="4706938"/>
          <p14:tracePt t="53801" x="9158288" y="4706938"/>
          <p14:tracePt t="53809" x="9174163" y="4706938"/>
          <p14:tracePt t="53825" x="9188450" y="4706938"/>
          <p14:tracePt t="53834" x="9204325" y="4721225"/>
          <p14:tracePt t="53850" x="9218613" y="4721225"/>
          <p14:tracePt t="53857" x="9232900" y="4721225"/>
          <p14:tracePt t="53882" x="9248775" y="4721225"/>
          <p14:tracePt t="53905" x="9263063" y="4721225"/>
          <p14:tracePt t="53930" x="9278938" y="4721225"/>
          <p14:tracePt t="53954" x="9293225" y="4721225"/>
          <p14:tracePt t="53978" x="9309100" y="4721225"/>
          <p14:tracePt t="54010" x="9323388" y="4706938"/>
          <p14:tracePt t="54042" x="9337675" y="4706938"/>
          <p14:tracePt t="54058" x="9353550" y="4706938"/>
          <p14:tracePt t="54068" x="9353550" y="4691063"/>
          <p14:tracePt t="54084" x="9367838" y="4691063"/>
          <p14:tracePt t="54106" x="9383713" y="4691063"/>
          <p14:tracePt t="54122" x="9383713" y="4676775"/>
          <p14:tracePt t="54131" x="9398000" y="4676775"/>
          <p14:tracePt t="54162" x="9412288" y="4676775"/>
          <p14:tracePt t="54171" x="9412288" y="4660900"/>
          <p14:tracePt t="54194" x="9428163" y="4660900"/>
          <p14:tracePt t="54210" x="9428163" y="4646613"/>
          <p14:tracePt t="54226" x="9442450" y="4646613"/>
          <p14:tracePt t="54243" x="9442450" y="4632325"/>
          <p14:tracePt t="54259" x="9458325" y="4632325"/>
          <p14:tracePt t="54267" x="9458325" y="4616450"/>
          <p14:tracePt t="54307" x="9458325" y="4602163"/>
          <p14:tracePt t="54323" x="9472613" y="4602163"/>
          <p14:tracePt t="54347" x="9472613" y="4586288"/>
          <p14:tracePt t="54387" x="9486900" y="4572000"/>
          <p14:tracePt t="54427" x="9486900" y="4557713"/>
          <p14:tracePt t="54571" x="9472613" y="4557713"/>
          <p14:tracePt t="54588" x="9472613" y="4541838"/>
          <p14:tracePt t="54596" x="9458325" y="4541838"/>
          <p14:tracePt t="54611" x="9442450" y="4541838"/>
          <p14:tracePt t="54627" x="9428163" y="4541838"/>
          <p14:tracePt t="54636" x="9412288" y="4527550"/>
          <p14:tracePt t="54652" x="9398000" y="4527550"/>
          <p14:tracePt t="54660" x="9383713" y="4527550"/>
          <p14:tracePt t="54667" x="9367838" y="4527550"/>
          <p14:tracePt t="54676" x="9353550" y="4511675"/>
          <p14:tracePt t="54692" x="9337675" y="4511675"/>
          <p14:tracePt t="54701" x="9323388" y="4511675"/>
          <p14:tracePt t="54708" x="9309100" y="4511675"/>
          <p14:tracePt t="54717" x="9309100" y="4497388"/>
          <p14:tracePt t="54724" x="9293225" y="4497388"/>
          <p14:tracePt t="54734" x="9278938" y="4497388"/>
          <p14:tracePt t="54740" x="9263063" y="4497388"/>
          <p14:tracePt t="54750" x="9248775" y="4497388"/>
          <p14:tracePt t="54756" x="9232900" y="4483100"/>
          <p14:tracePt t="54764" x="9218613" y="4483100"/>
          <p14:tracePt t="54772" x="9204325" y="4483100"/>
          <p14:tracePt t="54780" x="9188450" y="4483100"/>
          <p14:tracePt t="54788" x="9174163" y="4483100"/>
          <p14:tracePt t="54796" x="9158288" y="4467225"/>
          <p14:tracePt t="54812" x="9144000" y="4467225"/>
          <p14:tracePt t="54820" x="9129713" y="4467225"/>
          <p14:tracePt t="54828" x="9113838" y="4452938"/>
          <p14:tracePt t="54844" x="9099550" y="4452938"/>
          <p14:tracePt t="54852" x="9083675" y="4452938"/>
          <p14:tracePt t="54860" x="9069388" y="4452938"/>
          <p14:tracePt t="54876" x="9055100" y="4452938"/>
          <p14:tracePt t="54892" x="9039225" y="4452938"/>
          <p14:tracePt t="54908" x="9024938" y="4437063"/>
          <p14:tracePt t="54925" x="9009063" y="4437063"/>
          <p14:tracePt t="54941" x="8994775" y="4437063"/>
          <p14:tracePt t="54952" x="8978900" y="4437063"/>
          <p14:tracePt t="54968" x="8964613" y="4437063"/>
          <p14:tracePt t="54972" x="8950325" y="4437063"/>
          <p14:tracePt t="54989" x="8934450" y="4437063"/>
          <p14:tracePt t="54997" x="8920163" y="4437063"/>
          <p14:tracePt t="55013" x="8904288" y="4437063"/>
          <p14:tracePt t="55021" x="8890000" y="4437063"/>
          <p14:tracePt t="55029" x="8875713" y="4437063"/>
          <p14:tracePt t="55037" x="8859838" y="4437063"/>
          <p14:tracePt t="55045" x="8845550" y="4437063"/>
          <p14:tracePt t="55053" x="8829675" y="4437063"/>
          <p14:tracePt t="55061" x="8815388" y="4437063"/>
          <p14:tracePt t="55077" x="8801100" y="4437063"/>
          <p14:tracePt t="55085" x="8785225" y="4437063"/>
          <p14:tracePt t="55093" x="8770938" y="4437063"/>
          <p14:tracePt t="55109" x="8755063" y="4437063"/>
          <p14:tracePt t="55125" x="8740775" y="4437063"/>
          <p14:tracePt t="55141" x="8724900" y="4452938"/>
          <p14:tracePt t="55150" x="8710613" y="4452938"/>
          <p14:tracePt t="55168" x="8696325" y="4452938"/>
          <p14:tracePt t="55184" x="8680450" y="4467225"/>
          <p14:tracePt t="55197" x="8666163" y="4467225"/>
          <p14:tracePt t="55206" x="8650288" y="4483100"/>
          <p14:tracePt t="55229" x="8636000" y="4483100"/>
          <p14:tracePt t="55238" x="8621713" y="4497388"/>
          <p14:tracePt t="55246" x="8621713" y="4511675"/>
          <p14:tracePt t="55262" x="8605838" y="4511675"/>
          <p14:tracePt t="55270" x="8591550" y="4527550"/>
          <p14:tracePt t="55278" x="8591550" y="4541838"/>
          <p14:tracePt t="55293" x="8575675" y="4557713"/>
          <p14:tracePt t="55309" x="8561388" y="4572000"/>
          <p14:tracePt t="55325" x="8561388" y="4586288"/>
          <p14:tracePt t="55334" x="8547100" y="4602163"/>
          <p14:tracePt t="55351" x="8547100" y="4616450"/>
          <p14:tracePt t="55358" x="8547100" y="4632325"/>
          <p14:tracePt t="55367" x="8531225" y="4632325"/>
          <p14:tracePt t="55374" x="8531225" y="4646613"/>
          <p14:tracePt t="55390" x="8531225" y="4660900"/>
          <p14:tracePt t="55406" x="8531225" y="4676775"/>
          <p14:tracePt t="55422" x="8531225" y="4691063"/>
          <p14:tracePt t="55430" x="8516938" y="4691063"/>
          <p14:tracePt t="55439" x="8516938" y="4706938"/>
          <p14:tracePt t="55451" x="8516938" y="4721225"/>
          <p14:tracePt t="55470" x="8516938" y="4737100"/>
          <p14:tracePt t="55478" x="8516938" y="4751388"/>
          <p14:tracePt t="55502" x="8516938" y="4765675"/>
          <p14:tracePt t="55511" x="8516938" y="4781550"/>
          <p14:tracePt t="55526" x="8516938" y="4795838"/>
          <p14:tracePt t="55542" x="8516938" y="4811713"/>
          <p14:tracePt t="55558" x="8516938" y="4826000"/>
          <p14:tracePt t="55568" x="8516938" y="4840288"/>
          <p14:tracePt t="55584" x="8516938" y="4856163"/>
          <p14:tracePt t="55591" x="8516938" y="4870450"/>
          <p14:tracePt t="55607" x="8531225" y="4886325"/>
          <p14:tracePt t="55623" x="8531225" y="4900613"/>
          <p14:tracePt t="55634" x="8547100" y="4900613"/>
          <p14:tracePt t="55639" x="8547100" y="4914900"/>
          <p14:tracePt t="55647" x="8561388" y="4930775"/>
          <p14:tracePt t="55655" x="8575675" y="4930775"/>
          <p14:tracePt t="55667" x="8591550" y="4945063"/>
          <p14:tracePt t="55671" x="8605838" y="4945063"/>
          <p14:tracePt t="55679" x="8621713" y="4960938"/>
          <p14:tracePt t="55687" x="8650288" y="4975225"/>
          <p14:tracePt t="55695" x="8680450" y="4975225"/>
          <p14:tracePt t="55703" x="8696325" y="4991100"/>
          <p14:tracePt t="55710" x="8740775" y="4991100"/>
          <p14:tracePt t="55719" x="8785225" y="5005388"/>
          <p14:tracePt t="55727" x="8829675" y="5019675"/>
          <p14:tracePt t="55735" x="8859838" y="5019675"/>
          <p14:tracePt t="55743" x="8890000" y="5035550"/>
          <p14:tracePt t="55751" x="8920163" y="5035550"/>
          <p14:tracePt t="55759" x="8964613" y="5035550"/>
          <p14:tracePt t="55767" x="8994775" y="5049838"/>
          <p14:tracePt t="55776" x="9024938" y="5049838"/>
          <p14:tracePt t="55784" x="9055100" y="5049838"/>
          <p14:tracePt t="55792" x="9083675" y="5049838"/>
          <p14:tracePt t="55801" x="9099550" y="5049838"/>
          <p14:tracePt t="55808" x="9113838" y="5049838"/>
          <p14:tracePt t="55817" x="9129713" y="5049838"/>
          <p14:tracePt t="55823" x="9144000" y="5049838"/>
          <p14:tracePt t="55834" x="9158288" y="5049838"/>
          <p14:tracePt t="55839" x="9174163" y="5049838"/>
          <p14:tracePt t="55850" x="9188450" y="5049838"/>
          <p14:tracePt t="55855" x="9204325" y="5049838"/>
          <p14:tracePt t="55865" x="9218613" y="5049838"/>
          <p14:tracePt t="55871" x="9232900" y="5049838"/>
          <p14:tracePt t="55881" x="9248775" y="5049838"/>
          <p14:tracePt t="55887" x="9263063" y="5035550"/>
          <p14:tracePt t="55899" x="9278938" y="5019675"/>
          <p14:tracePt t="55903" x="9293225" y="5019675"/>
          <p14:tracePt t="55916" x="9309100" y="5005388"/>
          <p14:tracePt t="55919" x="9323388" y="4991100"/>
          <p14:tracePt t="55932" x="9337675" y="4991100"/>
          <p14:tracePt t="55935" x="9353550" y="4975225"/>
          <p14:tracePt t="55949" x="9367838" y="4960938"/>
          <p14:tracePt t="55951" x="9383713" y="4945063"/>
          <p14:tracePt t="55965" x="9398000" y="4930775"/>
          <p14:tracePt t="55967" x="9412288" y="4914900"/>
          <p14:tracePt t="55982" x="9428163" y="4900613"/>
          <p14:tracePt t="55984" x="9442450" y="4886325"/>
          <p14:tracePt t="55998" x="9458325" y="4870450"/>
          <p14:tracePt t="56000" x="9472613" y="4856163"/>
          <p14:tracePt t="56015" x="9472613" y="4840288"/>
          <p14:tracePt t="56017" x="9486900" y="4826000"/>
          <p14:tracePt t="56032" x="9502775" y="4811713"/>
          <p14:tracePt t="56034" x="9502775" y="4781550"/>
          <p14:tracePt t="56049" x="9517063" y="4751388"/>
          <p14:tracePt t="59294" x="9517063" y="4737100"/>
          <p14:tracePt t="59301" x="9517063" y="4721225"/>
          <p14:tracePt t="59318" x="9517063" y="4706938"/>
          <p14:tracePt t="59326" x="9517063" y="4691063"/>
          <p14:tracePt t="59333" x="9517063" y="4676775"/>
          <p14:tracePt t="59351" x="9532938" y="4646613"/>
          <p14:tracePt t="59358" x="9532938" y="4632325"/>
          <p14:tracePt t="59368" x="9547225" y="4602163"/>
          <p14:tracePt t="59374" x="9547225" y="4586288"/>
          <p14:tracePt t="59384" x="9563100" y="4572000"/>
          <p14:tracePt t="59390" x="9563100" y="4541838"/>
          <p14:tracePt t="59400" x="9577388" y="4527550"/>
          <p14:tracePt t="59406" x="9591675" y="4497388"/>
          <p14:tracePt t="59413" x="9607550" y="4483100"/>
          <p14:tracePt t="59422" x="9621838" y="4452938"/>
          <p14:tracePt t="59430" x="9637713" y="4422775"/>
          <p14:tracePt t="59438" x="9652000" y="4406900"/>
          <p14:tracePt t="59446" x="9666288" y="4378325"/>
          <p14:tracePt t="59454" x="9682163" y="4348163"/>
          <p14:tracePt t="59462" x="9712325" y="4287838"/>
          <p14:tracePt t="59471" x="9726613" y="4257675"/>
          <p14:tracePt t="59478" x="9740900" y="4213225"/>
          <p14:tracePt t="59486" x="9756775" y="4183063"/>
          <p14:tracePt t="59495" x="9771063" y="4138613"/>
          <p14:tracePt t="59502" x="9786938" y="4108450"/>
          <p14:tracePt t="59510" x="9801225" y="4078288"/>
          <p14:tracePt t="59518" x="9831388" y="4033838"/>
          <p14:tracePt t="59526" x="9845675" y="4003675"/>
          <p14:tracePt t="59534" x="9861550" y="3959225"/>
          <p14:tracePt t="59542" x="9875838" y="3944938"/>
          <p14:tracePt t="59550" x="9891713" y="3898900"/>
          <p14:tracePt t="59559" x="9906000" y="3870325"/>
          <p14:tracePt t="59567" x="9906000" y="3854450"/>
          <p14:tracePt t="59575" x="9920288" y="3824288"/>
          <p14:tracePt t="59584" x="9920288" y="3795713"/>
          <p14:tracePt t="59591" x="9936163" y="3765550"/>
          <p14:tracePt t="59600" x="9936163" y="3749675"/>
          <p14:tracePt t="59607" x="9950450" y="3721100"/>
          <p14:tracePt t="59617" x="9950450" y="3690938"/>
          <p14:tracePt t="59622" x="9966325" y="3675063"/>
          <p14:tracePt t="59633" x="9966325" y="3660775"/>
          <p14:tracePt t="59639" x="9966325" y="3630613"/>
          <p14:tracePt t="59649" x="9980613" y="3616325"/>
          <p14:tracePt t="59655" x="9980613" y="3600450"/>
          <p14:tracePt t="59665" x="9980613" y="3586163"/>
          <p14:tracePt t="59671" x="9994900" y="3570288"/>
          <p14:tracePt t="59682" x="9994900" y="3556000"/>
          <p14:tracePt t="59694" x="9994900" y="3541713"/>
          <p14:tracePt t="59703" x="9994900" y="3525838"/>
          <p14:tracePt t="59719" x="10010775" y="3511550"/>
          <p14:tracePt t="59727" x="10010775" y="3495675"/>
          <p14:tracePt t="59743" x="10010775" y="3481388"/>
          <p14:tracePt t="59759" x="10010775" y="3467100"/>
          <p14:tracePt t="59768" x="10025063" y="3451225"/>
          <p14:tracePt t="59784" x="10025063" y="3436938"/>
          <p14:tracePt t="59791" x="10025063" y="3421063"/>
          <p14:tracePt t="59807" x="10025063" y="3406775"/>
          <p14:tracePt t="59818" x="10025063" y="3390900"/>
          <p14:tracePt t="59834" x="10040938" y="3376613"/>
          <p14:tracePt t="59839" x="10040938" y="3362325"/>
          <p14:tracePt t="59847" x="10040938" y="3346450"/>
          <p14:tracePt t="59863" x="10055225" y="3332163"/>
          <p14:tracePt t="59872" x="10055225" y="3316288"/>
          <p14:tracePt t="59880" x="10055225" y="3302000"/>
          <p14:tracePt t="59888" x="10055225" y="3287713"/>
          <p14:tracePt t="59895" x="10055225" y="3271838"/>
          <p14:tracePt t="59904" x="10071100" y="3257550"/>
          <p14:tracePt t="59919" x="10071100" y="3241675"/>
          <p14:tracePt t="59935" x="10071100" y="3227388"/>
          <p14:tracePt t="59951" x="10071100" y="3213100"/>
          <p14:tracePt t="59975" x="10071100" y="3197225"/>
          <p14:tracePt t="59999" x="10071100" y="3182938"/>
          <p14:tracePt t="60024" x="10071100" y="3167063"/>
          <p14:tracePt t="60035" x="10055225" y="3167063"/>
          <p14:tracePt t="60040" x="10055225" y="3152775"/>
          <p14:tracePt t="60056" x="10040938" y="3152775"/>
          <p14:tracePt t="60064" x="10040938" y="3136900"/>
          <p14:tracePt t="60088" x="10040938" y="3122613"/>
          <p14:tracePt t="60096" x="10025063" y="3122613"/>
          <p14:tracePt t="60120" x="10025063" y="3108325"/>
          <p14:tracePt t="60136" x="10010775" y="3108325"/>
          <p14:tracePt t="60145" x="10010775" y="3092450"/>
          <p14:tracePt t="60168" x="9994900" y="3092450"/>
          <p14:tracePt t="60177" x="9994900" y="3078163"/>
          <p14:tracePt t="60200" x="9980613" y="3078163"/>
          <p14:tracePt t="60209" x="9980613" y="3062288"/>
          <p14:tracePt t="60224" x="9966325" y="3062288"/>
          <p14:tracePt t="60240" x="9966325" y="3048000"/>
          <p14:tracePt t="60251" x="9950450" y="3048000"/>
          <p14:tracePt t="60273" x="9936163" y="3033713"/>
          <p14:tracePt t="60280" x="9920288" y="3033713"/>
          <p14:tracePt t="60305" x="9906000" y="3033713"/>
          <p14:tracePt t="60313" x="9906000" y="3017838"/>
          <p14:tracePt t="60321" x="9891713" y="3017838"/>
          <p14:tracePt t="60337" x="9875838" y="3003550"/>
          <p14:tracePt t="60345" x="9861550" y="3003550"/>
          <p14:tracePt t="60361" x="9845675" y="3003550"/>
          <p14:tracePt t="60369" x="9831388" y="3003550"/>
          <p14:tracePt t="60377" x="9817100" y="2987675"/>
          <p14:tracePt t="60384" x="9801225" y="2987675"/>
          <p14:tracePt t="60393" x="9786938" y="2987675"/>
          <p14:tracePt t="60409" x="9771063" y="2973388"/>
          <p14:tracePt t="60417" x="9756775" y="2973388"/>
          <p14:tracePt t="60425" x="9740900" y="2973388"/>
          <p14:tracePt t="60435" x="9726613" y="2959100"/>
          <p14:tracePt t="60441" x="9712325" y="2959100"/>
          <p14:tracePt t="60451" x="9696450" y="2959100"/>
          <p14:tracePt t="60457" x="9682163" y="2959100"/>
          <p14:tracePt t="60468" x="9666288" y="2943225"/>
          <p14:tracePt t="60473" x="9652000" y="2943225"/>
          <p14:tracePt t="60484" x="9637713" y="2928938"/>
          <p14:tracePt t="60489" x="9607550" y="2928938"/>
          <p14:tracePt t="60497" x="9591675" y="2928938"/>
          <p14:tracePt t="60505" x="9577388" y="2913063"/>
          <p14:tracePt t="60517" x="9547225" y="2913063"/>
          <p14:tracePt t="60521" x="9532938" y="2898775"/>
          <p14:tracePt t="60529" x="9517063" y="2898775"/>
          <p14:tracePt t="60537" x="9486900" y="2882900"/>
          <p14:tracePt t="60545" x="9472613" y="2882900"/>
          <p14:tracePt t="60553" x="9442450" y="2882900"/>
          <p14:tracePt t="60561" x="9428163" y="2868613"/>
          <p14:tracePt t="60570" x="9412288" y="2868613"/>
          <p14:tracePt t="60578" x="9383713" y="2868613"/>
          <p14:tracePt t="60586" x="9367838" y="2868613"/>
          <p14:tracePt t="60594" x="9353550" y="2868613"/>
          <p14:tracePt t="60601" x="9323388" y="2868613"/>
          <p14:tracePt t="60610" x="9309100" y="2868613"/>
          <p14:tracePt t="60618" x="9278938" y="2868613"/>
          <p14:tracePt t="60635" x="9263063" y="2868613"/>
          <p14:tracePt t="60642" x="9232900" y="2868613"/>
          <p14:tracePt t="60651" x="9218613" y="2854325"/>
          <p14:tracePt t="60658" x="9204325" y="2854325"/>
          <p14:tracePt t="60674" x="9188450" y="2854325"/>
          <p14:tracePt t="60685" x="9174163" y="2854325"/>
          <p14:tracePt t="60689" x="9158288" y="2854325"/>
          <p14:tracePt t="60698" x="9144000" y="2854325"/>
          <p14:tracePt t="60714" x="9129713" y="2854325"/>
          <p14:tracePt t="60722" x="9113838" y="2854325"/>
          <p14:tracePt t="60730" x="9099550" y="2854325"/>
          <p14:tracePt t="60738" x="9083675" y="2854325"/>
          <p14:tracePt t="60754" x="9069388" y="2854325"/>
          <p14:tracePt t="60762" x="9055100" y="2854325"/>
          <p14:tracePt t="60770" x="9039225" y="2854325"/>
          <p14:tracePt t="60778" x="9024938" y="2854325"/>
          <p14:tracePt t="60786" x="9009063" y="2854325"/>
          <p14:tracePt t="60802" x="8994775" y="2854325"/>
          <p14:tracePt t="60810" x="8978900" y="2868613"/>
          <p14:tracePt t="60818" x="8964613" y="2868613"/>
          <p14:tracePt t="60826" x="8950325" y="2868613"/>
          <p14:tracePt t="60842" x="8934450" y="2882900"/>
          <p14:tracePt t="60851" x="8920163" y="2882900"/>
          <p14:tracePt t="60858" x="8904288" y="2882900"/>
          <p14:tracePt t="60874" x="8890000" y="2882900"/>
          <p14:tracePt t="60884" x="8890000" y="2898775"/>
          <p14:tracePt t="60890" x="8875713" y="2898775"/>
          <p14:tracePt t="60902" x="8859838" y="2898775"/>
          <p14:tracePt t="60906" x="8859838" y="2913063"/>
          <p14:tracePt t="60914" x="8845550" y="2913063"/>
          <p14:tracePt t="60931" x="8829675" y="2913063"/>
          <p14:tracePt t="60939" x="8815388" y="2928938"/>
          <p14:tracePt t="60947" x="8801100" y="2928938"/>
          <p14:tracePt t="60955" x="8801100" y="2943225"/>
          <p14:tracePt t="60963" x="8785225" y="2943225"/>
          <p14:tracePt t="60971" x="8770938" y="2943225"/>
          <p14:tracePt t="60979" x="8770938" y="2959100"/>
          <p14:tracePt t="60987" x="8755063" y="2973388"/>
          <p14:tracePt t="60995" x="8740775" y="2987675"/>
          <p14:tracePt t="61003" x="8724900" y="3003550"/>
          <p14:tracePt t="61011" x="8710613" y="3017838"/>
          <p14:tracePt t="61019" x="8696325" y="3033713"/>
          <p14:tracePt t="61027" x="8680450" y="3048000"/>
          <p14:tracePt t="61034" x="8666163" y="3078163"/>
          <p14:tracePt t="61043" x="8650288" y="3092450"/>
          <p14:tracePt t="61051" x="8636000" y="3122613"/>
          <p14:tracePt t="61059" x="8621713" y="3136900"/>
          <p14:tracePt t="61068" x="8605838" y="3167063"/>
          <p14:tracePt t="61075" x="8591550" y="3197225"/>
          <p14:tracePt t="61084" x="8575675" y="3213100"/>
          <p14:tracePt t="61091" x="8561388" y="3241675"/>
          <p14:tracePt t="61101" x="8547100" y="3271838"/>
          <p14:tracePt t="61107" x="8531225" y="3302000"/>
          <p14:tracePt t="61117" x="8531225" y="3332163"/>
          <p14:tracePt t="61123" x="8516938" y="3362325"/>
          <p14:tracePt t="61132" x="8516938" y="3376613"/>
          <p14:tracePt t="61140" x="8501063" y="3406775"/>
          <p14:tracePt t="61149" x="8501063" y="3436938"/>
          <p14:tracePt t="61155" x="8486775" y="3467100"/>
          <p14:tracePt t="61166" x="8486775" y="3481388"/>
          <p14:tracePt t="61172" x="8470900" y="3511550"/>
          <p14:tracePt t="61182" x="8470900" y="3541713"/>
          <p14:tracePt t="61187" x="8470900" y="3556000"/>
          <p14:tracePt t="61199" x="8470900" y="3586163"/>
          <p14:tracePt t="61203" x="8456613" y="3616325"/>
          <p14:tracePt t="61216" x="8456613" y="3630613"/>
          <p14:tracePt t="61219" x="8456613" y="3660775"/>
          <p14:tracePt t="61232" x="8456613" y="3690938"/>
          <p14:tracePt t="61235" x="8456613" y="3721100"/>
          <p14:tracePt t="61249" x="8456613" y="3749675"/>
          <p14:tracePt t="61251" x="8456613" y="3779838"/>
          <p14:tracePt t="61266" x="8456613" y="3810000"/>
          <p14:tracePt t="61267" x="8456613" y="3824288"/>
          <p14:tracePt t="61282" x="8456613" y="3854450"/>
          <p14:tracePt t="61285" x="8456613" y="3884613"/>
          <p14:tracePt t="61299" x="8456613" y="3898900"/>
          <p14:tracePt t="61301" x="8456613" y="3929063"/>
          <p14:tracePt t="61315" x="8456613" y="3959225"/>
          <p14:tracePt t="61317" x="8456613" y="3975100"/>
          <p14:tracePt t="61332" x="8456613" y="3989388"/>
          <p14:tracePt t="61334" x="8456613" y="4019550"/>
          <p14:tracePt t="61349" x="8456613" y="4049713"/>
          <p14:tracePt t="61350" x="8456613" y="4064000"/>
          <p14:tracePt t="61356" x="8456613" y="4078288"/>
          <p14:tracePt t="61366" x="8456613" y="4108450"/>
          <p14:tracePt t="61372" x="8456613" y="4124325"/>
          <p14:tracePt t="61382" x="8456613" y="4138613"/>
          <p14:tracePt t="61388" x="8456613" y="4152900"/>
          <p14:tracePt t="61399" x="8456613" y="4168775"/>
          <p14:tracePt t="61404" x="8456613" y="4183063"/>
          <p14:tracePt t="61420" x="8456613" y="4198938"/>
          <p14:tracePt t="61436" x="8456613" y="4213225"/>
          <p14:tracePt t="61449" x="8470900" y="4229100"/>
          <p14:tracePt t="61453" x="8470900" y="4243388"/>
          <p14:tracePt t="61468" x="8470900" y="4257675"/>
          <p14:tracePt t="61482" x="8470900" y="4273550"/>
          <p14:tracePt t="61484" x="8486775" y="4287838"/>
          <p14:tracePt t="61499" x="8486775" y="4303713"/>
          <p14:tracePt t="61501" x="8486775" y="4318000"/>
          <p14:tracePt t="61516" x="8486775" y="4332288"/>
          <p14:tracePt t="61517" x="8501063" y="4348163"/>
          <p14:tracePt t="61532" x="8501063" y="4362450"/>
          <p14:tracePt t="61534" x="8501063" y="4378325"/>
          <p14:tracePt t="61549" x="8516938" y="4392613"/>
          <p14:tracePt t="61551" x="8531225" y="4406900"/>
          <p14:tracePt t="61566" x="8531225" y="4422775"/>
          <p14:tracePt t="61567" x="8547100" y="4437063"/>
          <p14:tracePt t="61572" x="8561388" y="4452938"/>
          <p14:tracePt t="61582" x="8575675" y="4467225"/>
          <p14:tracePt t="61589" x="8591550" y="4483100"/>
          <p14:tracePt t="61599" x="8605838" y="4497388"/>
          <p14:tracePt t="61604" x="8605838" y="4511675"/>
          <p14:tracePt t="61616" x="8621713" y="4527550"/>
          <p14:tracePt t="61620" x="8636000" y="4541838"/>
          <p14:tracePt t="61632" x="8650288" y="4557713"/>
          <p14:tracePt t="61636" x="8666163" y="4572000"/>
          <p14:tracePt t="61649" x="8680450" y="4586288"/>
          <p14:tracePt t="61652" x="8696325" y="4602163"/>
          <p14:tracePt t="61666" x="8710613" y="4616450"/>
          <p14:tracePt t="61668" x="8724900" y="4632325"/>
          <p14:tracePt t="61682" x="8740775" y="4646613"/>
          <p14:tracePt t="61684" x="8755063" y="4646613"/>
          <p14:tracePt t="61699" x="8770938" y="4660900"/>
          <p14:tracePt t="61701" x="8785225" y="4676775"/>
          <p14:tracePt t="61715" x="8801100" y="4691063"/>
          <p14:tracePt t="61717" x="8815388" y="4691063"/>
          <p14:tracePt t="61732" x="8829675" y="4706938"/>
          <p14:tracePt t="61734" x="8845550" y="4721225"/>
          <p14:tracePt t="61749" x="8859838" y="4737100"/>
          <p14:tracePt t="61751" x="8875713" y="4751388"/>
          <p14:tracePt t="61766" x="8890000" y="4751388"/>
          <p14:tracePt t="61767" x="8904288" y="4765675"/>
          <p14:tracePt t="61782" x="8920163" y="4781550"/>
          <p14:tracePt t="61783" x="8934450" y="4781550"/>
          <p14:tracePt t="61789" x="8964613" y="4795838"/>
          <p14:tracePt t="61799" x="8978900" y="4811713"/>
          <p14:tracePt t="61805" x="8994775" y="4811713"/>
          <p14:tracePt t="61816" x="9009063" y="4826000"/>
          <p14:tracePt t="61821" x="9024938" y="4826000"/>
          <p14:tracePt t="61832" x="9039225" y="4840288"/>
          <p14:tracePt t="61837" x="9055100" y="4840288"/>
          <p14:tracePt t="61850" x="9069388" y="4840288"/>
          <p14:tracePt t="61853" x="9083675" y="4840288"/>
          <p14:tracePt t="61866" x="9099550" y="4856163"/>
          <p14:tracePt t="61869" x="9113838" y="4856163"/>
          <p14:tracePt t="61885" x="9129713" y="4856163"/>
          <p14:tracePt t="61899" x="9144000" y="4856163"/>
          <p14:tracePt t="61902" x="9158288" y="4870450"/>
          <p14:tracePt t="61915" x="9188450" y="4870450"/>
          <p14:tracePt t="61917" x="9204325" y="4870450"/>
          <p14:tracePt t="61932" x="9218613" y="4870450"/>
          <p14:tracePt t="61934" x="9232900" y="4870450"/>
          <p14:tracePt t="61949" x="9248775" y="4870450"/>
          <p14:tracePt t="61951" x="9278938" y="4870450"/>
          <p14:tracePt t="61965" x="9293225" y="4870450"/>
          <p14:tracePt t="61967" x="9309100" y="4870450"/>
          <p14:tracePt t="61982" x="9323388" y="4870450"/>
          <p14:tracePt t="61985" x="9353550" y="4870450"/>
          <p14:tracePt t="61999" x="9367838" y="4870450"/>
          <p14:tracePt t="62000" x="9367838" y="4856163"/>
          <p14:tracePt t="62006" x="9383713" y="4856163"/>
          <p14:tracePt t="62016" x="9398000" y="4856163"/>
          <p14:tracePt t="62022" x="9412288" y="4840288"/>
          <p14:tracePt t="62032" x="9428163" y="4840288"/>
          <p14:tracePt t="62038" x="9442450" y="4840288"/>
          <p14:tracePt t="62049" x="9442450" y="4826000"/>
          <p14:tracePt t="62054" x="9458325" y="4826000"/>
          <p14:tracePt t="62066" x="9472613" y="4811713"/>
          <p14:tracePt t="62078" x="9486900" y="4795838"/>
          <p14:tracePt t="62086" x="9502775" y="4795838"/>
          <p14:tracePt t="62094" x="9517063" y="4781550"/>
          <p14:tracePt t="62110" x="9532938" y="4765675"/>
          <p14:tracePt t="62118" x="9547225" y="4765675"/>
          <p14:tracePt t="62126" x="9547225" y="4751388"/>
          <p14:tracePt t="62135" x="9563100" y="4737100"/>
          <p14:tracePt t="62142" x="9577388" y="4737100"/>
          <p14:tracePt t="62152" x="9577388" y="4721225"/>
          <p14:tracePt t="62158" x="9591675" y="4721225"/>
          <p14:tracePt t="62168" x="9591675" y="4706938"/>
          <p14:tracePt t="62174" x="9607550" y="4691063"/>
          <p14:tracePt t="62184" x="9621838" y="4676775"/>
          <p14:tracePt t="62190" x="9637713" y="4676775"/>
          <p14:tracePt t="62201" x="9652000" y="4646613"/>
          <p14:tracePt t="62206" x="9666288" y="4632325"/>
          <p14:tracePt t="62214" x="9682163" y="4616450"/>
          <p14:tracePt t="62223" x="9696450" y="4602163"/>
          <p14:tracePt t="62231" x="9712325" y="4586288"/>
          <p14:tracePt t="62238" x="9726613" y="4557713"/>
          <p14:tracePt t="62251" x="9740900" y="4541838"/>
          <p14:tracePt t="62254" x="9756775" y="4527550"/>
          <p14:tracePt t="62262" x="9786938" y="4511675"/>
          <p14:tracePt t="62271" x="9801225" y="4483100"/>
          <p14:tracePt t="62278" x="9817100" y="4467225"/>
          <p14:tracePt t="62287" x="9831388" y="4437063"/>
          <p14:tracePt t="62294" x="9861550" y="4422775"/>
          <p14:tracePt t="62303" x="9875838" y="4392613"/>
          <p14:tracePt t="62311" x="9891713" y="4378325"/>
          <p14:tracePt t="62318" x="9906000" y="4348163"/>
          <p14:tracePt t="62327" x="9920288" y="4332288"/>
          <p14:tracePt t="62334" x="9936163" y="4303713"/>
          <p14:tracePt t="62343" x="9950450" y="4287838"/>
          <p14:tracePt t="62351" x="9966325" y="4257675"/>
          <p14:tracePt t="62359" x="9980613" y="4229100"/>
          <p14:tracePt t="62367" x="9980613" y="4198938"/>
          <p14:tracePt t="62375" x="10010775" y="4183063"/>
          <p14:tracePt t="62384" x="10010775" y="4152900"/>
          <p14:tracePt t="62391" x="10025063" y="4124325"/>
          <p14:tracePt t="62401" x="10040938" y="4108450"/>
          <p14:tracePt t="62407" x="10055225" y="4078288"/>
          <p14:tracePt t="62417" x="10071100" y="4064000"/>
          <p14:tracePt t="62423" x="10071100" y="4033838"/>
          <p14:tracePt t="62432" x="10085388" y="4019550"/>
          <p14:tracePt t="62439" x="10085388" y="3989388"/>
          <p14:tracePt t="62449" x="10099675" y="3959225"/>
          <p14:tracePt t="62455" x="10099675" y="3929063"/>
          <p14:tracePt t="62465" x="10115550" y="3914775"/>
          <p14:tracePt t="62471" x="10115550" y="3870325"/>
          <p14:tracePt t="62482" x="10129838" y="3840163"/>
          <p14:tracePt t="62487" x="10129838" y="3824288"/>
          <p14:tracePt t="62499" x="10129838" y="3779838"/>
          <p14:tracePt t="62503" x="10129838" y="3749675"/>
          <p14:tracePt t="62516" x="10129838" y="3721100"/>
          <p14:tracePt t="62519" x="10129838" y="3705225"/>
          <p14:tracePt t="62532" x="10129838" y="3675063"/>
          <p14:tracePt t="62535" x="10129838" y="3644900"/>
          <p14:tracePt t="62549" x="10129838" y="3630613"/>
          <p14:tracePt t="62551" x="10129838" y="3600450"/>
          <p14:tracePt t="62566" x="10115550" y="3586163"/>
          <p14:tracePt t="62569" x="10115550" y="3570288"/>
          <p14:tracePt t="62582" x="10099675" y="3541713"/>
          <p14:tracePt t="62599" x="10085388" y="3525838"/>
          <p14:tracePt t="62602" x="10085388" y="3495675"/>
          <p14:tracePt t="62616" x="10071100" y="3481388"/>
          <p14:tracePt t="62619" x="10055225" y="3467100"/>
          <p14:tracePt t="62632" x="10055225" y="3451225"/>
          <p14:tracePt t="62633" x="10040938" y="3436938"/>
          <p14:tracePt t="62639" x="10025063" y="3421063"/>
          <p14:tracePt t="62648" x="10010775" y="3390900"/>
          <p14:tracePt t="62655" x="10010775" y="3376613"/>
          <p14:tracePt t="62665" x="9994900" y="3362325"/>
          <p14:tracePt t="62671" x="9980613" y="3332163"/>
          <p14:tracePt t="62682" x="9966325" y="3316288"/>
          <p14:tracePt t="62688" x="9950450" y="3302000"/>
          <p14:tracePt t="62699" x="9936163" y="3287713"/>
          <p14:tracePt t="62703" x="9920288" y="3257550"/>
          <p14:tracePt t="62716" x="9891713" y="3241675"/>
          <p14:tracePt t="62719" x="9875838" y="3227388"/>
          <p14:tracePt t="62733" x="9861550" y="3197225"/>
          <p14:tracePt t="62735" x="9845675" y="3197225"/>
          <p14:tracePt t="62749" x="9817100" y="3182938"/>
          <p14:tracePt t="62751" x="9801225" y="3167063"/>
          <p14:tracePt t="62766" x="9786938" y="3152775"/>
          <p14:tracePt t="62768" x="9771063" y="3136900"/>
          <p14:tracePt t="62783" x="9756775" y="3136900"/>
          <p14:tracePt t="62785" x="9726613" y="3122613"/>
          <p14:tracePt t="62799" x="9712325" y="3108325"/>
          <p14:tracePt t="62801" x="9696450" y="3108325"/>
          <p14:tracePt t="62816" x="9682163" y="3092450"/>
          <p14:tracePt t="62819" x="9666288" y="3078163"/>
          <p14:tracePt t="62832" x="9637713" y="3078163"/>
          <p14:tracePt t="62834" x="9621838" y="3062288"/>
          <p14:tracePt t="62849" x="9607550" y="3062288"/>
          <p14:tracePt t="62850" x="9591675" y="3048000"/>
          <p14:tracePt t="62856" x="9563100" y="3048000"/>
          <p14:tracePt t="62866" x="9547225" y="3033713"/>
          <p14:tracePt t="62872" x="9532938" y="3033713"/>
          <p14:tracePt t="62882" x="9502775" y="3017838"/>
          <p14:tracePt t="62889" x="9486900" y="3017838"/>
          <p14:tracePt t="62900" x="9458325" y="3003550"/>
          <p14:tracePt t="62904" x="9428163" y="2987675"/>
          <p14:tracePt t="62916" x="9398000" y="2987675"/>
          <p14:tracePt t="62920" x="9367838" y="2973388"/>
          <p14:tracePt t="62932" x="9353550" y="2973388"/>
          <p14:tracePt t="62936" x="9323388" y="2973388"/>
          <p14:tracePt t="62949" x="9293225" y="2959100"/>
          <p14:tracePt t="62952" x="9263063" y="2943225"/>
          <p14:tracePt t="62966" x="9248775" y="2943225"/>
          <p14:tracePt t="62968" x="9218613" y="2943225"/>
          <p14:tracePt t="62982" x="9188450" y="2943225"/>
          <p14:tracePt t="62984" x="9174163" y="2928938"/>
          <p14:tracePt t="62999" x="9158288" y="2928938"/>
          <p14:tracePt t="63001" x="9129713" y="2928938"/>
          <p14:tracePt t="63016" x="9099550" y="2928938"/>
          <p14:tracePt t="63017" x="9083675" y="2928938"/>
          <p14:tracePt t="63032" x="9055100" y="2928938"/>
          <p14:tracePt t="63034" x="9024938" y="2928938"/>
          <p14:tracePt t="63049" x="9009063" y="2928938"/>
          <p14:tracePt t="63051" x="8964613" y="2928938"/>
          <p14:tracePt t="63066" x="8934450" y="2928938"/>
          <p14:tracePt t="63067" x="8920163" y="2928938"/>
          <p14:tracePt t="63073" x="8890000" y="2928938"/>
          <p14:tracePt t="63082" x="8859838" y="2928938"/>
          <p14:tracePt t="63089" x="8829675" y="2928938"/>
          <p14:tracePt t="63099" x="8801100" y="2928938"/>
          <p14:tracePt t="63105" x="8785225" y="2928938"/>
          <p14:tracePt t="63116" x="8755063" y="2943225"/>
          <p14:tracePt t="63121" x="8740775" y="2959100"/>
          <p14:tracePt t="63132" x="8710613" y="2973388"/>
          <p14:tracePt t="63137" x="8696325" y="2987675"/>
          <p14:tracePt t="63149" x="8666163" y="3003550"/>
          <p14:tracePt t="63153" x="8650288" y="3017838"/>
          <p14:tracePt t="63166" x="8621713" y="3033713"/>
          <p14:tracePt t="63169" x="8605838" y="3062288"/>
          <p14:tracePt t="63182" x="8575675" y="3078163"/>
          <p14:tracePt t="63185" x="8561388" y="3092450"/>
          <p14:tracePt t="63199" x="8547100" y="3122613"/>
          <p14:tracePt t="63201" x="8531225" y="3136900"/>
          <p14:tracePt t="63215" x="8501063" y="3167063"/>
          <p14:tracePt t="63217" x="8486775" y="3182938"/>
          <p14:tracePt t="63232" x="8470900" y="3213100"/>
          <p14:tracePt t="63236" x="8456613" y="3227388"/>
          <p14:tracePt t="63249" x="8442325" y="3257550"/>
          <p14:tracePt t="63251" x="8426450" y="3271838"/>
          <p14:tracePt t="63266" x="8426450" y="3287713"/>
          <p14:tracePt t="63268" x="8412163" y="3316288"/>
          <p14:tracePt t="63282" x="8396288" y="3346450"/>
          <p14:tracePt t="63284" x="8396288" y="3362325"/>
          <p14:tracePt t="63290" x="8382000" y="3390900"/>
          <p14:tracePt t="63299" x="8367713" y="3421063"/>
          <p14:tracePt t="63306" x="8367713" y="3451225"/>
          <p14:tracePt t="63315" x="8367713" y="3467100"/>
          <p14:tracePt t="63322" x="8351838" y="3495675"/>
          <p14:tracePt t="63332" x="8351838" y="3525838"/>
          <p14:tracePt t="63338" x="8351838" y="3556000"/>
          <p14:tracePt t="63349" x="8337550" y="3570288"/>
          <p14:tracePt t="63353" x="8337550" y="3600450"/>
          <p14:tracePt t="63366" x="8337550" y="3616325"/>
          <p14:tracePt t="63370" x="8337550" y="3644900"/>
          <p14:tracePt t="63382" x="8337550" y="3675063"/>
          <p14:tracePt t="63386" x="8337550" y="3690938"/>
          <p14:tracePt t="63399" x="8337550" y="3705225"/>
          <p14:tracePt t="63402" x="8337550" y="3735388"/>
          <p14:tracePt t="63416" x="8337550" y="3749675"/>
          <p14:tracePt t="63419" x="8337550" y="3779838"/>
          <p14:tracePt t="63432" x="8337550" y="3795713"/>
          <p14:tracePt t="63435" x="8337550" y="3824288"/>
          <p14:tracePt t="63449" x="8337550" y="3840163"/>
          <p14:tracePt t="63451" x="8351838" y="3870325"/>
          <p14:tracePt t="63466" x="8351838" y="3884613"/>
          <p14:tracePt t="63467" x="8351838" y="3914775"/>
          <p14:tracePt t="63482" x="8367713" y="3929063"/>
          <p14:tracePt t="63484" x="8367713" y="3959225"/>
          <p14:tracePt t="63499" x="8382000" y="3989388"/>
          <p14:tracePt t="63500" x="8382000" y="4003675"/>
          <p14:tracePt t="63506" x="8396288" y="4019550"/>
          <p14:tracePt t="63515" x="8396288" y="4049713"/>
          <p14:tracePt t="63522" x="8412163" y="4064000"/>
          <p14:tracePt t="63532" x="8412163" y="4078288"/>
          <p14:tracePt t="63538" x="8426450" y="4094163"/>
          <p14:tracePt t="63549" x="8442325" y="4124325"/>
          <p14:tracePt t="63554" x="8442325" y="4138613"/>
          <p14:tracePt t="63566" x="8456613" y="4152900"/>
          <p14:tracePt t="63570" x="8456613" y="4168775"/>
          <p14:tracePt t="63582" x="8470900" y="4183063"/>
          <p14:tracePt t="63586" x="8486775" y="4213225"/>
          <p14:tracePt t="63599" x="8486775" y="4229100"/>
          <p14:tracePt t="63602" x="8501063" y="4243388"/>
          <p14:tracePt t="63616" x="8516938" y="4273550"/>
          <p14:tracePt t="63619" x="8531225" y="4273550"/>
          <p14:tracePt t="63632" x="8531225" y="4303713"/>
          <p14:tracePt t="63634" x="8547100" y="4318000"/>
          <p14:tracePt t="63649" x="8561388" y="4332288"/>
          <p14:tracePt t="63653" x="8575675" y="4348163"/>
          <p14:tracePt t="63666" x="8575675" y="4378325"/>
          <p14:tracePt t="63668" x="8605838" y="4392613"/>
          <p14:tracePt t="63682" x="8605838" y="4406900"/>
          <p14:tracePt t="63684" x="8621713" y="4422775"/>
          <p14:tracePt t="63699" x="8636000" y="4437063"/>
          <p14:tracePt t="63701" x="8650288" y="4467225"/>
          <p14:tracePt t="63716" x="8680450" y="4483100"/>
          <p14:tracePt t="63717" x="8696325" y="4511675"/>
          <p14:tracePt t="63722" x="8710613" y="4527550"/>
          <p14:tracePt t="63732" x="8724900" y="4541838"/>
          <p14:tracePt t="63739" x="8740775" y="4572000"/>
          <p14:tracePt t="63749" x="8770938" y="4586288"/>
          <p14:tracePt t="63755" x="8785225" y="4616450"/>
          <p14:tracePt t="63766" x="8815388" y="4632325"/>
          <p14:tracePt t="63771" x="8829675" y="4646613"/>
          <p14:tracePt t="63782" x="8859838" y="4676775"/>
          <p14:tracePt t="63786" x="8875713" y="4691063"/>
          <p14:tracePt t="63799" x="8904288" y="4706938"/>
          <p14:tracePt t="63803" x="8934450" y="4721225"/>
          <p14:tracePt t="63816" x="8950325" y="4737100"/>
          <p14:tracePt t="63819" x="8978900" y="4751388"/>
          <p14:tracePt t="63833" x="8994775" y="4765675"/>
          <p14:tracePt t="63835" x="9009063" y="4765675"/>
          <p14:tracePt t="63849" x="9024938" y="4781550"/>
          <p14:tracePt t="63852" x="9039225" y="4781550"/>
          <p14:tracePt t="63866" x="9069388" y="4795838"/>
          <p14:tracePt t="63869" x="9083675" y="4795838"/>
          <p14:tracePt t="63882" x="9099550" y="4811713"/>
          <p14:tracePt t="63884" x="9113838" y="4811713"/>
          <p14:tracePt t="63899" x="9129713" y="4811713"/>
          <p14:tracePt t="63901" x="9158288" y="4826000"/>
          <p14:tracePt t="63915" x="9174163" y="4826000"/>
          <p14:tracePt t="63917" x="9188450" y="4826000"/>
          <p14:tracePt t="63932" x="9218613" y="4826000"/>
          <p14:tracePt t="63933" x="9232900" y="4826000"/>
          <p14:tracePt t="63940" x="9263063" y="4826000"/>
          <p14:tracePt t="63949" x="9293225" y="4826000"/>
          <p14:tracePt t="63956" x="9309100" y="4826000"/>
          <p14:tracePt t="63966" x="9337675" y="4826000"/>
          <p14:tracePt t="63972" x="9353550" y="4826000"/>
          <p14:tracePt t="63982" x="9383713" y="4811713"/>
          <p14:tracePt t="63987" x="9398000" y="4811713"/>
          <p14:tracePt t="63999" x="9412288" y="4811713"/>
          <p14:tracePt t="64003" x="9428163" y="4795838"/>
          <p14:tracePt t="64016" x="9442450" y="4795838"/>
          <p14:tracePt t="64019" x="9458325" y="4781550"/>
          <p14:tracePt t="64032" x="9472613" y="4765675"/>
          <p14:tracePt t="64035" x="9486900" y="4751388"/>
          <p14:tracePt t="64049" x="9502775" y="4751388"/>
          <p14:tracePt t="64052" x="9517063" y="4737100"/>
          <p14:tracePt t="64066" x="9547225" y="4721225"/>
          <p14:tracePt t="64069" x="9563100" y="4691063"/>
          <p14:tracePt t="64082" x="9577388" y="4676775"/>
          <p14:tracePt t="64084" x="9607550" y="4660900"/>
          <p14:tracePt t="64099" x="9621838" y="4632325"/>
          <p14:tracePt t="64102" x="9652000" y="4616450"/>
          <p14:tracePt t="64116" x="9666288" y="4586288"/>
          <p14:tracePt t="64118" x="9696450" y="4572000"/>
          <p14:tracePt t="64132" x="9712325" y="4557713"/>
          <p14:tracePt t="64135" x="9726613" y="4527550"/>
          <p14:tracePt t="64149" x="9756775" y="4511675"/>
          <p14:tracePt t="64150" x="9771063" y="4483100"/>
          <p14:tracePt t="64156" x="9786938" y="4467225"/>
          <p14:tracePt t="64166" x="9817100" y="4437063"/>
          <p14:tracePt t="64172" x="9831388" y="4422775"/>
          <p14:tracePt t="64182" x="9845675" y="4406900"/>
          <p14:tracePt t="64188" x="9861550" y="4378325"/>
          <p14:tracePt t="64199" x="9875838" y="4348163"/>
          <p14:tracePt t="64204" x="9891713" y="4318000"/>
          <p14:tracePt t="64216" x="9906000" y="4287838"/>
          <p14:tracePt t="64220" x="9920288" y="4257675"/>
          <p14:tracePt t="64233" x="9936163" y="4229100"/>
          <p14:tracePt t="64236" x="9950450" y="4198938"/>
          <p14:tracePt t="64249" x="9966325" y="4183063"/>
          <p14:tracePt t="64252" x="9980613" y="4138613"/>
          <p14:tracePt t="64266" x="9994900" y="4108450"/>
          <p14:tracePt t="64268" x="10010775" y="4078288"/>
          <p14:tracePt t="64282" x="10025063" y="4064000"/>
          <p14:tracePt t="64284" x="10040938" y="4033838"/>
          <p14:tracePt t="64299" x="10040938" y="4003675"/>
          <p14:tracePt t="64301" x="10055225" y="3989388"/>
          <p14:tracePt t="64316" x="10071100" y="3959225"/>
          <p14:tracePt t="64317" x="10085388" y="3944938"/>
          <p14:tracePt t="64332" x="10085388" y="3914775"/>
          <p14:tracePt t="64334" x="10099675" y="3898900"/>
          <p14:tracePt t="64349" x="10099675" y="3870325"/>
          <p14:tracePt t="64351" x="10099675" y="3840163"/>
          <p14:tracePt t="64365" x="10115550" y="3810000"/>
          <p14:tracePt t="64367" x="10115550" y="3795713"/>
          <p14:tracePt t="64373" x="10115550" y="3765550"/>
          <p14:tracePt t="64382" x="10115550" y="3735388"/>
          <p14:tracePt t="64389" x="10115550" y="3705225"/>
          <p14:tracePt t="64399" x="10115550" y="3675063"/>
          <p14:tracePt t="64405" x="10115550" y="3660775"/>
          <p14:tracePt t="64416" x="10115550" y="3630613"/>
          <p14:tracePt t="64421" x="10115550" y="3600450"/>
          <p14:tracePt t="64432" x="10115550" y="3586163"/>
          <p14:tracePt t="64436" x="10115550" y="3556000"/>
          <p14:tracePt t="64449" x="10115550" y="3541713"/>
          <p14:tracePt t="64453" x="10115550" y="3511550"/>
          <p14:tracePt t="64466" x="10115550" y="3481388"/>
          <p14:tracePt t="64469" x="10099675" y="3467100"/>
          <p14:tracePt t="64482" x="10099675" y="3451225"/>
          <p14:tracePt t="64485" x="10099675" y="3421063"/>
          <p14:tracePt t="64499" x="10085388" y="3406775"/>
          <p14:tracePt t="64501" x="10085388" y="3390900"/>
          <p14:tracePt t="64516" x="10085388" y="3376613"/>
          <p14:tracePt t="64517" x="10071100" y="3362325"/>
          <p14:tracePt t="64534" x="10071100" y="3346450"/>
          <p14:tracePt t="64549" x="10055225" y="3332163"/>
          <p14:tracePt t="64551" x="10055225" y="3316288"/>
          <p14:tracePt t="64566" x="10055225" y="3302000"/>
          <p14:tracePt t="64568" x="10040938" y="3287713"/>
          <p14:tracePt t="64582" x="10025063" y="3287713"/>
          <p14:tracePt t="64583" x="10025063" y="3271838"/>
          <p14:tracePt t="64589" x="10010775" y="3257550"/>
          <p14:tracePt t="64605" x="10010775" y="3241675"/>
          <p14:tracePt t="64616" x="9994900" y="3227388"/>
          <p14:tracePt t="64629" x="9980613" y="3227388"/>
          <p14:tracePt t="64638" x="9980613" y="3213100"/>
          <p14:tracePt t="64646" x="9966325" y="3213100"/>
          <p14:tracePt t="64661" x="9950450" y="3197225"/>
          <p14:tracePt t="64677" x="9936163" y="3182938"/>
          <p14:tracePt t="64685" x="9920288" y="3167063"/>
          <p14:tracePt t="64694" x="9906000" y="3167063"/>
          <p14:tracePt t="64701" x="9891713" y="3152775"/>
          <p14:tracePt t="64710" x="9875838" y="3152775"/>
          <p14:tracePt t="64726" x="9861550" y="3136900"/>
          <p14:tracePt t="64734" x="9845675" y="3136900"/>
          <p14:tracePt t="64751" x="9831388" y="3136900"/>
          <p14:tracePt t="64758" x="9817100" y="3122613"/>
          <p14:tracePt t="64790" x="9801225" y="3122613"/>
          <p14:tracePt t="65151" x="9786938" y="3122613"/>
          <p14:tracePt t="65175" x="9771063" y="3122613"/>
          <p14:tracePt t="65191" x="9756775" y="3122613"/>
          <p14:tracePt t="65207" x="9740900" y="3122613"/>
          <p14:tracePt t="65544" x="9726613" y="3122613"/>
          <p14:tracePt t="65568" x="9712325" y="3122613"/>
          <p14:tracePt t="65587" x="9696450" y="3122613"/>
          <p14:tracePt t="65592" x="9682163" y="3122613"/>
          <p14:tracePt t="65602" x="9682163" y="3108325"/>
          <p14:tracePt t="65608" x="9666288" y="3108325"/>
          <p14:tracePt t="65618" x="9652000" y="3108325"/>
          <p14:tracePt t="65635" x="9637713" y="3108325"/>
          <p14:tracePt t="65650" x="9621838" y="3092450"/>
          <p14:tracePt t="65673" x="9607550" y="3092450"/>
          <p14:tracePt t="65712" x="9591675" y="3092450"/>
          <p14:tracePt t="65753" x="9577388" y="3092450"/>
          <p14:tracePt t="65793" x="9563100" y="3092450"/>
          <p14:tracePt t="66002" x="9547225" y="3092450"/>
          <p14:tracePt t="66010" x="9532938" y="3092450"/>
          <p14:tracePt t="66018" x="9517063" y="3092450"/>
          <p14:tracePt t="66033" x="9502775" y="3092450"/>
          <p14:tracePt t="66041" x="9486900" y="3092450"/>
          <p14:tracePt t="66051" x="9472613" y="3092450"/>
          <p14:tracePt t="66057" x="9458325" y="3092450"/>
          <p14:tracePt t="66074" x="9442450" y="3092450"/>
          <p14:tracePt t="66081" x="9428163" y="3092450"/>
          <p14:tracePt t="66106" x="9412288" y="3092450"/>
          <p14:tracePt t="66138" x="9398000" y="3092450"/>
          <p14:tracePt t="66154" x="9383713" y="3092450"/>
          <p14:tracePt t="66170" x="9367838" y="3092450"/>
          <p14:tracePt t="66186" x="9353550" y="3108325"/>
          <p14:tracePt t="66202" x="9337675" y="3108325"/>
          <p14:tracePt t="66210" x="9323388" y="3122613"/>
          <p14:tracePt t="66226" x="9309100" y="3122613"/>
          <p14:tracePt t="66242" x="9293225" y="3136900"/>
          <p14:tracePt t="66251" x="9278938" y="3136900"/>
          <p14:tracePt t="66259" x="9278938" y="3152775"/>
          <p14:tracePt t="66268" x="9263063" y="3152775"/>
          <p14:tracePt t="66274" x="9248775" y="3167063"/>
          <p14:tracePt t="66285" x="9232900" y="3167063"/>
          <p14:tracePt t="66290" x="9218613" y="3182938"/>
          <p14:tracePt t="66301" x="9218613" y="3197225"/>
          <p14:tracePt t="66306" x="9204325" y="3213100"/>
          <p14:tracePt t="66314" x="9188450" y="3227388"/>
          <p14:tracePt t="66323" x="9174163" y="3241675"/>
          <p14:tracePt t="66334" x="9158288" y="3257550"/>
          <p14:tracePt t="66338" x="9158288" y="3271838"/>
          <p14:tracePt t="66346" x="9144000" y="3271838"/>
          <p14:tracePt t="66354" x="9129713" y="3287713"/>
          <p14:tracePt t="66362" x="9129713" y="3316288"/>
          <p14:tracePt t="66371" x="9113838" y="3332163"/>
          <p14:tracePt t="66379" x="9113838" y="3346450"/>
          <p14:tracePt t="66387" x="9099550" y="3362325"/>
          <p14:tracePt t="66394" x="9099550" y="3376613"/>
          <p14:tracePt t="66402" x="9099550" y="3390900"/>
          <p14:tracePt t="66411" x="9083675" y="3421063"/>
          <p14:tracePt t="66418" x="9083675" y="3436938"/>
          <p14:tracePt t="66427" x="9083675" y="3467100"/>
          <p14:tracePt t="66434" x="9069388" y="3495675"/>
          <p14:tracePt t="66443" x="9069388" y="3525838"/>
          <p14:tracePt t="66451" x="9055100" y="3541713"/>
          <p14:tracePt t="66459" x="9055100" y="3570288"/>
          <p14:tracePt t="66467" x="9039225" y="3616325"/>
          <p14:tracePt t="66475" x="9039225" y="3630613"/>
          <p14:tracePt t="66484" x="9039225" y="3675063"/>
          <p14:tracePt t="66491" x="9024938" y="3705225"/>
          <p14:tracePt t="66501" x="9024938" y="3735388"/>
          <p14:tracePt t="66507" x="9009063" y="3765550"/>
          <p14:tracePt t="66517" x="9009063" y="3810000"/>
          <p14:tracePt t="66523" x="9009063" y="3840163"/>
          <p14:tracePt t="66532" x="9009063" y="3898900"/>
          <p14:tracePt t="66539" x="8994775" y="3944938"/>
          <p14:tracePt t="66549" x="8994775" y="3989388"/>
          <p14:tracePt t="66555" x="8994775" y="4033838"/>
          <p14:tracePt t="66566" x="8994775" y="4078288"/>
          <p14:tracePt t="66571" x="8994775" y="4124325"/>
          <p14:tracePt t="66583" x="8994775" y="4198938"/>
          <p14:tracePt t="66587" x="8994775" y="4243388"/>
          <p14:tracePt t="66599" x="8994775" y="4303713"/>
          <p14:tracePt t="66603" x="8994775" y="4332288"/>
          <p14:tracePt t="66616" x="8994775" y="4378325"/>
          <p14:tracePt t="66619" x="8994775" y="4422775"/>
          <p14:tracePt t="66633" x="8994775" y="4467225"/>
          <p14:tracePt t="66635" x="8994775" y="4497388"/>
          <p14:tracePt t="66649" x="9009063" y="4527550"/>
          <p14:tracePt t="66652" x="9009063" y="4557713"/>
          <p14:tracePt t="66666" x="9024938" y="4586288"/>
          <p14:tracePt t="66669" x="9039225" y="4602163"/>
          <p14:tracePt t="66683" x="9039225" y="4632325"/>
          <p14:tracePt t="66684" x="9055100" y="4646613"/>
          <p14:tracePt t="66699" x="9069388" y="4660900"/>
          <p14:tracePt t="66701" x="9069388" y="4676775"/>
          <p14:tracePt t="66716" x="9083675" y="4691063"/>
          <p14:tracePt t="66719" x="9099550" y="4706938"/>
          <p14:tracePt t="66734" x="9113838" y="4706938"/>
          <p14:tracePt t="66740" x="9113838" y="4721225"/>
          <p14:tracePt t="66749" x="9129713" y="4721225"/>
          <p14:tracePt t="66756" x="9129713" y="4737100"/>
          <p14:tracePt t="66766" x="9144000" y="4737100"/>
          <p14:tracePt t="66788" x="9158288" y="4737100"/>
          <p14:tracePt t="67719" x="9174163" y="4721225"/>
          <p14:tracePt t="67726" x="9204325" y="4676775"/>
          <p14:tracePt t="67735" x="9232900" y="4646613"/>
          <p14:tracePt t="67743" x="9278938" y="4586288"/>
          <p14:tracePt t="67751" x="9337675" y="4541838"/>
          <p14:tracePt t="67759" x="9383713" y="4483100"/>
          <p14:tracePt t="67772" x="9458325" y="4406900"/>
          <p14:tracePt t="67774" x="9517063" y="4332288"/>
          <p14:tracePt t="67785" x="9591675" y="4243388"/>
          <p14:tracePt t="67790" x="9652000" y="4152900"/>
          <p14:tracePt t="67801" x="9696450" y="4064000"/>
          <p14:tracePt t="67807" x="9756775" y="3975100"/>
          <p14:tracePt t="67817" x="9801225" y="3884613"/>
          <p14:tracePt t="67823" x="9845675" y="3779838"/>
          <p14:tracePt t="67830" x="9875838" y="3690938"/>
          <p14:tracePt t="67839" x="9906000" y="3586163"/>
          <p14:tracePt t="67847" x="9950450" y="3467100"/>
          <p14:tracePt t="67855" x="9966325" y="3362325"/>
          <p14:tracePt t="67863" x="9980613" y="3257550"/>
          <p14:tracePt t="67871" x="9994900" y="3152775"/>
          <p14:tracePt t="67879" x="10010775" y="3033713"/>
          <p14:tracePt t="67887" x="10010775" y="2913063"/>
          <p14:tracePt t="67895" x="10010775" y="2808288"/>
          <p14:tracePt t="67903" x="10010775" y="2689225"/>
          <p14:tracePt t="67911" x="10010775" y="2554288"/>
          <p14:tracePt t="67919" x="9980613" y="2346325"/>
          <p14:tracePt t="67927" x="9950450" y="2211388"/>
          <p14:tracePt t="67935" x="9920288" y="2136775"/>
          <p14:tracePt t="67943" x="9875838" y="2017713"/>
          <p14:tracePt t="67951" x="9817100" y="1882775"/>
          <p14:tracePt t="67959" x="9771063" y="1763713"/>
          <p14:tracePt t="67967" x="9712325" y="1658938"/>
          <p14:tracePt t="67975" x="9652000" y="1554163"/>
          <p14:tracePt t="67984" x="9591675" y="1449388"/>
          <p14:tracePt t="67991" x="9532938" y="1358900"/>
          <p14:tracePt t="68001" x="9486900" y="1300163"/>
          <p14:tracePt t="68007" x="9428163" y="1239838"/>
          <p14:tracePt t="68017" x="9383713" y="1181100"/>
          <p14:tracePt t="68023" x="9337675" y="1135063"/>
          <p14:tracePt t="68032" x="9278938" y="1090613"/>
          <p14:tracePt t="68040" x="9218613" y="1060450"/>
          <p14:tracePt t="68049" x="9158288" y="1030288"/>
          <p14:tracePt t="68055" x="9083675" y="1001713"/>
          <p14:tracePt t="68066" x="8994775" y="971550"/>
          <p14:tracePt t="68071" x="8904288" y="955675"/>
          <p14:tracePt t="68082" x="8829675" y="941388"/>
          <p14:tracePt t="68087" x="8740775" y="927100"/>
          <p14:tracePt t="68099" x="8636000" y="927100"/>
          <p14:tracePt t="68104" x="8531225" y="911225"/>
          <p14:tracePt t="68116" x="8426450" y="896938"/>
          <p14:tracePt t="68119" x="8337550" y="896938"/>
          <p14:tracePt t="68132" x="8247063" y="896938"/>
          <p14:tracePt t="68135" x="8172450" y="896938"/>
          <p14:tracePt t="68149" x="8083550" y="896938"/>
          <p14:tracePt t="68151" x="7993063" y="881063"/>
          <p14:tracePt t="68166" x="7918450" y="881063"/>
          <p14:tracePt t="68169" x="7843838" y="881063"/>
          <p14:tracePt t="68182" x="7813675" y="881063"/>
          <p14:tracePt t="68184" x="7769225" y="881063"/>
          <p14:tracePt t="68199" x="7724775" y="881063"/>
          <p14:tracePt t="68201" x="7694613" y="881063"/>
          <p14:tracePt t="68216" x="7664450" y="881063"/>
          <p14:tracePt t="68217" x="7650163" y="881063"/>
          <p14:tracePt t="68232" x="7634288" y="881063"/>
          <p14:tracePt t="68234" x="7620000" y="896938"/>
          <p14:tracePt t="68249" x="7605713" y="927100"/>
          <p14:tracePt t="68250" x="7589838" y="971550"/>
          <p14:tracePt t="68256" x="7589838" y="1016000"/>
          <p14:tracePt t="68266" x="7575550" y="1060450"/>
          <p14:tracePt t="68272" x="7575550" y="1135063"/>
          <p14:tracePt t="68282" x="7575550" y="1195388"/>
          <p14:tracePt t="68288" x="7575550" y="1225550"/>
          <p14:tracePt t="68299" x="7575550" y="1270000"/>
          <p14:tracePt t="68305" x="7575550" y="1314450"/>
          <p14:tracePt t="68316" x="7575550" y="1358900"/>
          <p14:tracePt t="68320" x="7575550" y="1389063"/>
          <p14:tracePt t="68332" x="7575550" y="1404938"/>
          <p14:tracePt t="68336" x="7575550" y="1419225"/>
          <p14:tracePt t="68352" x="7575550" y="1435100"/>
          <p14:tracePt t="68368" x="7575550" y="1449388"/>
          <p14:tracePt t="68382" x="7589838" y="1449388"/>
          <p14:tracePt t="68385" x="7605713" y="1449388"/>
          <p14:tracePt t="68399" x="7620000" y="1449388"/>
          <p14:tracePt t="68416" x="7634288" y="1449388"/>
          <p14:tracePt t="68417" x="7650163" y="1449388"/>
          <p14:tracePt t="68432" x="7664450" y="1449388"/>
          <p14:tracePt t="68449" x="7680325" y="1449388"/>
          <p14:tracePt t="68465" x="7694613" y="1435100"/>
          <p14:tracePt t="68505" x="7694613" y="1419225"/>
          <p14:tracePt t="68521" x="7694613" y="1404938"/>
          <p14:tracePt t="68537" x="7694613" y="1389063"/>
          <p14:tracePt t="68553" x="7694613" y="1374775"/>
          <p14:tracePt t="68577" x="7694613" y="1344613"/>
          <p14:tracePt t="68962" x="7708900" y="1330325"/>
          <p14:tracePt t="68970" x="7754938" y="1314450"/>
          <p14:tracePt t="68978" x="7785100" y="1300163"/>
          <p14:tracePt t="68986" x="7813675" y="1270000"/>
          <p14:tracePt t="68994" x="7874000" y="1239838"/>
          <p14:tracePt t="69002" x="7934325" y="1195388"/>
          <p14:tracePt t="69010" x="7993063" y="1135063"/>
          <p14:tracePt t="69018" x="8083550" y="1090613"/>
          <p14:tracePt t="69026" x="8158163" y="1030288"/>
          <p14:tracePt t="69035" x="8247063" y="971550"/>
          <p14:tracePt t="69043" x="8321675" y="896938"/>
          <p14:tracePt t="69051" x="8412163" y="836613"/>
          <p14:tracePt t="69058" x="8501063" y="776288"/>
          <p14:tracePt t="69068" x="8575675" y="717550"/>
          <p14:tracePt t="69074" x="8650288" y="657225"/>
          <p14:tracePt t="69085" x="8740775" y="582613"/>
          <p14:tracePt t="69090" x="8815388" y="522288"/>
          <p14:tracePt t="69101" x="8890000" y="463550"/>
          <p14:tracePt t="69106" x="8964613" y="388938"/>
          <p14:tracePt t="69114" x="9039225" y="328613"/>
          <p14:tracePt t="69123" x="9113838" y="254000"/>
          <p14:tracePt t="69130" x="9174163" y="179388"/>
          <p14:tracePt t="69139" x="9232900" y="104775"/>
          <p14:tracePt t="69147" x="9293225" y="44450"/>
        </p14:tracePtLst>
      </p14:laserTrace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The functional unit of the nervous system is the neuron</a:t>
            </a:r>
          </a:p>
        </p:txBody>
      </p:sp>
      <p:sp>
        <p:nvSpPr>
          <p:cNvPr id="3" name="Content Placeholder 2"/>
          <p:cNvSpPr>
            <a:spLocks noGrp="1"/>
          </p:cNvSpPr>
          <p:nvPr>
            <p:ph idx="1"/>
          </p:nvPr>
        </p:nvSpPr>
        <p:spPr/>
        <p:txBody>
          <a:bodyPr>
            <a:normAutofit/>
          </a:bodyPr>
          <a:lstStyle/>
          <a:p>
            <a:pPr marL="0" indent="0">
              <a:buNone/>
            </a:pPr>
            <a:endParaRPr lang="en-US" sz="3200" dirty="0"/>
          </a:p>
        </p:txBody>
      </p:sp>
      <p:pic>
        <p:nvPicPr>
          <p:cNvPr id="4" name="Picture 3"/>
          <p:cNvPicPr>
            <a:picLocks noChangeAspect="1"/>
          </p:cNvPicPr>
          <p:nvPr/>
        </p:nvPicPr>
        <p:blipFill>
          <a:blip r:embed="rId4"/>
          <a:stretch>
            <a:fillRect/>
          </a:stretch>
        </p:blipFill>
        <p:spPr>
          <a:xfrm>
            <a:off x="4188542" y="1938382"/>
            <a:ext cx="5643715" cy="4373518"/>
          </a:xfrm>
          <a:prstGeom prst="rect">
            <a:avLst/>
          </a:prstGeom>
        </p:spPr>
      </p:pic>
      <p:pic>
        <p:nvPicPr>
          <p:cNvPr id="5" name="Audio 4">
            <a:hlinkClick r:id="" action="ppaction://media"/>
            <a:extLst>
              <a:ext uri="{FF2B5EF4-FFF2-40B4-BE49-F238E27FC236}">
                <a16:creationId xmlns:a16="http://schemas.microsoft.com/office/drawing/2014/main" id="{E403EF01-8F4D-054E-B579-1AE46188BE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6828215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59909">
        <p159:morph option="byObject"/>
      </p:transition>
    </mc:Choice>
    <mc:Fallback>
      <p:transition spd="slow" advTm="599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146" x="7634288" y="3257550"/>
          <p14:tracePt t="154" x="7634288" y="3227388"/>
          <p14:tracePt t="162" x="7634288" y="3213100"/>
          <p14:tracePt t="170" x="7650163" y="3182938"/>
          <p14:tracePt t="178" x="7664450" y="3136900"/>
          <p14:tracePt t="185" x="7664450" y="3078163"/>
          <p14:tracePt t="194" x="7680325" y="3033713"/>
          <p14:tracePt t="201" x="7680325" y="2987675"/>
          <p14:tracePt t="209" x="7694613" y="2943225"/>
          <p14:tracePt t="218" x="7694613" y="2898775"/>
          <p14:tracePt t="226" x="7694613" y="2854325"/>
          <p14:tracePt t="234" x="7694613" y="2808288"/>
          <p14:tracePt t="241" x="7694613" y="2779713"/>
          <p14:tracePt t="249" x="7694613" y="2733675"/>
          <p14:tracePt t="257" x="7694613" y="2705100"/>
          <p14:tracePt t="265" x="7680325" y="2674938"/>
          <p14:tracePt t="274" x="7664450" y="2659063"/>
          <p14:tracePt t="281" x="7650163" y="2628900"/>
          <p14:tracePt t="289" x="7620000" y="2584450"/>
          <p14:tracePt t="298" x="7589838" y="2570163"/>
          <p14:tracePt t="306" x="7545388" y="2540000"/>
          <p14:tracePt t="315" x="7500938" y="2509838"/>
          <p14:tracePt t="322" x="7440613" y="2479675"/>
          <p14:tracePt t="331" x="7366000" y="2451100"/>
          <p14:tracePt t="338" x="7291388" y="2435225"/>
          <p14:tracePt t="348" x="7200900" y="2405063"/>
          <p14:tracePt t="354" x="7037388" y="2374900"/>
          <p14:tracePt t="363" x="6902450" y="2360613"/>
          <p14:tracePt t="370" x="6738938" y="2346325"/>
          <p14:tracePt t="380" x="6648450" y="2330450"/>
          <p14:tracePt t="386" x="6515100" y="2316163"/>
          <p14:tracePt t="396" x="6364288" y="2316163"/>
          <p14:tracePt t="402" x="6110288" y="2316163"/>
          <p14:tracePt t="413" x="5946775" y="2316163"/>
          <p14:tracePt t="418" x="5872163" y="2316163"/>
          <p14:tracePt t="430" x="5737225" y="2316163"/>
          <p14:tracePt t="434" x="5588000" y="2316163"/>
          <p14:tracePt t="446" x="5483225" y="2316163"/>
          <p14:tracePt t="450" x="5348288" y="2316163"/>
          <p14:tracePt t="463" x="5229225" y="2316163"/>
          <p14:tracePt t="466" x="5124450" y="2316163"/>
          <p14:tracePt t="480" x="5019675" y="2316163"/>
          <p14:tracePt t="483" x="4930775" y="2316163"/>
          <p14:tracePt t="496" x="4856163" y="2330450"/>
          <p14:tracePt t="498" x="4781550" y="2330450"/>
          <p14:tracePt t="513" x="4751388" y="2330450"/>
          <p14:tracePt t="515" x="4691063" y="2330450"/>
          <p14:tracePt t="530" x="4646613" y="2330450"/>
          <p14:tracePt t="531" x="4586288" y="2330450"/>
          <p14:tracePt t="546" x="4557713" y="2330450"/>
          <p14:tracePt t="548" x="4511675" y="2330450"/>
          <p14:tracePt t="563" x="4483100" y="2330450"/>
          <p14:tracePt t="565" x="4467225" y="2330450"/>
          <p14:tracePt t="580" x="4437063" y="2330450"/>
          <p14:tracePt t="581" x="4422775" y="2330450"/>
          <p14:tracePt t="587" x="4406900" y="2330450"/>
          <p14:tracePt t="611" x="4392613" y="2330450"/>
          <p14:tracePt t="667" x="4378325" y="2330450"/>
          <p14:tracePt t="1325" x="4378325" y="2316163"/>
          <p14:tracePt t="1333" x="4378325" y="2300288"/>
          <p14:tracePt t="1342" x="4378325" y="2286000"/>
          <p14:tracePt t="1355" x="4378325" y="2271713"/>
          <p14:tracePt t="1357" x="4392613" y="2255838"/>
          <p14:tracePt t="1365" x="4392613" y="2241550"/>
          <p14:tracePt t="1373" x="4392613" y="2225675"/>
          <p14:tracePt t="1382" x="4392613" y="2211388"/>
          <p14:tracePt t="1389" x="4392613" y="2197100"/>
          <p14:tracePt t="1405" x="4392613" y="2181225"/>
          <p14:tracePt t="1415" x="4392613" y="2166938"/>
          <p14:tracePt t="1437" x="4392613" y="2151063"/>
          <p14:tracePt t="1510" x="4392613" y="2136775"/>
          <p14:tracePt t="1534" x="4392613" y="2120900"/>
          <p14:tracePt t="1557" x="4392613" y="2106613"/>
          <p14:tracePt t="1582" x="4392613" y="2092325"/>
          <p14:tracePt t="1599" x="4392613" y="2076450"/>
          <p14:tracePt t="1630" x="4392613" y="2062163"/>
          <p14:tracePt t="1662" x="4392613" y="2046288"/>
          <p14:tracePt t="1710" x="4392613" y="2032000"/>
          <p14:tracePt t="1766" x="4392613" y="2017713"/>
          <p14:tracePt t="1903" x="4392613" y="2001838"/>
          <p14:tracePt t="2986" x="4362450" y="2001838"/>
          <p14:tracePt t="2994" x="4348163" y="2001838"/>
          <p14:tracePt t="3002" x="4318000" y="2001838"/>
          <p14:tracePt t="3010" x="4287838" y="2001838"/>
          <p14:tracePt t="3018" x="4257675" y="2001838"/>
          <p14:tracePt t="3026" x="4243388" y="2001838"/>
          <p14:tracePt t="3034" x="4213225" y="2001838"/>
          <p14:tracePt t="3042" x="4183063" y="2001838"/>
          <p14:tracePt t="3050" x="4152900" y="2001838"/>
          <p14:tracePt t="3058" x="4138613" y="2001838"/>
          <p14:tracePt t="3067" x="4124325" y="2001838"/>
          <p14:tracePt t="3074" x="4094163" y="2001838"/>
          <p14:tracePt t="3082" x="4078288" y="2001838"/>
          <p14:tracePt t="3090" x="4064000" y="2001838"/>
          <p14:tracePt t="3098" x="4049713" y="2001838"/>
          <p14:tracePt t="3107" x="4033838" y="2001838"/>
          <p14:tracePt t="3115" x="4003675" y="2001838"/>
          <p14:tracePt t="3123" x="3989388" y="2001838"/>
          <p14:tracePt t="3131" x="3959225" y="2001838"/>
          <p14:tracePt t="3139" x="3944938" y="2001838"/>
          <p14:tracePt t="3148" x="3914775" y="1987550"/>
          <p14:tracePt t="3155" x="3884613" y="1987550"/>
          <p14:tracePt t="3165" x="3854450" y="1971675"/>
          <p14:tracePt t="3170" x="3824288" y="1957388"/>
          <p14:tracePt t="3179" x="3795713" y="1957388"/>
          <p14:tracePt t="3186" x="3765550" y="1957388"/>
          <p14:tracePt t="3196" x="3735388" y="1943100"/>
          <p14:tracePt t="3203" x="3705225" y="1943100"/>
          <p14:tracePt t="3213" x="3690938" y="1927225"/>
          <p14:tracePt t="3219" x="3660775" y="1912938"/>
          <p14:tracePt t="3230" x="3630613" y="1912938"/>
          <p14:tracePt t="3235" x="3616325" y="1912938"/>
          <p14:tracePt t="3246" x="3600450" y="1897063"/>
          <p14:tracePt t="3251" x="3570288" y="1897063"/>
          <p14:tracePt t="3263" x="3556000" y="1897063"/>
          <p14:tracePt t="3267" x="3525838" y="1897063"/>
          <p14:tracePt t="3280" x="3511550" y="1882775"/>
          <p14:tracePt t="3283" x="3481388" y="1882775"/>
          <p14:tracePt t="3297" x="3451225" y="1882775"/>
          <p14:tracePt t="3299" x="3436938" y="1882775"/>
          <p14:tracePt t="3313" x="3390900" y="1882775"/>
          <p14:tracePt t="3315" x="3362325" y="1866900"/>
          <p14:tracePt t="3330" x="3332163" y="1866900"/>
          <p14:tracePt t="3332" x="3302000" y="1866900"/>
          <p14:tracePt t="3346" x="3271838" y="1866900"/>
          <p14:tracePt t="3349" x="3241675" y="1852613"/>
          <p14:tracePt t="3363" x="3213100" y="1852613"/>
          <p14:tracePt t="3365" x="3182938" y="1852613"/>
          <p14:tracePt t="3380" x="3167063" y="1838325"/>
          <p14:tracePt t="3382" x="3136900" y="1838325"/>
          <p14:tracePt t="3396" x="3108325" y="1822450"/>
          <p14:tracePt t="3398" x="3092450" y="1822450"/>
          <p14:tracePt t="3403" x="3062288" y="1822450"/>
          <p14:tracePt t="3413" x="3033713" y="1808163"/>
          <p14:tracePt t="3419" x="3003550" y="1792288"/>
          <p14:tracePt t="3430" x="2973388" y="1792288"/>
          <p14:tracePt t="3436" x="2959100" y="1778000"/>
          <p14:tracePt t="3446" x="2913063" y="1778000"/>
          <p14:tracePt t="3452" x="2882900" y="1763713"/>
          <p14:tracePt t="3463" x="2854325" y="1747838"/>
          <p14:tracePt t="3467" x="2838450" y="1733550"/>
          <p14:tracePt t="3480" x="2808288" y="1733550"/>
          <p14:tracePt t="3483" x="2779713" y="1717675"/>
          <p14:tracePt t="3496" x="2763838" y="1703388"/>
          <p14:tracePt t="3500" x="2733675" y="1689100"/>
          <p14:tracePt t="3513" x="2705100" y="1673225"/>
          <p14:tracePt t="3515" x="2674938" y="1658938"/>
          <p14:tracePt t="3530" x="2659063" y="1658938"/>
          <p14:tracePt t="3532" x="2628900" y="1628775"/>
          <p14:tracePt t="3547" x="2614613" y="1628775"/>
          <p14:tracePt t="3549" x="2584450" y="1612900"/>
          <p14:tracePt t="3563" x="2570163" y="1598613"/>
          <p14:tracePt t="3566" x="2540000" y="1584325"/>
          <p14:tracePt t="3580" x="2525713" y="1584325"/>
          <p14:tracePt t="3581" x="2495550" y="1568450"/>
          <p14:tracePt t="3596" x="2495550" y="1554163"/>
          <p14:tracePt t="3598" x="2479675" y="1554163"/>
          <p14:tracePt t="3613" x="2465388" y="1538288"/>
          <p14:tracePt t="3614" x="2451100" y="1538288"/>
          <p14:tracePt t="3620" x="2435225" y="1538288"/>
          <p14:tracePt t="3630" x="2435225" y="1524000"/>
          <p14:tracePt t="3644" x="2420938" y="1524000"/>
          <p14:tracePt t="3701" x="2420938" y="1509713"/>
          <p14:tracePt t="3781" x="2435225" y="1509713"/>
          <p14:tracePt t="3789" x="2451100" y="1509713"/>
          <p14:tracePt t="3799" x="2465388" y="1493838"/>
          <p14:tracePt t="3805" x="2495550" y="1493838"/>
          <p14:tracePt t="3813" x="2525713" y="1493838"/>
          <p14:tracePt t="3821" x="2540000" y="1479550"/>
          <p14:tracePt t="3833" x="2570163" y="1479550"/>
          <p14:tracePt t="3836" x="2584450" y="1479550"/>
          <p14:tracePt t="3844" x="2614613" y="1479550"/>
          <p14:tracePt t="3853" x="2628900" y="1463675"/>
          <p14:tracePt t="3865" x="2659063" y="1463675"/>
          <p14:tracePt t="3869" x="2674938" y="1463675"/>
          <p14:tracePt t="3877" x="2689225" y="1463675"/>
          <p14:tracePt t="3885" x="2719388" y="1463675"/>
          <p14:tracePt t="3893" x="2733675" y="1463675"/>
          <p14:tracePt t="3901" x="2749550" y="1463675"/>
          <p14:tracePt t="3909" x="2779713" y="1463675"/>
          <p14:tracePt t="3917" x="2808288" y="1463675"/>
          <p14:tracePt t="3925" x="2838450" y="1463675"/>
          <p14:tracePt t="3933" x="2854325" y="1463675"/>
          <p14:tracePt t="3941" x="2882900" y="1463675"/>
          <p14:tracePt t="3949" x="2913063" y="1463675"/>
          <p14:tracePt t="3957" x="2928938" y="1463675"/>
          <p14:tracePt t="3965" x="2959100" y="1463675"/>
          <p14:tracePt t="3973" x="2973388" y="1463675"/>
          <p14:tracePt t="3981" x="3003550" y="1463675"/>
          <p14:tracePt t="3989" x="3017838" y="1463675"/>
          <p14:tracePt t="3998" x="3033713" y="1463675"/>
          <p14:tracePt t="4005" x="3062288" y="1463675"/>
          <p14:tracePt t="4015" x="3078163" y="1463675"/>
          <p14:tracePt t="4021" x="3092450" y="1463675"/>
          <p14:tracePt t="4032" x="3108325" y="1463675"/>
          <p14:tracePt t="4037" x="3122613" y="1463675"/>
          <p14:tracePt t="4048" x="3136900" y="1463675"/>
          <p14:tracePt t="4054" x="3167063" y="1479550"/>
          <p14:tracePt t="4063" x="3182938" y="1479550"/>
          <p14:tracePt t="4077" x="3213100" y="1493838"/>
          <p14:tracePt t="4086" x="3227388" y="1493838"/>
          <p14:tracePt t="4093" x="3241675" y="1493838"/>
          <p14:tracePt t="4102" x="3257550" y="1509713"/>
          <p14:tracePt t="4110" x="3271838" y="1509713"/>
          <p14:tracePt t="4118" x="3287713" y="1509713"/>
          <p14:tracePt t="4126" x="3316288" y="1524000"/>
          <p14:tracePt t="4134" x="3332163" y="1524000"/>
          <p14:tracePt t="4141" x="3346450" y="1524000"/>
          <p14:tracePt t="4150" x="3362325" y="1538288"/>
          <p14:tracePt t="4166" x="3376613" y="1538288"/>
          <p14:tracePt t="4173" x="3390900" y="1538288"/>
          <p14:tracePt t="4182" x="3406775" y="1554163"/>
          <p14:tracePt t="4190" x="3421063" y="1554163"/>
          <p14:tracePt t="4199" x="3436938" y="1554163"/>
          <p14:tracePt t="4206" x="3451225" y="1554163"/>
          <p14:tracePt t="4215" x="3467100" y="1554163"/>
          <p14:tracePt t="4222" x="3467100" y="1568450"/>
          <p14:tracePt t="4232" x="3481388" y="1568450"/>
          <p14:tracePt t="4238" x="3495675" y="1568450"/>
          <p14:tracePt t="4248" x="3511550" y="1568450"/>
          <p14:tracePt t="4254" x="3525838" y="1568450"/>
          <p14:tracePt t="4262" x="3541713" y="1584325"/>
          <p14:tracePt t="4270" x="3556000" y="1584325"/>
          <p14:tracePt t="4278" x="3586163" y="1584325"/>
          <p14:tracePt t="4286" x="3600450" y="1598613"/>
          <p14:tracePt t="4294" x="3630613" y="1598613"/>
          <p14:tracePt t="4302" x="3660775" y="1598613"/>
          <p14:tracePt t="4310" x="3690938" y="1598613"/>
          <p14:tracePt t="4318" x="3705225" y="1612900"/>
          <p14:tracePt t="4326" x="3735388" y="1612900"/>
          <p14:tracePt t="4334" x="3779838" y="1612900"/>
          <p14:tracePt t="4342" x="3795713" y="1628775"/>
          <p14:tracePt t="4350" x="3824288" y="1628775"/>
          <p14:tracePt t="4358" x="3854450" y="1643063"/>
          <p14:tracePt t="4366" x="3884613" y="1643063"/>
          <p14:tracePt t="4375" x="3914775" y="1643063"/>
          <p14:tracePt t="4382" x="3944938" y="1643063"/>
          <p14:tracePt t="4391" x="3959225" y="1643063"/>
          <p14:tracePt t="4399" x="3989388" y="1643063"/>
          <p14:tracePt t="4406" x="4019550" y="1658938"/>
          <p14:tracePt t="4414" x="4049713" y="1658938"/>
          <p14:tracePt t="4422" x="4078288" y="1658938"/>
          <p14:tracePt t="4432" x="4108450" y="1658938"/>
          <p14:tracePt t="4439" x="4152900" y="1658938"/>
          <p14:tracePt t="4448" x="4183063" y="1658938"/>
          <p14:tracePt t="4455" x="4213225" y="1658938"/>
          <p14:tracePt t="4465" x="4273550" y="1658938"/>
          <p14:tracePt t="4471" x="4318000" y="1658938"/>
          <p14:tracePt t="4481" x="4362450" y="1658938"/>
          <p14:tracePt t="4487" x="4422775" y="1673225"/>
          <p14:tracePt t="4496" x="4483100" y="1673225"/>
          <p14:tracePt t="4503" x="4541838" y="1673225"/>
          <p14:tracePt t="4513" x="4602163" y="1673225"/>
          <p14:tracePt t="4519" x="4660900" y="1689100"/>
          <p14:tracePt t="4530" x="4721225" y="1689100"/>
          <p14:tracePt t="4535" x="4781550" y="1703388"/>
          <p14:tracePt t="4546" x="4840288" y="1703388"/>
          <p14:tracePt t="4551" x="4900613" y="1717675"/>
          <p14:tracePt t="4563" x="4960938" y="1733550"/>
          <p14:tracePt t="4567" x="5019675" y="1747838"/>
          <p14:tracePt t="4580" x="5080000" y="1763713"/>
          <p14:tracePt t="4583" x="5124450" y="1778000"/>
          <p14:tracePt t="4596" x="5184775" y="1792288"/>
          <p14:tracePt t="4600" x="5229225" y="1808163"/>
          <p14:tracePt t="4613" x="5259388" y="1808163"/>
          <p14:tracePt t="4615" x="5319713" y="1822450"/>
          <p14:tracePt t="4630" x="5364163" y="1822450"/>
          <p14:tracePt t="4631" x="5408613" y="1838325"/>
          <p14:tracePt t="4647" x="5438775" y="1852613"/>
          <p14:tracePt t="4649" x="5483225" y="1852613"/>
          <p14:tracePt t="4663" x="5527675" y="1852613"/>
          <p14:tracePt t="4665" x="5543550" y="1866900"/>
          <p14:tracePt t="4680" x="5588000" y="1866900"/>
          <p14:tracePt t="4681" x="5618163" y="1882775"/>
          <p14:tracePt t="4696" x="5632450" y="1882775"/>
          <p14:tracePt t="4698" x="5662613" y="1882775"/>
          <p14:tracePt t="4704" x="5676900" y="1882775"/>
          <p14:tracePt t="4714" x="5707063" y="1882775"/>
          <p14:tracePt t="4719" x="5722938" y="1882775"/>
          <p14:tracePt t="4730" x="5737225" y="1882775"/>
          <p14:tracePt t="4735" x="5753100" y="1882775"/>
          <p14:tracePt t="4746" x="5767388" y="1882775"/>
          <p14:tracePt t="4752" x="5781675" y="1882775"/>
          <p14:tracePt t="4763" x="5797550" y="1882775"/>
          <p14:tracePt t="4767" x="5811838" y="1882775"/>
          <p14:tracePt t="4780" x="5827713" y="1882775"/>
          <p14:tracePt t="4783" x="5842000" y="1882775"/>
          <p14:tracePt t="4796" x="5856288" y="1882775"/>
          <p14:tracePt t="4808" x="5872163" y="1882775"/>
          <p14:tracePt t="4832" x="5886450" y="1882775"/>
          <p14:tracePt t="5210" x="5902325" y="1882775"/>
          <p14:tracePt t="5217" x="5916613" y="1882775"/>
          <p14:tracePt t="5226" x="5946775" y="1866900"/>
          <p14:tracePt t="5233" x="5991225" y="1852613"/>
          <p14:tracePt t="5241" x="6021388" y="1852613"/>
          <p14:tracePt t="5249" x="6051550" y="1838325"/>
          <p14:tracePt t="5257" x="6126163" y="1822450"/>
          <p14:tracePt t="5267" x="6184900" y="1808163"/>
          <p14:tracePt t="5273" x="6261100" y="1808163"/>
          <p14:tracePt t="5284" x="6350000" y="1792288"/>
          <p14:tracePt t="5289" x="6424613" y="1792288"/>
          <p14:tracePt t="5299" x="6499225" y="1792288"/>
          <p14:tracePt t="5305" x="6573838" y="1792288"/>
          <p14:tracePt t="5315" x="6648450" y="1792288"/>
          <p14:tracePt t="5321" x="6708775" y="1792288"/>
          <p14:tracePt t="5332" x="6753225" y="1792288"/>
          <p14:tracePt t="5337" x="6797675" y="1792288"/>
          <p14:tracePt t="5345" x="6858000" y="1792288"/>
          <p14:tracePt t="5354" x="6902450" y="1792288"/>
          <p14:tracePt t="5361" x="6946900" y="1792288"/>
          <p14:tracePt t="5370" x="6977063" y="1792288"/>
          <p14:tracePt t="5378" x="7007225" y="1792288"/>
          <p14:tracePt t="5386" x="7051675" y="1792288"/>
          <p14:tracePt t="5398" x="7081838" y="1792288"/>
          <p14:tracePt t="5401" x="7142163" y="1792288"/>
          <p14:tracePt t="5410" x="7172325" y="1792288"/>
          <p14:tracePt t="5418" x="7200900" y="1792288"/>
          <p14:tracePt t="5426" x="7231063" y="1792288"/>
          <p14:tracePt t="5434" x="7277100" y="1778000"/>
          <p14:tracePt t="5442" x="7305675" y="1763713"/>
          <p14:tracePt t="5450" x="7335838" y="1747838"/>
          <p14:tracePt t="5458" x="7380288" y="1747838"/>
          <p14:tracePt t="5465" x="7396163" y="1733550"/>
          <p14:tracePt t="5474" x="7426325" y="1717675"/>
          <p14:tracePt t="5482" x="7454900" y="1717675"/>
          <p14:tracePt t="5490" x="7470775" y="1703388"/>
          <p14:tracePt t="5498" x="7500938" y="1689100"/>
          <p14:tracePt t="5506" x="7515225" y="1689100"/>
          <p14:tracePt t="5515" x="7545388" y="1673225"/>
          <p14:tracePt t="5532" x="7575550" y="1658938"/>
          <p14:tracePt t="5538" x="7589838" y="1658938"/>
          <p14:tracePt t="5549" x="7605713" y="1643063"/>
          <p14:tracePt t="5562" x="7620000" y="1628775"/>
          <p14:tracePt t="5571" x="7620000" y="1612900"/>
          <p14:tracePt t="5578" x="7634288" y="1612900"/>
          <p14:tracePt t="5586" x="7634288" y="1598613"/>
          <p14:tracePt t="5594" x="7650163" y="1584325"/>
          <p14:tracePt t="5602" x="7650163" y="1568450"/>
          <p14:tracePt t="5610" x="7650163" y="1554163"/>
          <p14:tracePt t="5619" x="7664450" y="1538288"/>
          <p14:tracePt t="5626" x="7664450" y="1509713"/>
          <p14:tracePt t="5634" x="7664450" y="1493838"/>
          <p14:tracePt t="5643" x="7664450" y="1479550"/>
          <p14:tracePt t="5651" x="7664450" y="1463675"/>
          <p14:tracePt t="5658" x="7664450" y="1449388"/>
          <p14:tracePt t="5666" x="7664450" y="1419225"/>
          <p14:tracePt t="5675" x="7664450" y="1404938"/>
          <p14:tracePt t="5691" x="7650163" y="1389063"/>
          <p14:tracePt t="5698" x="7634288" y="1374775"/>
          <p14:tracePt t="5707" x="7620000" y="1358900"/>
          <p14:tracePt t="5714" x="7605713" y="1344613"/>
          <p14:tracePt t="5722" x="7589838" y="1330325"/>
          <p14:tracePt t="5731" x="7575550" y="1330325"/>
          <p14:tracePt t="5739" x="7559675" y="1314450"/>
          <p14:tracePt t="5748" x="7545388" y="1300163"/>
          <p14:tracePt t="5754" x="7531100" y="1284288"/>
          <p14:tracePt t="5766" x="7531100" y="1270000"/>
          <p14:tracePt t="5770" x="7515225" y="1255713"/>
          <p14:tracePt t="5781" x="7500938" y="1255713"/>
          <p14:tracePt t="5787" x="7500938" y="1239838"/>
          <p14:tracePt t="5795" x="7485063" y="1225550"/>
          <p14:tracePt t="5803" x="7470775" y="1225550"/>
          <p14:tracePt t="5815" x="7470775" y="1209675"/>
          <p14:tracePt t="5819" x="7454900" y="1209675"/>
          <p14:tracePt t="5827" x="7440613" y="1195388"/>
          <p14:tracePt t="5835" x="7426325" y="1195388"/>
          <p14:tracePt t="5843" x="7396163" y="1181100"/>
          <p14:tracePt t="5851" x="7380288" y="1181100"/>
          <p14:tracePt t="5859" x="7351713" y="1165225"/>
          <p14:tracePt t="5867" x="7321550" y="1165225"/>
          <p14:tracePt t="5875" x="7291388" y="1150938"/>
          <p14:tracePt t="5883" x="7277100" y="1150938"/>
          <p14:tracePt t="5891" x="7246938" y="1135063"/>
          <p14:tracePt t="5899" x="7216775" y="1135063"/>
          <p14:tracePt t="5907" x="7186613" y="1120775"/>
          <p14:tracePt t="5915" x="7156450" y="1120775"/>
          <p14:tracePt t="5923" x="7126288" y="1120775"/>
          <p14:tracePt t="5931" x="7081838" y="1120775"/>
          <p14:tracePt t="5939" x="7051675" y="1120775"/>
          <p14:tracePt t="5948" x="7007225" y="1120775"/>
          <p14:tracePt t="5956" x="6962775" y="1120775"/>
          <p14:tracePt t="5965" x="6902450" y="1120775"/>
          <p14:tracePt t="5971" x="6858000" y="1120775"/>
          <p14:tracePt t="5981" x="6843713" y="1120775"/>
          <p14:tracePt t="5987" x="6797675" y="1120775"/>
          <p14:tracePt t="5998" x="6753225" y="1120775"/>
          <p14:tracePt t="6003" x="6708775" y="1120775"/>
          <p14:tracePt t="6013" x="6664325" y="1120775"/>
          <p14:tracePt t="6020" x="6618288" y="1120775"/>
          <p14:tracePt t="6030" x="6589713" y="1135063"/>
          <p14:tracePt t="6035" x="6559550" y="1135063"/>
          <p14:tracePt t="6046" x="6529388" y="1135063"/>
          <p14:tracePt t="6052" x="6499225" y="1150938"/>
          <p14:tracePt t="6063" x="6469063" y="1150938"/>
          <p14:tracePt t="6068" x="6454775" y="1150938"/>
          <p14:tracePt t="6080" x="6424613" y="1165225"/>
          <p14:tracePt t="6083" x="6394450" y="1165225"/>
          <p14:tracePt t="6096" x="6380163" y="1165225"/>
          <p14:tracePt t="6099" x="6364288" y="1165225"/>
          <p14:tracePt t="6113" x="6350000" y="1165225"/>
          <p14:tracePt t="6117" x="6335713" y="1165225"/>
          <p14:tracePt t="6130" x="6319838" y="1165225"/>
          <p14:tracePt t="6132" x="6305550" y="1165225"/>
          <p14:tracePt t="6146" x="6289675" y="1165225"/>
          <p14:tracePt t="6148" x="6275388" y="1165225"/>
          <p14:tracePt t="6163" x="6261100" y="1165225"/>
          <p14:tracePt t="6165" x="6230938" y="1165225"/>
          <p14:tracePt t="6180" x="6215063" y="1150938"/>
          <p14:tracePt t="6182" x="6184900" y="1150938"/>
          <p14:tracePt t="6197" x="6170613" y="1150938"/>
          <p14:tracePt t="6198" x="6140450" y="1135063"/>
          <p14:tracePt t="6213" x="6126163" y="1135063"/>
          <p14:tracePt t="6215" x="6096000" y="1135063"/>
          <p14:tracePt t="6220" x="6065838" y="1135063"/>
          <p14:tracePt t="6230" x="6035675" y="1135063"/>
          <p14:tracePt t="6236" x="6007100" y="1135063"/>
          <p14:tracePt t="6247" x="5991225" y="1135063"/>
          <p14:tracePt t="6252" x="5961063" y="1135063"/>
          <p14:tracePt t="6263" x="5930900" y="1135063"/>
          <p14:tracePt t="6268" x="5902325" y="1135063"/>
          <p14:tracePt t="6280" x="5872163" y="1135063"/>
          <p14:tracePt t="6284" x="5842000" y="1135063"/>
          <p14:tracePt t="6297" x="5827713" y="1135063"/>
          <p14:tracePt t="6300" x="5797550" y="1150938"/>
          <p14:tracePt t="6313" x="5767388" y="1150938"/>
          <p14:tracePt t="6316" x="5737225" y="1165225"/>
          <p14:tracePt t="6330" x="5722938" y="1181100"/>
          <p14:tracePt t="6334" x="5692775" y="1181100"/>
          <p14:tracePt t="6347" x="5662613" y="1209675"/>
          <p14:tracePt t="6349" x="5648325" y="1209675"/>
          <p14:tracePt t="6363" x="5618163" y="1225550"/>
          <p14:tracePt t="6366" x="5588000" y="1239838"/>
          <p14:tracePt t="6380" x="5573713" y="1239838"/>
          <p14:tracePt t="6382" x="5543550" y="1255713"/>
          <p14:tracePt t="6397" x="5527675" y="1255713"/>
          <p14:tracePt t="6398" x="5499100" y="1270000"/>
          <p14:tracePt t="6413" x="5483225" y="1270000"/>
          <p14:tracePt t="6415" x="5468938" y="1270000"/>
          <p14:tracePt t="6430" x="5453063" y="1284288"/>
          <p14:tracePt t="6431" x="5438775" y="1284288"/>
          <p14:tracePt t="6445" x="5422900" y="1300163"/>
          <p14:tracePt t="6453" x="5408613" y="1300163"/>
          <p14:tracePt t="6477" x="5394325" y="1314450"/>
          <p14:tracePt t="6501" x="5394325" y="1330325"/>
          <p14:tracePt t="6517" x="5394325" y="1344613"/>
          <p14:tracePt t="6525" x="5394325" y="1358900"/>
          <p14:tracePt t="6533" x="5394325" y="1374775"/>
          <p14:tracePt t="6541" x="5394325" y="1389063"/>
          <p14:tracePt t="6549" x="5394325" y="1404938"/>
          <p14:tracePt t="6557" x="5394325" y="1419225"/>
          <p14:tracePt t="6565" x="5394325" y="1435100"/>
          <p14:tracePt t="6574" x="5394325" y="1449388"/>
          <p14:tracePt t="6582" x="5408613" y="1479550"/>
          <p14:tracePt t="6589" x="5408613" y="1493838"/>
          <p14:tracePt t="6599" x="5438775" y="1509713"/>
          <p14:tracePt t="6605" x="5453063" y="1524000"/>
          <p14:tracePt t="6615" x="5468938" y="1538288"/>
          <p14:tracePt t="6621" x="5483225" y="1554163"/>
          <p14:tracePt t="6633" x="5499100" y="1568450"/>
          <p14:tracePt t="6637" x="5527675" y="1584325"/>
          <p14:tracePt t="6645" x="5543550" y="1598613"/>
          <p14:tracePt t="6654" x="5557838" y="1612900"/>
          <p14:tracePt t="6662" x="5588000" y="1628775"/>
          <p14:tracePt t="6669" x="5602288" y="1643063"/>
          <p14:tracePt t="6677" x="5632450" y="1643063"/>
          <p14:tracePt t="6686" x="5662613" y="1658938"/>
          <p14:tracePt t="6694" x="5692775" y="1658938"/>
          <p14:tracePt t="6702" x="5707063" y="1673225"/>
          <p14:tracePt t="6709" x="5737225" y="1673225"/>
          <p14:tracePt t="6718" x="5767388" y="1673225"/>
          <p14:tracePt t="6725" x="5797550" y="1689100"/>
          <p14:tracePt t="6734" x="5827713" y="1689100"/>
          <p14:tracePt t="6742" x="5872163" y="1703388"/>
          <p14:tracePt t="6750" x="5916613" y="1703388"/>
          <p14:tracePt t="6758" x="5946775" y="1717675"/>
          <p14:tracePt t="6766" x="5991225" y="1717675"/>
          <p14:tracePt t="6774" x="6021388" y="1717675"/>
          <p14:tracePt t="6782" x="6081713" y="1733550"/>
          <p14:tracePt t="6790" x="6110288" y="1733550"/>
          <p14:tracePt t="6798" x="6156325" y="1733550"/>
          <p14:tracePt t="6806" x="6200775" y="1733550"/>
          <p14:tracePt t="6815" x="6230938" y="1733550"/>
          <p14:tracePt t="6822" x="6275388" y="1733550"/>
          <p14:tracePt t="6832" x="6305550" y="1733550"/>
          <p14:tracePt t="6838" x="6380163" y="1733550"/>
          <p14:tracePt t="6848" x="6410325" y="1733550"/>
          <p14:tracePt t="6854" x="6438900" y="1733550"/>
          <p14:tracePt t="6863" x="6484938" y="1733550"/>
          <p14:tracePt t="6870" x="6515100" y="1733550"/>
          <p14:tracePt t="6880" x="6559550" y="1733550"/>
          <p14:tracePt t="6886" x="6604000" y="1733550"/>
          <p14:tracePt t="6897" x="6634163" y="1733550"/>
          <p14:tracePt t="6902" x="6664325" y="1733550"/>
          <p14:tracePt t="6913" x="6708775" y="1733550"/>
          <p14:tracePt t="6919" x="6738938" y="1733550"/>
          <p14:tracePt t="6930" x="6769100" y="1717675"/>
          <p14:tracePt t="6934" x="6797675" y="1717675"/>
          <p14:tracePt t="6946" x="6827838" y="1717675"/>
          <p14:tracePt t="6950" x="6872288" y="1717675"/>
          <p14:tracePt t="6963" x="6902450" y="1717675"/>
          <p14:tracePt t="6966" x="6918325" y="1717675"/>
          <p14:tracePt t="6980" x="6946900" y="1717675"/>
          <p14:tracePt t="6983" x="6977063" y="1717675"/>
          <p14:tracePt t="6997" x="7007225" y="1717675"/>
          <p14:tracePt t="6999" x="7037388" y="1717675"/>
          <p14:tracePt t="7013" x="7051675" y="1717675"/>
          <p14:tracePt t="7015" x="7081838" y="1717675"/>
          <p14:tracePt t="7030" x="7097713" y="1717675"/>
          <p14:tracePt t="7032" x="7126288" y="1717675"/>
          <p14:tracePt t="7047" x="7142163" y="1717675"/>
          <p14:tracePt t="7048" x="7172325" y="1717675"/>
          <p14:tracePt t="7063" x="7200900" y="1717675"/>
          <p14:tracePt t="7066" x="7231063" y="1717675"/>
          <p14:tracePt t="7080" x="7246938" y="1717675"/>
          <p14:tracePt t="7081" x="7277100" y="1717675"/>
          <p14:tracePt t="7087" x="7291388" y="1703388"/>
          <p14:tracePt t="7096" x="7305675" y="1703388"/>
          <p14:tracePt t="7103" x="7321550" y="1703388"/>
          <p14:tracePt t="7113" x="7335838" y="1689100"/>
          <p14:tracePt t="7737" x="7321550" y="1703388"/>
          <p14:tracePt t="7745" x="7305675" y="1733550"/>
          <p14:tracePt t="7756" x="7291388" y="1763713"/>
          <p14:tracePt t="7761" x="7277100" y="1778000"/>
          <p14:tracePt t="7770" x="7261225" y="1808163"/>
          <p14:tracePt t="7777" x="7231063" y="1838325"/>
          <p14:tracePt t="7785" x="7216775" y="1866900"/>
          <p14:tracePt t="7793" x="7200900" y="1897063"/>
          <p14:tracePt t="7801" x="7186613" y="1912938"/>
          <p14:tracePt t="7809" x="7156450" y="1943100"/>
          <p14:tracePt t="7817" x="7142163" y="1971675"/>
          <p14:tracePt t="7825" x="7126288" y="2001838"/>
          <p14:tracePt t="7833" x="7112000" y="2032000"/>
          <p14:tracePt t="7841" x="7097713" y="2046288"/>
          <p14:tracePt t="7849" x="7081838" y="2076450"/>
          <p14:tracePt t="7858" x="7081838" y="2092325"/>
          <p14:tracePt t="7865" x="7067550" y="2120900"/>
          <p14:tracePt t="7873" x="7051675" y="2151063"/>
          <p14:tracePt t="7882" x="7037388" y="2166938"/>
          <p14:tracePt t="7889" x="7037388" y="2197100"/>
          <p14:tracePt t="7898" x="7023100" y="2211388"/>
          <p14:tracePt t="7905" x="7023100" y="2241550"/>
          <p14:tracePt t="7915" x="7007225" y="2255838"/>
          <p14:tracePt t="7922" x="7007225" y="2271713"/>
          <p14:tracePt t="7932" x="6992938" y="2286000"/>
          <p14:tracePt t="7937" x="6992938" y="2316163"/>
          <p14:tracePt t="7946" x="6977063" y="2330450"/>
          <p14:tracePt t="7954" x="6977063" y="2346325"/>
          <p14:tracePt t="7963" x="6962775" y="2360613"/>
          <p14:tracePt t="7970" x="6962775" y="2374900"/>
          <p14:tracePt t="7980" x="6962775" y="2390775"/>
          <p14:tracePt t="7986" x="6946900" y="2405063"/>
          <p14:tracePt t="7997" x="6946900" y="2420938"/>
          <p14:tracePt t="8002" x="6946900" y="2435225"/>
          <p14:tracePt t="8013" x="6932613" y="2451100"/>
          <p14:tracePt t="8017" x="6932613" y="2479675"/>
          <p14:tracePt t="8030" x="6932613" y="2495550"/>
          <p14:tracePt t="8033" x="6932613" y="2509838"/>
          <p14:tracePt t="8047" x="6932613" y="2525713"/>
          <p14:tracePt t="8049" x="6918325" y="2540000"/>
          <p14:tracePt t="8063" x="6918325" y="2570163"/>
          <p14:tracePt t="8066" x="6918325" y="2584450"/>
          <p14:tracePt t="8080" x="6918325" y="2600325"/>
          <p14:tracePt t="8083" x="6918325" y="2628900"/>
          <p14:tracePt t="8097" x="6918325" y="2659063"/>
          <p14:tracePt t="8098" x="6918325" y="2674938"/>
          <p14:tracePt t="8113" x="6902450" y="2705100"/>
          <p14:tracePt t="8116" x="6902450" y="2733675"/>
          <p14:tracePt t="8130" x="6902450" y="2749550"/>
          <p14:tracePt t="8132" x="6902450" y="2779713"/>
          <p14:tracePt t="8147" x="6902450" y="2808288"/>
          <p14:tracePt t="8148" x="6888163" y="2838450"/>
          <p14:tracePt t="8163" x="6888163" y="2868613"/>
          <p14:tracePt t="8164" x="6888163" y="2898775"/>
          <p14:tracePt t="8170" x="6872288" y="2913063"/>
          <p14:tracePt t="8180" x="6872288" y="2943225"/>
          <p14:tracePt t="8187" x="6858000" y="2987675"/>
          <p14:tracePt t="8196" x="6858000" y="3017838"/>
          <p14:tracePt t="8202" x="6843713" y="3033713"/>
          <p14:tracePt t="8213" x="6827838" y="3062288"/>
          <p14:tracePt t="8218" x="6827838" y="3078163"/>
          <p14:tracePt t="8230" x="6813550" y="3092450"/>
          <p14:tracePt t="8234" x="6813550" y="3108325"/>
          <p14:tracePt t="8247" x="6797675" y="3136900"/>
          <p14:tracePt t="8250" x="6783388" y="3152775"/>
          <p14:tracePt t="8263" x="6783388" y="3167063"/>
          <p14:tracePt t="8266" x="6769100" y="3182938"/>
          <p14:tracePt t="8282" x="6753225" y="3197225"/>
          <p14:tracePt t="8297" x="6753225" y="3213100"/>
          <p14:tracePt t="8299" x="6738938" y="3227388"/>
          <p14:tracePt t="8315" x="6738938" y="3241675"/>
          <p14:tracePt t="8330" x="6723063" y="3241675"/>
          <p14:tracePt t="8332" x="6723063" y="3257550"/>
          <p14:tracePt t="8348" x="6723063" y="3271838"/>
          <p14:tracePt t="8363" x="6723063" y="3287713"/>
          <p14:tracePt t="8366" x="6708775" y="3287713"/>
          <p14:tracePt t="8381" x="6708775" y="3302000"/>
          <p14:tracePt t="8395" x="6708775" y="3316288"/>
          <p14:tracePt t="8403" x="6692900" y="3316288"/>
          <p14:tracePt t="8884" x="6678613" y="3316288"/>
          <p14:tracePt t="8893" x="6678613" y="3302000"/>
          <p14:tracePt t="8901" x="6664325" y="3302000"/>
          <p14:tracePt t="8909" x="6648450" y="3302000"/>
          <p14:tracePt t="8924" x="6634163" y="3287713"/>
          <p14:tracePt t="8932" x="6618288" y="3287713"/>
          <p14:tracePt t="8941" x="6604000" y="3271838"/>
          <p14:tracePt t="8957" x="6589713" y="3271838"/>
          <p14:tracePt t="8966" x="6573838" y="3271838"/>
          <p14:tracePt t="8973" x="6559550" y="3257550"/>
          <p14:tracePt t="8989" x="6543675" y="3257550"/>
          <p14:tracePt t="8999" x="6529388" y="3257550"/>
          <p14:tracePt t="9005" x="6515100" y="3241675"/>
          <p14:tracePt t="9016" x="6499225" y="3241675"/>
          <p14:tracePt t="9020" x="6484938" y="3241675"/>
          <p14:tracePt t="9029" x="6469063" y="3241675"/>
          <p14:tracePt t="9037" x="6469063" y="3227388"/>
          <p14:tracePt t="9045" x="6454775" y="3227388"/>
          <p14:tracePt t="9053" x="6424613" y="3227388"/>
          <p14:tracePt t="9066" x="6410325" y="3227388"/>
          <p14:tracePt t="9069" x="6394450" y="3227388"/>
          <p14:tracePt t="9085" x="6380163" y="3227388"/>
          <p14:tracePt t="9093" x="6364288" y="3227388"/>
          <p14:tracePt t="9109" x="6350000" y="3227388"/>
          <p14:tracePt t="9125" x="6335713" y="3227388"/>
          <p14:tracePt t="9141" x="6319838" y="3213100"/>
          <p14:tracePt t="9157" x="6305550" y="3213100"/>
          <p14:tracePt t="9173" x="6289675" y="3213100"/>
          <p14:tracePt t="9189" x="6275388" y="3213100"/>
          <p14:tracePt t="9199" x="6261100" y="3213100"/>
          <p14:tracePt t="9215" x="6245225" y="3213100"/>
          <p14:tracePt t="9222" x="6230938" y="3213100"/>
          <p14:tracePt t="9238" x="6215063" y="3213100"/>
          <p14:tracePt t="9245" x="6200775" y="3213100"/>
          <p14:tracePt t="9261" x="6184900" y="3213100"/>
          <p14:tracePt t="9270" x="6170613" y="3213100"/>
          <p14:tracePt t="9282" x="6156325" y="3213100"/>
          <p14:tracePt t="9293" x="6140450" y="3213100"/>
          <p14:tracePt t="9302" x="6126163" y="3213100"/>
          <p14:tracePt t="9310" x="6110288" y="3213100"/>
          <p14:tracePt t="9326" x="6096000" y="3213100"/>
          <p14:tracePt t="9334" x="6081713" y="3213100"/>
          <p14:tracePt t="9342" x="6065838" y="3213100"/>
          <p14:tracePt t="9349" x="6051550" y="3213100"/>
          <p14:tracePt t="9358" x="6035675" y="3227388"/>
          <p14:tracePt t="9366" x="6021388" y="3227388"/>
          <p14:tracePt t="9374" x="6007100" y="3227388"/>
          <p14:tracePt t="9382" x="5991225" y="3241675"/>
          <p14:tracePt t="9399" x="5976938" y="3241675"/>
          <p14:tracePt t="9406" x="5961063" y="3257550"/>
          <p14:tracePt t="9415" x="5946775" y="3257550"/>
          <p14:tracePt t="9422" x="5930900" y="3257550"/>
          <p14:tracePt t="9432" x="5930900" y="3271838"/>
          <p14:tracePt t="9439" x="5916613" y="3271838"/>
          <p14:tracePt t="9449" x="5902325" y="3271838"/>
          <p14:tracePt t="9454" x="5886450" y="3271838"/>
          <p14:tracePt t="9465" x="5886450" y="3287713"/>
          <p14:tracePt t="9470" x="5872163" y="3287713"/>
          <p14:tracePt t="9486" x="5856288" y="3302000"/>
          <p14:tracePt t="9503" x="5842000" y="3302000"/>
          <p14:tracePt t="9518" x="5827713" y="3302000"/>
          <p14:tracePt t="9526" x="5827713" y="3316288"/>
          <p14:tracePt t="9542" x="5811838" y="3316288"/>
          <p14:tracePt t="9567" x="5797550" y="3316288"/>
          <p14:tracePt t="9575" x="5797550" y="3332163"/>
          <p14:tracePt t="9590" x="5781675" y="3332163"/>
          <p14:tracePt t="9607" x="5767388" y="3332163"/>
          <p14:tracePt t="9616" x="5767388" y="3346450"/>
          <p14:tracePt t="9633" x="5753100" y="3346450"/>
          <p14:tracePt t="9639" x="5753100" y="3362325"/>
          <p14:tracePt t="9649" x="5737225" y="3362325"/>
          <p14:tracePt t="9671" x="5722938" y="3362325"/>
          <p14:tracePt t="9679" x="5722938" y="3376613"/>
          <p14:tracePt t="9687" x="5707063" y="3376613"/>
          <p14:tracePt t="9711" x="5707063" y="3390900"/>
          <p14:tracePt t="9719" x="5692775" y="3390900"/>
          <p14:tracePt t="9751" x="5692775" y="3406775"/>
          <p14:tracePt t="9760" x="5676900" y="3406775"/>
          <p14:tracePt t="9791" x="5676900" y="3421063"/>
          <p14:tracePt t="9799" x="5662613" y="3421063"/>
          <p14:tracePt t="9816" x="5662613" y="3436938"/>
          <p14:tracePt t="9840" x="5648325" y="3436938"/>
          <p14:tracePt t="9849" x="5648325" y="3451225"/>
          <p14:tracePt t="9880" x="5632450" y="3467100"/>
          <p14:tracePt t="9912" x="5632450" y="3481388"/>
          <p14:tracePt t="9920" x="5618163" y="3481388"/>
          <p14:tracePt t="9936" x="5618163" y="3495675"/>
          <p14:tracePt t="9952" x="5618163" y="3511550"/>
          <p14:tracePt t="9960" x="5602288" y="3511550"/>
          <p14:tracePt t="9968" x="5602288" y="3525838"/>
          <p14:tracePt t="9976" x="5602288" y="3541713"/>
          <p14:tracePt t="9992" x="5602288" y="3556000"/>
          <p14:tracePt t="10000" x="5588000" y="3570288"/>
          <p14:tracePt t="10016" x="5588000" y="3586163"/>
          <p14:tracePt t="10024" x="5588000" y="3600450"/>
          <p14:tracePt t="10040" x="5588000" y="3616325"/>
          <p14:tracePt t="10048" x="5573713" y="3630613"/>
          <p14:tracePt t="10065" x="5573713" y="3644900"/>
          <p14:tracePt t="10072" x="5573713" y="3660775"/>
          <p14:tracePt t="10088" x="5573713" y="3675063"/>
          <p14:tracePt t="10104" x="5573713" y="3690938"/>
          <p14:tracePt t="10128" x="5573713" y="3705225"/>
          <p14:tracePt t="10152" x="5573713" y="3721100"/>
          <p14:tracePt t="10168" x="5573713" y="3735388"/>
          <p14:tracePt t="10192" x="5573713" y="3749675"/>
          <p14:tracePt t="10225" x="5573713" y="3765550"/>
          <p14:tracePt t="10257" x="5573713" y="3779838"/>
          <p14:tracePt t="10289" x="5573713" y="3795713"/>
          <p14:tracePt t="10329" x="5573713" y="3810000"/>
          <p14:tracePt t="10361" x="5573713" y="3824288"/>
          <p14:tracePt t="10386" x="5573713" y="3840163"/>
          <p14:tracePt t="10402" x="5573713" y="3854450"/>
          <p14:tracePt t="10425" x="5573713" y="3870325"/>
          <p14:tracePt t="10433" x="5573713" y="3884613"/>
          <p14:tracePt t="10442" x="5573713" y="3898900"/>
          <p14:tracePt t="10457" x="5573713" y="3914775"/>
          <p14:tracePt t="10466" x="5573713" y="3929063"/>
          <p14:tracePt t="10482" x="5573713" y="3944938"/>
          <p14:tracePt t="10490" x="5573713" y="3959225"/>
          <p14:tracePt t="10499" x="5573713" y="3975100"/>
          <p14:tracePt t="10505" x="5573713" y="3989388"/>
          <p14:tracePt t="10515" x="5573713" y="4003675"/>
          <p14:tracePt t="10531" x="5573713" y="4019550"/>
          <p14:tracePt t="10537" x="5573713" y="4049713"/>
          <p14:tracePt t="10548" x="5573713" y="4064000"/>
          <p14:tracePt t="10553" x="5573713" y="4078288"/>
          <p14:tracePt t="10562" x="5588000" y="4094163"/>
          <p14:tracePt t="10570" x="5588000" y="4108450"/>
          <p14:tracePt t="10578" x="5602288" y="4108450"/>
          <p14:tracePt t="10586" x="5602288" y="4124325"/>
          <p14:tracePt t="10594" x="5618163" y="4138613"/>
          <p14:tracePt t="10602" x="5632450" y="4152900"/>
          <p14:tracePt t="10609" x="5648325" y="4168775"/>
          <p14:tracePt t="10626" x="5662613" y="4183063"/>
          <p14:tracePt t="10634" x="5676900" y="4183063"/>
          <p14:tracePt t="10642" x="5692775" y="4198938"/>
          <p14:tracePt t="10658" x="5707063" y="4213225"/>
          <p14:tracePt t="10666" x="5722938" y="4229100"/>
          <p14:tracePt t="10674" x="5753100" y="4229100"/>
          <p14:tracePt t="10682" x="5767388" y="4243388"/>
          <p14:tracePt t="10690" x="5781675" y="4257675"/>
          <p14:tracePt t="10699" x="5797550" y="4257675"/>
          <p14:tracePt t="10706" x="5827713" y="4273550"/>
          <p14:tracePt t="10715" x="5842000" y="4287838"/>
          <p14:tracePt t="10722" x="5856288" y="4303713"/>
          <p14:tracePt t="10732" x="5886450" y="4318000"/>
          <p14:tracePt t="10738" x="5902325" y="4332288"/>
          <p14:tracePt t="10749" x="5930900" y="4348163"/>
          <p14:tracePt t="10754" x="5946775" y="4362450"/>
          <p14:tracePt t="10766" x="5961063" y="4378325"/>
          <p14:tracePt t="10770" x="5976938" y="4392613"/>
          <p14:tracePt t="10778" x="5991225" y="4392613"/>
          <p14:tracePt t="10786" x="6021388" y="4406900"/>
          <p14:tracePt t="10794" x="6035675" y="4422775"/>
          <p14:tracePt t="10803" x="6051550" y="4437063"/>
          <p14:tracePt t="10810" x="6065838" y="4452938"/>
          <p14:tracePt t="10819" x="6096000" y="4452938"/>
          <p14:tracePt t="10826" x="6096000" y="4467225"/>
          <p14:tracePt t="10835" x="6110288" y="4467225"/>
          <p14:tracePt t="10843" x="6126163" y="4483100"/>
          <p14:tracePt t="10851" x="6140450" y="4483100"/>
          <p14:tracePt t="10859" x="6156325" y="4497388"/>
          <p14:tracePt t="10866" x="6170613" y="4497388"/>
          <p14:tracePt t="10874" x="6184900" y="4497388"/>
          <p14:tracePt t="10882" x="6200775" y="4511675"/>
          <p14:tracePt t="10891" x="6215063" y="4511675"/>
          <p14:tracePt t="10899" x="6230938" y="4511675"/>
          <p14:tracePt t="10916" x="6245225" y="4511675"/>
          <p14:tracePt t="10923" x="6261100" y="4511675"/>
          <p14:tracePt t="10932" x="6289675" y="4511675"/>
          <p14:tracePt t="10939" x="6305550" y="4511675"/>
          <p14:tracePt t="10949" x="6319838" y="4511675"/>
          <p14:tracePt t="10955" x="6350000" y="4511675"/>
          <p14:tracePt t="10965" x="6380163" y="4511675"/>
          <p14:tracePt t="10971" x="6394450" y="4511675"/>
          <p14:tracePt t="10979" x="6424613" y="4511675"/>
          <p14:tracePt t="10987" x="6454775" y="4511675"/>
          <p14:tracePt t="10995" x="6484938" y="4511675"/>
          <p14:tracePt t="11003" x="6515100" y="4497388"/>
          <p14:tracePt t="11011" x="6529388" y="4483100"/>
          <p14:tracePt t="11019" x="6559550" y="4483100"/>
          <p14:tracePt t="11027" x="6573838" y="4467225"/>
          <p14:tracePt t="11035" x="6589713" y="4452938"/>
          <p14:tracePt t="11043" x="6604000" y="4437063"/>
          <p14:tracePt t="11051" x="6618288" y="4422775"/>
          <p14:tracePt t="11059" x="6634163" y="4422775"/>
          <p14:tracePt t="11068" x="6648450" y="4406900"/>
          <p14:tracePt t="11075" x="6664325" y="4392613"/>
          <p14:tracePt t="11083" x="6664325" y="4378325"/>
          <p14:tracePt t="11092" x="6678613" y="4362450"/>
          <p14:tracePt t="11099" x="6678613" y="4348163"/>
          <p14:tracePt t="11107" x="6692900" y="4332288"/>
          <p14:tracePt t="11115" x="6708775" y="4318000"/>
          <p14:tracePt t="11124" x="6723063" y="4303713"/>
          <p14:tracePt t="11131" x="6723063" y="4287838"/>
          <p14:tracePt t="11139" x="6738938" y="4257675"/>
          <p14:tracePt t="11148" x="6753225" y="4229100"/>
          <p14:tracePt t="11156" x="6769100" y="4213225"/>
          <p14:tracePt t="11165" x="6769100" y="4198938"/>
          <p14:tracePt t="11172" x="6783388" y="4168775"/>
          <p14:tracePt t="11182" x="6783388" y="4138613"/>
          <p14:tracePt t="11188" x="6797675" y="4108450"/>
          <p14:tracePt t="11198" x="6797675" y="4094163"/>
          <p14:tracePt t="11204" x="6813550" y="4064000"/>
          <p14:tracePt t="11213" x="6813550" y="4049713"/>
          <p14:tracePt t="11220" x="6813550" y="4033838"/>
          <p14:tracePt t="11230" x="6813550" y="4003675"/>
          <p14:tracePt t="11236" x="6827838" y="3989388"/>
          <p14:tracePt t="11246" x="6827838" y="3959225"/>
          <p14:tracePt t="11252" x="6827838" y="3944938"/>
          <p14:tracePt t="11263" x="6827838" y="3929063"/>
          <p14:tracePt t="11268" x="6827838" y="3914775"/>
          <p14:tracePt t="11280" x="6827838" y="3884613"/>
          <p14:tracePt t="11284" x="6827838" y="3870325"/>
          <p14:tracePt t="11297" x="6827838" y="3854450"/>
          <p14:tracePt t="11299" x="6827838" y="3840163"/>
          <p14:tracePt t="11313" x="6813550" y="3824288"/>
          <p14:tracePt t="11315" x="6813550" y="3810000"/>
          <p14:tracePt t="11330" x="6797675" y="3795713"/>
          <p14:tracePt t="11332" x="6783388" y="3765550"/>
          <p14:tracePt t="11347" x="6769100" y="3749675"/>
          <p14:tracePt t="11348" x="6753225" y="3735388"/>
          <p14:tracePt t="11363" x="6738938" y="3705225"/>
          <p14:tracePt t="11366" x="6708775" y="3690938"/>
          <p14:tracePt t="11380" x="6692900" y="3675063"/>
          <p14:tracePt t="11382" x="6664325" y="3644900"/>
          <p14:tracePt t="11397" x="6648450" y="3630613"/>
          <p14:tracePt t="11398" x="6618288" y="3600450"/>
          <p14:tracePt t="11404" x="6589713" y="3586163"/>
          <p14:tracePt t="11413" x="6559550" y="3556000"/>
          <p14:tracePt t="11421" x="6529388" y="3541713"/>
          <p14:tracePt t="11430" x="6499225" y="3525838"/>
          <p14:tracePt t="11436" x="6469063" y="3495675"/>
          <p14:tracePt t="11447" x="6438900" y="3481388"/>
          <p14:tracePt t="11452" x="6410325" y="3467100"/>
          <p14:tracePt t="11463" x="6380163" y="3451225"/>
          <p14:tracePt t="11468" x="6364288" y="3451225"/>
          <p14:tracePt t="11480" x="6335713" y="3436938"/>
          <p14:tracePt t="11484" x="6305550" y="3421063"/>
          <p14:tracePt t="11497" x="6289675" y="3406775"/>
          <p14:tracePt t="11500" x="6275388" y="3406775"/>
          <p14:tracePt t="11513" x="6261100" y="3390900"/>
          <p14:tracePt t="11516" x="6230938" y="3390900"/>
          <p14:tracePt t="11530" x="6215063" y="3376613"/>
          <p14:tracePt t="11541" x="6184900" y="3376613"/>
          <p14:tracePt t="11548" x="6170613" y="3376613"/>
          <p14:tracePt t="11557" x="6156325" y="3362325"/>
          <p14:tracePt t="11565" x="6140450" y="3362325"/>
          <p14:tracePt t="11573" x="6126163" y="3362325"/>
          <p14:tracePt t="11582" x="6110288" y="3362325"/>
          <p14:tracePt t="11589" x="6096000" y="3362325"/>
          <p14:tracePt t="11598" x="6065838" y="3362325"/>
          <p14:tracePt t="11605" x="6051550" y="3362325"/>
          <p14:tracePt t="11615" x="6035675" y="3362325"/>
          <p14:tracePt t="11621" x="6021388" y="3362325"/>
          <p14:tracePt t="11630" x="6007100" y="3362325"/>
          <p14:tracePt t="11637" x="5991225" y="3362325"/>
          <p14:tracePt t="11647" x="5961063" y="3362325"/>
          <p14:tracePt t="11653" x="5946775" y="3362325"/>
          <p14:tracePt t="11663" x="5930900" y="3362325"/>
          <p14:tracePt t="11677" x="5916613" y="3376613"/>
          <p14:tracePt t="11686" x="5902325" y="3390900"/>
          <p14:tracePt t="11693" x="5886450" y="3406775"/>
          <p14:tracePt t="11701" x="5872163" y="3421063"/>
          <p14:tracePt t="11709" x="5856288" y="3436938"/>
          <p14:tracePt t="11717" x="5842000" y="3467100"/>
          <p14:tracePt t="11725" x="5827713" y="3481388"/>
          <p14:tracePt t="11733" x="5797550" y="3511550"/>
          <p14:tracePt t="11742" x="5781675" y="3541713"/>
          <p14:tracePt t="11749" x="5767388" y="3556000"/>
          <p14:tracePt t="11757" x="5753100" y="3586163"/>
          <p14:tracePt t="11765" x="5737225" y="3616325"/>
          <p14:tracePt t="11774" x="5722938" y="3644900"/>
          <p14:tracePt t="11782" x="5707063" y="3675063"/>
          <p14:tracePt t="11789" x="5692775" y="3705225"/>
          <p14:tracePt t="11798" x="5676900" y="3735388"/>
          <p14:tracePt t="11806" x="5676900" y="3765550"/>
          <p14:tracePt t="11815" x="5662613" y="3795713"/>
          <p14:tracePt t="11821" x="5648325" y="3824288"/>
          <p14:tracePt t="11832" x="5648325" y="3840163"/>
          <p14:tracePt t="11838" x="5648325" y="3870325"/>
          <p14:tracePt t="11848" x="5632450" y="3898900"/>
          <p14:tracePt t="11853" x="5632450" y="3914775"/>
          <p14:tracePt t="11863" x="5632450" y="3944938"/>
          <p14:tracePt t="11870" x="5632450" y="3975100"/>
          <p14:tracePt t="11880" x="5632450" y="3989388"/>
          <p14:tracePt t="11886" x="5632450" y="4019550"/>
          <p14:tracePt t="11897" x="5632450" y="4049713"/>
          <p14:tracePt t="11902" x="5632450" y="4064000"/>
          <p14:tracePt t="11913" x="5632450" y="4094163"/>
          <p14:tracePt t="11917" x="5632450" y="4108450"/>
          <p14:tracePt t="11930" x="5632450" y="4138613"/>
          <p14:tracePt t="11934" x="5648325" y="4152900"/>
          <p14:tracePt t="11947" x="5648325" y="4183063"/>
          <p14:tracePt t="11950" x="5648325" y="4198938"/>
          <p14:tracePt t="11963" x="5662613" y="4213225"/>
          <p14:tracePt t="11966" x="5662613" y="4229100"/>
          <p14:tracePt t="11980" x="5662613" y="4243388"/>
          <p14:tracePt t="11983" x="5676900" y="4257675"/>
          <p14:tracePt t="11997" x="5692775" y="4273550"/>
          <p14:tracePt t="11998" x="5692775" y="4287838"/>
          <p14:tracePt t="12013" x="5707063" y="4303713"/>
          <p14:tracePt t="12015" x="5722938" y="4318000"/>
          <p14:tracePt t="12030" x="5722938" y="4332288"/>
          <p14:tracePt t="12032" x="5737225" y="4348163"/>
          <p14:tracePt t="12047" x="5753100" y="4362450"/>
          <p14:tracePt t="12049" x="5767388" y="4378325"/>
          <p14:tracePt t="12063" x="5781675" y="4392613"/>
          <p14:tracePt t="12065" x="5797550" y="4406900"/>
          <p14:tracePt t="12070" x="5811838" y="4422775"/>
          <p14:tracePt t="12080" x="5827713" y="4437063"/>
          <p14:tracePt t="12087" x="5842000" y="4452938"/>
          <p14:tracePt t="12097" x="5856288" y="4467225"/>
          <p14:tracePt t="12102" x="5886450" y="4483100"/>
          <p14:tracePt t="12113" x="5902325" y="4497388"/>
          <p14:tracePt t="12118" x="5916613" y="4511675"/>
          <p14:tracePt t="12130" x="5946775" y="4527550"/>
          <p14:tracePt t="12134" x="5961063" y="4541838"/>
          <p14:tracePt t="12147" x="5976938" y="4557713"/>
          <p14:tracePt t="12150" x="5991225" y="4572000"/>
          <p14:tracePt t="12163" x="6021388" y="4572000"/>
          <p14:tracePt t="12166" x="6051550" y="4586288"/>
          <p14:tracePt t="12180" x="6065838" y="4586288"/>
          <p14:tracePt t="12183" x="6081713" y="4602163"/>
          <p14:tracePt t="12197" x="6110288" y="4602163"/>
          <p14:tracePt t="12199" x="6126163" y="4616450"/>
          <p14:tracePt t="12213" x="6156325" y="4616450"/>
          <p14:tracePt t="12215" x="6170613" y="4632325"/>
          <p14:tracePt t="12230" x="6184900" y="4632325"/>
          <p14:tracePt t="12233" x="6200775" y="4632325"/>
          <p14:tracePt t="12247" x="6215063" y="4632325"/>
          <p14:tracePt t="12249" x="6230938" y="4632325"/>
          <p14:tracePt t="12263" x="6245225" y="4632325"/>
          <p14:tracePt t="12265" x="6261100" y="4632325"/>
          <p14:tracePt t="12280" x="6275388" y="4632325"/>
          <p14:tracePt t="12287" x="6289675" y="4632325"/>
          <p14:tracePt t="12297" x="6305550" y="4632325"/>
          <p14:tracePt t="12303" x="6319838" y="4632325"/>
          <p14:tracePt t="12314" x="6335713" y="4632325"/>
          <p14:tracePt t="12319" x="6350000" y="4616450"/>
          <p14:tracePt t="12330" x="6364288" y="4616450"/>
          <p14:tracePt t="12335" x="6380163" y="4602163"/>
          <p14:tracePt t="12347" x="6394450" y="4586288"/>
          <p14:tracePt t="12351" x="6410325" y="4586288"/>
          <p14:tracePt t="12363" x="6424613" y="4572000"/>
          <p14:tracePt t="12367" x="6438900" y="4557713"/>
          <p14:tracePt t="12380" x="6454775" y="4541838"/>
          <p14:tracePt t="12383" x="6484938" y="4527550"/>
          <p14:tracePt t="12397" x="6499225" y="4497388"/>
          <p14:tracePt t="12399" x="6515100" y="4483100"/>
          <p14:tracePt t="12413" x="6543675" y="4467225"/>
          <p14:tracePt t="12415" x="6559550" y="4437063"/>
          <p14:tracePt t="12430" x="6573838" y="4406900"/>
          <p14:tracePt t="12433" x="6604000" y="4348163"/>
          <p14:tracePt t="12447" x="6604000" y="4332288"/>
          <p14:tracePt t="12448" x="6634163" y="4287838"/>
          <p14:tracePt t="12463" x="6634163" y="4257675"/>
          <p14:tracePt t="12465" x="6648450" y="4213225"/>
          <p14:tracePt t="12480" x="6664325" y="4183063"/>
          <p14:tracePt t="12482" x="6678613" y="4152900"/>
          <p14:tracePt t="12497" x="6678613" y="4108450"/>
          <p14:tracePt t="12498" x="6692900" y="4078288"/>
          <p14:tracePt t="12504" x="6692900" y="4049713"/>
          <p14:tracePt t="12513" x="6692900" y="4033838"/>
          <p14:tracePt t="12520" x="6708775" y="4003675"/>
          <p14:tracePt t="12530" x="6708775" y="3975100"/>
          <p14:tracePt t="12536" x="6708775" y="3959225"/>
          <p14:tracePt t="12547" x="6723063" y="3929063"/>
          <p14:tracePt t="12551" x="6723063" y="3898900"/>
          <p14:tracePt t="12564" x="6723063" y="3884613"/>
          <p14:tracePt t="12568" x="6723063" y="3870325"/>
          <p14:tracePt t="12580" x="6723063" y="3854450"/>
          <p14:tracePt t="12583" x="6723063" y="3840163"/>
          <p14:tracePt t="12597" x="6723063" y="3810000"/>
          <p14:tracePt t="12614" x="6723063" y="3795713"/>
          <p14:tracePt t="12616" x="6708775" y="3779838"/>
          <p14:tracePt t="12630" x="6692900" y="3765550"/>
          <p14:tracePt t="12633" x="6678613" y="3749675"/>
          <p14:tracePt t="12647" x="6664325" y="3735388"/>
          <p14:tracePt t="12649" x="6648450" y="3721100"/>
          <p14:tracePt t="12664" x="6634163" y="3705225"/>
          <p14:tracePt t="12666" x="6618288" y="3705225"/>
          <p14:tracePt t="12680" x="6589713" y="3675063"/>
          <p14:tracePt t="12683" x="6573838" y="3675063"/>
          <p14:tracePt t="12697" x="6559550" y="3660775"/>
          <p14:tracePt t="12699" x="6543675" y="3644900"/>
          <p14:tracePt t="12713" x="6529388" y="3644900"/>
          <p14:tracePt t="12714" x="6515100" y="3630613"/>
          <p14:tracePt t="12720" x="6499225" y="3630613"/>
          <p14:tracePt t="12730" x="6484938" y="3630613"/>
          <p14:tracePt t="12736" x="6469063" y="3616325"/>
          <p14:tracePt t="12752" x="6454775" y="3616325"/>
          <p14:tracePt t="12768" x="6438900" y="3600450"/>
          <p14:tracePt t="12784" x="6424613" y="3600450"/>
          <p14:tracePt t="12809" x="6410325" y="3600450"/>
          <p14:tracePt t="12817" x="6394450" y="3600450"/>
          <p14:tracePt t="13218" x="6394450" y="3586163"/>
          <p14:tracePt t="13235" x="6394450" y="3570288"/>
          <p14:tracePt t="13242" x="6394450" y="3556000"/>
          <p14:tracePt t="13257" x="6394450" y="3541713"/>
          <p14:tracePt t="13258" x="6394450" y="3525838"/>
          <p14:tracePt t="13274" x="6394450" y="3511550"/>
          <p14:tracePt t="13282" x="6410325" y="3495675"/>
          <p14:tracePt t="13299" x="6410325" y="3481388"/>
          <p14:tracePt t="13315" x="6410325" y="3467100"/>
          <p14:tracePt t="13332" x="6410325" y="3451225"/>
          <p14:tracePt t="13338" x="6410325" y="3436938"/>
          <p14:tracePt t="13354" x="6410325" y="3421063"/>
          <p14:tracePt t="13362" x="6410325" y="3406775"/>
          <p14:tracePt t="13370" x="6424613" y="3406775"/>
          <p14:tracePt t="13378" x="6424613" y="3390900"/>
          <p14:tracePt t="13386" x="6424613" y="3376613"/>
          <p14:tracePt t="13394" x="6424613" y="3346450"/>
          <p14:tracePt t="13410" x="6438900" y="3316288"/>
          <p14:tracePt t="13419" x="6438900" y="3302000"/>
          <p14:tracePt t="13426" x="6438900" y="3271838"/>
          <p14:tracePt t="13434" x="6438900" y="3257550"/>
          <p14:tracePt t="13442" x="6454775" y="3227388"/>
          <p14:tracePt t="13450" x="6454775" y="3213100"/>
          <p14:tracePt t="13459" x="6454775" y="3182938"/>
          <p14:tracePt t="13466" x="6454775" y="3167063"/>
          <p14:tracePt t="13474" x="6469063" y="3136900"/>
          <p14:tracePt t="13482" x="6469063" y="3122613"/>
          <p14:tracePt t="13490" x="6469063" y="3092450"/>
          <p14:tracePt t="13498" x="6484938" y="3078163"/>
          <p14:tracePt t="13506" x="6484938" y="3048000"/>
          <p14:tracePt t="13515" x="6484938" y="3033713"/>
          <p14:tracePt t="13523" x="6499225" y="3003550"/>
          <p14:tracePt t="13532" x="6499225" y="2987675"/>
          <p14:tracePt t="13539" x="6515100" y="2959100"/>
          <p14:tracePt t="13548" x="6515100" y="2943225"/>
          <p14:tracePt t="13555" x="6515100" y="2913063"/>
          <p14:tracePt t="13564" x="6515100" y="2882900"/>
          <p14:tracePt t="13571" x="6515100" y="2838450"/>
          <p14:tracePt t="13580" x="6515100" y="2808288"/>
          <p14:tracePt t="13587" x="6515100" y="2749550"/>
          <p14:tracePt t="13596" x="6515100" y="2705100"/>
          <p14:tracePt t="13603" x="6515100" y="2689225"/>
          <p14:tracePt t="13613" x="6515100" y="2644775"/>
          <p14:tracePt t="13619" x="6515100" y="2600325"/>
          <p14:tracePt t="13630" x="6515100" y="2570163"/>
          <p14:tracePt t="13635" x="6515100" y="2525713"/>
          <p14:tracePt t="13647" x="6515100" y="2495550"/>
          <p14:tracePt t="13651" x="6499225" y="2465388"/>
          <p14:tracePt t="13663" x="6499225" y="2435225"/>
          <p14:tracePt t="13667" x="6499225" y="2405063"/>
          <p14:tracePt t="13680" x="6499225" y="2374900"/>
          <p14:tracePt t="13683" x="6499225" y="2346325"/>
          <p14:tracePt t="13973" x="6484938" y="2360613"/>
          <p14:tracePt t="13983" x="6469063" y="2390775"/>
          <p14:tracePt t="13988" x="6454775" y="2420938"/>
          <p14:tracePt t="13996" x="6410325" y="2479675"/>
          <p14:tracePt t="14004" x="6364288" y="2554288"/>
          <p14:tracePt t="14012" x="6319838" y="2614613"/>
          <p14:tracePt t="14020" x="6275388" y="2689225"/>
          <p14:tracePt t="14028" x="6245225" y="2749550"/>
          <p14:tracePt t="14036" x="6200775" y="2808288"/>
          <p14:tracePt t="14044" x="6170613" y="2882900"/>
          <p14:tracePt t="14052" x="6156325" y="2913063"/>
          <p14:tracePt t="14060" x="6126163" y="2959100"/>
          <p14:tracePt t="14068" x="6110288" y="3003550"/>
          <p14:tracePt t="14076" x="6096000" y="3033713"/>
          <p14:tracePt t="14084" x="6081713" y="3062288"/>
          <p14:tracePt t="14092" x="6065838" y="3092450"/>
          <p14:tracePt t="14100" x="6065838" y="3122613"/>
          <p14:tracePt t="14108" x="6065838" y="3136900"/>
          <p14:tracePt t="14116" x="6051550" y="3152775"/>
          <p14:tracePt t="14124" x="6051550" y="3167063"/>
          <p14:tracePt t="14140" x="6051550" y="3182938"/>
          <p14:tracePt t="14149" x="6035675" y="3197225"/>
          <p14:tracePt t="14173" x="6035675" y="3213100"/>
          <p14:tracePt t="14182" x="6021388" y="3213100"/>
          <p14:tracePt t="14189" x="6021388" y="3227388"/>
          <p14:tracePt t="14205" x="6007100" y="3241675"/>
          <p14:tracePt t="14221" x="5991225" y="3257550"/>
          <p14:tracePt t="14244" x="5976938" y="3271838"/>
          <p14:tracePt t="14269" x="5961063" y="3271838"/>
          <p14:tracePt t="14277" x="5946775" y="3287713"/>
          <p14:tracePt t="14285" x="5930900" y="3287713"/>
          <p14:tracePt t="14301" x="5916613" y="3287713"/>
          <p14:tracePt t="14309" x="5902325" y="3287713"/>
          <p14:tracePt t="14317" x="5886450" y="3287713"/>
          <p14:tracePt t="14325" x="5872163" y="3287713"/>
          <p14:tracePt t="14333" x="5842000" y="3287713"/>
          <p14:tracePt t="14341" x="5827713" y="3287713"/>
          <p14:tracePt t="14349" x="5811838" y="3287713"/>
          <p14:tracePt t="14357" x="5781675" y="3287713"/>
          <p14:tracePt t="14366" x="5753100" y="3271838"/>
          <p14:tracePt t="14373" x="5737225" y="3271838"/>
          <p14:tracePt t="14382" x="5707063" y="3257550"/>
          <p14:tracePt t="14389" x="5676900" y="3241675"/>
          <p14:tracePt t="14398" x="5648325" y="3227388"/>
          <p14:tracePt t="14405" x="5618163" y="3213100"/>
          <p14:tracePt t="14416" x="5588000" y="3197225"/>
          <p14:tracePt t="14421" x="5557838" y="3182938"/>
          <p14:tracePt t="14433" x="5543550" y="3167063"/>
          <p14:tracePt t="14437" x="5513388" y="3152775"/>
          <p14:tracePt t="14445" x="5483225" y="3136900"/>
          <p14:tracePt t="14454" x="5468938" y="3122613"/>
          <p14:tracePt t="14461" x="5438775" y="3108325"/>
          <p14:tracePt t="14470" x="5422900" y="3108325"/>
          <p14:tracePt t="14477" x="5408613" y="3092450"/>
          <p14:tracePt t="14486" x="5394325" y="3078163"/>
          <p14:tracePt t="14493" x="5378450" y="3078163"/>
          <p14:tracePt t="14502" x="5364163" y="3062288"/>
          <p14:tracePt t="14509" x="5348288" y="3048000"/>
          <p14:tracePt t="14518" x="5334000" y="3033713"/>
          <p14:tracePt t="14526" x="5319713" y="3033713"/>
          <p14:tracePt t="14534" x="5303838" y="3017838"/>
          <p14:tracePt t="14550" x="5303838" y="3003550"/>
          <p14:tracePt t="14558" x="5289550" y="3003550"/>
          <p14:tracePt t="14574" x="5273675" y="2987675"/>
          <p14:tracePt t="14606" x="5273675" y="2973388"/>
          <p14:tracePt t="14678" x="5303838" y="3003550"/>
          <p14:tracePt t="14686" x="5334000" y="3017838"/>
          <p14:tracePt t="14694" x="5364163" y="3048000"/>
          <p14:tracePt t="14702" x="5408613" y="3078163"/>
          <p14:tracePt t="14710" x="5453063" y="3108325"/>
          <p14:tracePt t="14721" x="5513388" y="3152775"/>
          <p14:tracePt t="14726" x="5557838" y="3197225"/>
          <p14:tracePt t="14734" x="5618163" y="3241675"/>
          <p14:tracePt t="14742" x="5662613" y="3271838"/>
          <p14:tracePt t="14751" x="5676900" y="3302000"/>
          <p14:tracePt t="14759" x="5722938" y="3332163"/>
          <p14:tracePt t="14766" x="5753100" y="3362325"/>
          <p14:tracePt t="14774" x="5781675" y="3376613"/>
          <p14:tracePt t="14782" x="5811838" y="3406775"/>
          <p14:tracePt t="14790" x="5827713" y="3406775"/>
          <p14:tracePt t="14798" x="5842000" y="3421063"/>
          <p14:tracePt t="14806" x="5856288" y="3436938"/>
          <p14:tracePt t="14823" x="5856288" y="3451225"/>
          <p14:tracePt t="14832" x="5872163" y="3451225"/>
          <p14:tracePt t="14919" x="5856288" y="3451225"/>
          <p14:tracePt t="14927" x="5842000" y="3451225"/>
          <p14:tracePt t="14935" x="5811838" y="3451225"/>
          <p14:tracePt t="14943" x="5781675" y="3451225"/>
          <p14:tracePt t="14953" x="5753100" y="3451225"/>
          <p14:tracePt t="14959" x="5707063" y="3451225"/>
          <p14:tracePt t="14967" x="5662613" y="3451225"/>
          <p14:tracePt t="14975" x="5602288" y="3451225"/>
          <p14:tracePt t="14983" x="5543550" y="3436938"/>
          <p14:tracePt t="14991" x="5499100" y="3421063"/>
          <p14:tracePt t="14999" x="5453063" y="3421063"/>
          <p14:tracePt t="15007" x="5408613" y="3406775"/>
          <p14:tracePt t="15015" x="5364163" y="3390900"/>
          <p14:tracePt t="15023" x="5319713" y="3390900"/>
          <p14:tracePt t="15032" x="5273675" y="3376613"/>
          <p14:tracePt t="15039" x="5229225" y="3376613"/>
          <p14:tracePt t="15049" x="5199063" y="3376613"/>
          <p14:tracePt t="15056" x="5168900" y="3376613"/>
          <p14:tracePt t="15065" x="5140325" y="3376613"/>
          <p14:tracePt t="15072" x="5110163" y="3376613"/>
          <p14:tracePt t="15082" x="5080000" y="3376613"/>
          <p14:tracePt t="15088" x="5049838" y="3376613"/>
          <p14:tracePt t="15096" x="5035550" y="3376613"/>
          <p14:tracePt t="15103" x="5005388" y="3376613"/>
          <p14:tracePt t="15119" x="4991100" y="3376613"/>
          <p14:tracePt t="15130" x="4975225" y="3390900"/>
          <p14:tracePt t="15135" x="4960938" y="3390900"/>
          <p14:tracePt t="15192" x="4960938" y="3406775"/>
          <p14:tracePt t="15208" x="4975225" y="3406775"/>
          <p14:tracePt t="15216" x="5005388" y="3421063"/>
          <p14:tracePt t="15224" x="5035550" y="3421063"/>
          <p14:tracePt t="15232" x="5065713" y="3451225"/>
          <p14:tracePt t="15240" x="5110163" y="3467100"/>
          <p14:tracePt t="15249" x="5168900" y="3495675"/>
          <p14:tracePt t="15256" x="5214938" y="3511550"/>
          <p14:tracePt t="15265" x="5259388" y="3556000"/>
          <p14:tracePt t="15272" x="5319713" y="3586163"/>
          <p14:tracePt t="15282" x="5364163" y="3616325"/>
          <p14:tracePt t="15288" x="5394325" y="3644900"/>
          <p14:tracePt t="15298" x="5422900" y="3675063"/>
          <p14:tracePt t="15304" x="5468938" y="3705225"/>
          <p14:tracePt t="15312" x="5499100" y="3735388"/>
          <p14:tracePt t="15320" x="5513388" y="3765550"/>
          <p14:tracePt t="15332" x="5543550" y="3779838"/>
          <p14:tracePt t="15336" x="5557838" y="3810000"/>
          <p14:tracePt t="15344" x="5557838" y="3824288"/>
          <p14:tracePt t="15352" x="5573713" y="3840163"/>
          <p14:tracePt t="15360" x="5573713" y="3854450"/>
          <p14:tracePt t="15369" x="5573713" y="3870325"/>
          <p14:tracePt t="15376" x="5573713" y="3898900"/>
          <p14:tracePt t="15384" x="5573713" y="3914775"/>
          <p14:tracePt t="15392" x="5573713" y="3929063"/>
          <p14:tracePt t="15400" x="5573713" y="3959225"/>
          <p14:tracePt t="15409" x="5573713" y="3975100"/>
          <p14:tracePt t="15416" x="5573713" y="3989388"/>
          <p14:tracePt t="15425" x="5557838" y="4019550"/>
          <p14:tracePt t="15432" x="5543550" y="4049713"/>
          <p14:tracePt t="15441" x="5527675" y="4064000"/>
          <p14:tracePt t="15448" x="5513388" y="4094163"/>
          <p14:tracePt t="15457" x="5499100" y="4108450"/>
          <p14:tracePt t="15465" x="5483225" y="4124325"/>
          <p14:tracePt t="15472" x="5483225" y="4138613"/>
          <p14:tracePt t="15482" x="5468938" y="4152900"/>
          <p14:tracePt t="15488" x="5453063" y="4168775"/>
          <p14:tracePt t="15498" x="5438775" y="4183063"/>
          <p14:tracePt t="15505" x="5422900" y="4198938"/>
          <p14:tracePt t="15515" x="5422900" y="4213225"/>
          <p14:tracePt t="15521" x="5408613" y="4213225"/>
          <p14:tracePt t="15530" x="5394325" y="4229100"/>
          <p14:tracePt t="15537" x="5378450" y="4229100"/>
          <p14:tracePt t="15547" x="5364163" y="4243388"/>
          <p14:tracePt t="15553" x="5348288" y="4243388"/>
          <p14:tracePt t="15563" x="5334000" y="4257675"/>
          <p14:tracePt t="15569" x="5289550" y="4257675"/>
          <p14:tracePt t="15580" x="5259388" y="4273550"/>
          <p14:tracePt t="15585" x="5229225" y="4273550"/>
          <p14:tracePt t="15597" x="5184775" y="4287838"/>
          <p14:tracePt t="15601" x="5140325" y="4287838"/>
          <p14:tracePt t="15614" x="5080000" y="4303713"/>
          <p14:tracePt t="15617" x="5035550" y="4332288"/>
          <p14:tracePt t="15630" x="5005388" y="4332288"/>
          <p14:tracePt t="15633" x="4945063" y="4362450"/>
          <p14:tracePt t="15647" x="4914900" y="4362450"/>
          <p14:tracePt t="15650" x="4840288" y="4392613"/>
          <p14:tracePt t="15663" x="4826000" y="4406900"/>
          <p14:tracePt t="15665" x="4751388" y="4452938"/>
          <p14:tracePt t="15680" x="4721225" y="4483100"/>
          <p14:tracePt t="15683" x="4691063" y="4483100"/>
          <p14:tracePt t="15697" x="4660900" y="4511675"/>
          <p14:tracePt t="15699" x="4632325" y="4527550"/>
          <p14:tracePt t="15713" x="4602163" y="4557713"/>
          <p14:tracePt t="15716" x="4586288" y="4586288"/>
          <p14:tracePt t="15721" x="4572000" y="4602163"/>
          <p14:tracePt t="15732" x="4557713" y="4616450"/>
          <p14:tracePt t="15737" x="4541838" y="4632325"/>
          <p14:tracePt t="15747" x="4527550" y="4646613"/>
          <p14:tracePt t="15754" x="4527550" y="4660900"/>
          <p14:tracePt t="15777" x="4527550" y="4676775"/>
          <p14:tracePt t="16123" x="4541838" y="4676775"/>
          <p14:tracePt t="16135" x="4557713" y="4676775"/>
          <p14:tracePt t="16139" x="4602163" y="4676775"/>
          <p14:tracePt t="16147" x="4632325" y="4676775"/>
          <p14:tracePt t="16156" x="4691063" y="4676775"/>
          <p14:tracePt t="16166" x="4737100" y="4676775"/>
          <p14:tracePt t="16170" x="4795838" y="4676775"/>
          <p14:tracePt t="16183" x="4840288" y="4676775"/>
          <p14:tracePt t="16186" x="4914900" y="4676775"/>
          <p14:tracePt t="16194" x="4960938" y="4660900"/>
          <p14:tracePt t="16203" x="5019675" y="4646613"/>
          <p14:tracePt t="16211" x="5080000" y="4646613"/>
          <p14:tracePt t="16219" x="5110163" y="4632325"/>
          <p14:tracePt t="16226" x="5199063" y="4616450"/>
          <p14:tracePt t="16235" x="5214938" y="4602163"/>
          <p14:tracePt t="16243" x="5289550" y="4586288"/>
          <p14:tracePt t="16251" x="5348288" y="4572000"/>
          <p14:tracePt t="16259" x="5394325" y="4557713"/>
          <p14:tracePt t="16267" x="5453063" y="4527550"/>
          <p14:tracePt t="16275" x="5468938" y="4527550"/>
          <p14:tracePt t="16283" x="5513388" y="4511675"/>
          <p14:tracePt t="16291" x="5557838" y="4497388"/>
          <p14:tracePt t="16299" x="5602288" y="4483100"/>
          <p14:tracePt t="16307" x="5632450" y="4467225"/>
          <p14:tracePt t="16315" x="5662613" y="4467225"/>
          <p14:tracePt t="16323" x="5692775" y="4452938"/>
          <p14:tracePt t="16332" x="5707063" y="4452938"/>
          <p14:tracePt t="16340" x="5737225" y="4437063"/>
          <p14:tracePt t="16348" x="5753100" y="4437063"/>
          <p14:tracePt t="16355" x="5781675" y="4422775"/>
          <p14:tracePt t="16365" x="5797550" y="4422775"/>
          <p14:tracePt t="16371" x="5811838" y="4422775"/>
          <p14:tracePt t="16382" x="5827713" y="4422775"/>
          <p14:tracePt t="16388" x="5842000" y="4422775"/>
          <p14:tracePt t="16398" x="5856288" y="4422775"/>
          <p14:tracePt t="16404" x="5872163" y="4422775"/>
          <p14:tracePt t="16413" x="5886450" y="4422775"/>
          <p14:tracePt t="16419" x="5916613" y="4422775"/>
          <p14:tracePt t="16430" x="5930900" y="4422775"/>
          <p14:tracePt t="16443" x="5946775" y="4422775"/>
          <p14:tracePt t="16451" x="5976938" y="4422775"/>
          <p14:tracePt t="16459" x="5991225" y="4422775"/>
          <p14:tracePt t="16467" x="6007100" y="4422775"/>
          <p14:tracePt t="16475" x="6021388" y="4437063"/>
          <p14:tracePt t="16483" x="6035675" y="4437063"/>
          <p14:tracePt t="16491" x="6051550" y="4437063"/>
          <p14:tracePt t="16508" x="6065838" y="4452938"/>
          <p14:tracePt t="16515" x="6081713" y="4452938"/>
          <p14:tracePt t="16524" x="6096000" y="4452938"/>
          <p14:tracePt t="16548" x="6110288" y="4452938"/>
          <p14:tracePt t="16588" x="6110288" y="4467225"/>
          <p14:tracePt t="16628" x="6110288" y="4483100"/>
          <p14:tracePt t="16637" x="6110288" y="4497388"/>
          <p14:tracePt t="16645" x="6096000" y="4527550"/>
          <p14:tracePt t="16652" x="6096000" y="4557713"/>
          <p14:tracePt t="16660" x="6065838" y="4602163"/>
          <p14:tracePt t="16669" x="6035675" y="4646613"/>
          <p14:tracePt t="16676" x="6007100" y="4691063"/>
          <p14:tracePt t="16685" x="5976938" y="4751388"/>
          <p14:tracePt t="16693" x="5961063" y="4795838"/>
          <p14:tracePt t="16700" x="5930900" y="4840288"/>
          <p14:tracePt t="16709" x="5902325" y="4900613"/>
          <p14:tracePt t="16716" x="5886450" y="4914900"/>
          <p14:tracePt t="16724" x="5872163" y="4960938"/>
          <p14:tracePt t="16732" x="5842000" y="5035550"/>
          <p14:tracePt t="16740" x="5842000" y="5065713"/>
          <p14:tracePt t="16749" x="5827713" y="5110163"/>
          <p14:tracePt t="16757" x="5811838" y="5154613"/>
          <p14:tracePt t="16765" x="5811838" y="5199063"/>
          <p14:tracePt t="16772" x="5797550" y="5245100"/>
          <p14:tracePt t="16782" x="5797550" y="5273675"/>
          <p14:tracePt t="16789" x="5797550" y="5303838"/>
          <p14:tracePt t="16798" x="5797550" y="5334000"/>
          <p14:tracePt t="16805" x="5797550" y="5348288"/>
          <p14:tracePt t="16815" x="5781675" y="5378450"/>
          <p14:tracePt t="16821" x="5781675" y="5394325"/>
          <p14:tracePt t="16830" x="5781675" y="5408613"/>
          <p14:tracePt t="16845" x="5781675" y="5422900"/>
          <p14:tracePt t="16869" x="5767388" y="5422900"/>
          <p14:tracePt t="17102" x="5767388" y="5378450"/>
          <p14:tracePt t="17110" x="5797550" y="5334000"/>
          <p14:tracePt t="17118" x="5842000" y="5289550"/>
          <p14:tracePt t="17126" x="5886450" y="5245100"/>
          <p14:tracePt t="17136" x="5946775" y="5168900"/>
          <p14:tracePt t="17141" x="6021388" y="5110163"/>
          <p14:tracePt t="17150" x="6081713" y="5049838"/>
          <p14:tracePt t="17158" x="6184900" y="4945063"/>
          <p14:tracePt t="17165" x="6305550" y="4856163"/>
          <p14:tracePt t="17174" x="6394450" y="4765675"/>
          <p14:tracePt t="17182" x="6515100" y="4660900"/>
          <p14:tracePt t="17190" x="6634163" y="4572000"/>
          <p14:tracePt t="17199" x="6738938" y="4497388"/>
          <p14:tracePt t="17206" x="6813550" y="4422775"/>
          <p14:tracePt t="17215" x="6902450" y="4362450"/>
          <p14:tracePt t="17222" x="6962775" y="4303713"/>
          <p14:tracePt t="17232" x="6992938" y="4273550"/>
          <p14:tracePt t="17238" x="7051675" y="4229100"/>
          <p14:tracePt t="17248" x="7081838" y="4183063"/>
          <p14:tracePt t="17254" x="7126288" y="4152900"/>
          <p14:tracePt t="17263" x="7156450" y="4124325"/>
          <p14:tracePt t="17270" x="7172325" y="4094163"/>
          <p14:tracePt t="17280" x="7186613" y="4064000"/>
          <p14:tracePt t="17286" x="7200900" y="4049713"/>
          <p14:tracePt t="17297" x="7200900" y="4033838"/>
          <p14:tracePt t="17302" x="7200900" y="4019550"/>
          <p14:tracePt t="17313" x="7216775" y="4019550"/>
          <p14:tracePt t="17326" x="7216775" y="4003675"/>
          <p14:tracePt t="17415" x="7200900" y="4003675"/>
          <p14:tracePt t="17423" x="7200900" y="3989388"/>
          <p14:tracePt t="17439" x="7186613" y="3989388"/>
          <p14:tracePt t="17464" x="7172325" y="3975100"/>
          <p14:tracePt t="17479" x="7156450" y="3975100"/>
          <p14:tracePt t="17487" x="7142163" y="3975100"/>
          <p14:tracePt t="17495" x="7126288" y="3959225"/>
          <p14:tracePt t="17503" x="7112000" y="3959225"/>
          <p14:tracePt t="17511" x="7097713" y="3959225"/>
          <p14:tracePt t="17519" x="7081838" y="3944938"/>
          <p14:tracePt t="17526" x="7051675" y="3944938"/>
          <p14:tracePt t="17535" x="7023100" y="3944938"/>
          <p14:tracePt t="17543" x="7007225" y="3929063"/>
          <p14:tracePt t="17551" x="6977063" y="3929063"/>
          <p14:tracePt t="17559" x="6946900" y="3929063"/>
          <p14:tracePt t="17567" x="6932613" y="3914775"/>
          <p14:tracePt t="17575" x="6918325" y="3914775"/>
          <p14:tracePt t="17583" x="6902450" y="3914775"/>
          <p14:tracePt t="17591" x="6888163" y="3914775"/>
          <p14:tracePt t="17599" x="6872288" y="3914775"/>
          <p14:tracePt t="17616" x="6858000" y="3898900"/>
          <p14:tracePt t="17632" x="6858000" y="3884613"/>
          <p14:tracePt t="17649" x="6858000" y="3854450"/>
          <p14:tracePt t="17655" x="6858000" y="3840163"/>
          <p14:tracePt t="17666" x="6858000" y="3810000"/>
          <p14:tracePt t="17671" x="6872288" y="3795713"/>
          <p14:tracePt t="17682" x="6888163" y="3765550"/>
          <p14:tracePt t="17687" x="6918325" y="3749675"/>
          <p14:tracePt t="17695" x="6946900" y="3735388"/>
          <p14:tracePt t="17704" x="6962775" y="3721100"/>
          <p14:tracePt t="17712" x="6992938" y="3705225"/>
          <p14:tracePt t="17720" x="7023100" y="3690938"/>
          <p14:tracePt t="17728" x="7051675" y="3675063"/>
          <p14:tracePt t="17736" x="7067550" y="3660775"/>
          <p14:tracePt t="17743" x="7112000" y="3660775"/>
          <p14:tracePt t="17752" x="7156450" y="3644900"/>
          <p14:tracePt t="17759" x="7186613" y="3630613"/>
          <p14:tracePt t="17768" x="7231063" y="3630613"/>
          <p14:tracePt t="17775" x="7261225" y="3616325"/>
          <p14:tracePt t="17784" x="7305675" y="3616325"/>
          <p14:tracePt t="17792" x="7335838" y="3600450"/>
          <p14:tracePt t="17800" x="7366000" y="3600450"/>
          <p14:tracePt t="17808" x="7410450" y="3586163"/>
          <p14:tracePt t="17815" x="7426325" y="3570288"/>
          <p14:tracePt t="17824" x="7454900" y="3570288"/>
          <p14:tracePt t="17832" x="7485063" y="3556000"/>
          <p14:tracePt t="17840" x="7500938" y="3556000"/>
          <p14:tracePt t="17849" x="7515225" y="3541713"/>
          <p14:tracePt t="17865" x="7531100" y="3541713"/>
          <p14:tracePt t="17882" x="7545388" y="3525838"/>
          <p14:tracePt t="17936" x="7531100" y="3525838"/>
          <p14:tracePt t="18193" x="7515225" y="3525838"/>
          <p14:tracePt t="18201" x="7500938" y="3525838"/>
          <p14:tracePt t="18209" x="7470775" y="3511550"/>
          <p14:tracePt t="18217" x="7440613" y="3495675"/>
          <p14:tracePt t="18225" x="7396163" y="3495675"/>
          <p14:tracePt t="18233" x="7366000" y="3467100"/>
          <p14:tracePt t="18242" x="7335838" y="3467100"/>
          <p14:tracePt t="18251" x="7305675" y="3451225"/>
          <p14:tracePt t="18257" x="7261225" y="3436938"/>
          <p14:tracePt t="18266" x="7231063" y="3421063"/>
          <p14:tracePt t="18273" x="7200900" y="3421063"/>
          <p14:tracePt t="18283" x="7156450" y="3406775"/>
          <p14:tracePt t="18289" x="7126288" y="3406775"/>
          <p14:tracePt t="18300" x="7081838" y="3390900"/>
          <p14:tracePt t="18305" x="7051675" y="3390900"/>
          <p14:tracePt t="18316" x="7023100" y="3390900"/>
          <p14:tracePt t="18321" x="6977063" y="3390900"/>
          <p14:tracePt t="18332" x="6962775" y="3390900"/>
          <p14:tracePt t="18337" x="6918325" y="3390900"/>
          <p14:tracePt t="18345" x="6888163" y="3390900"/>
          <p14:tracePt t="18354" x="6858000" y="3390900"/>
          <p14:tracePt t="18365" x="6827838" y="3390900"/>
          <p14:tracePt t="18369" x="6797675" y="3390900"/>
          <p14:tracePt t="18378" x="6783388" y="3390900"/>
          <p14:tracePt t="18386" x="6753225" y="3406775"/>
          <p14:tracePt t="18394" x="6738938" y="3406775"/>
          <p14:tracePt t="18402" x="6723063" y="3406775"/>
          <p14:tracePt t="18409" x="6708775" y="3421063"/>
          <p14:tracePt t="18418" x="6692900" y="3421063"/>
          <p14:tracePt t="18426" x="6678613" y="3436938"/>
          <p14:tracePt t="18434" x="6664325" y="3436938"/>
          <p14:tracePt t="18442" x="6648450" y="3451225"/>
          <p14:tracePt t="18458" x="6634163" y="3467100"/>
          <p14:tracePt t="18465" x="6634163" y="3481388"/>
          <p14:tracePt t="18474" x="6618288" y="3495675"/>
          <p14:tracePt t="18482" x="6604000" y="3495675"/>
          <p14:tracePt t="18490" x="6589713" y="3511550"/>
          <p14:tracePt t="18499" x="6589713" y="3525838"/>
          <p14:tracePt t="18506" x="6573838" y="3541713"/>
          <p14:tracePt t="18516" x="6573838" y="3556000"/>
          <p14:tracePt t="18522" x="6559550" y="3556000"/>
          <p14:tracePt t="18531" x="6543675" y="3570288"/>
          <p14:tracePt t="18537" x="6529388" y="3570288"/>
          <p14:tracePt t="18548" x="6515100" y="3586163"/>
          <p14:tracePt t="18562" x="6499225" y="3586163"/>
          <p14:tracePt t="18570" x="6484938" y="3600450"/>
          <p14:tracePt t="18582" x="6469063" y="3600450"/>
          <p14:tracePt t="18586" x="6454775" y="3600450"/>
          <p14:tracePt t="18594" x="6438900" y="3600450"/>
          <p14:tracePt t="18602" x="6424613" y="3600450"/>
          <p14:tracePt t="18610" x="6410325" y="3600450"/>
          <p14:tracePt t="18618" x="6410325" y="3586163"/>
          <p14:tracePt t="18627" x="6394450" y="3570288"/>
          <p14:tracePt t="18634" x="6380163" y="3541713"/>
          <p14:tracePt t="18642" x="6380163" y="3511550"/>
          <p14:tracePt t="18650" x="6380163" y="3467100"/>
          <p14:tracePt t="18658" x="6380163" y="3406775"/>
          <p14:tracePt t="18666" x="6380163" y="3362325"/>
          <p14:tracePt t="18675" x="6380163" y="3287713"/>
          <p14:tracePt t="18682" x="6380163" y="3227388"/>
          <p14:tracePt t="18691" x="6380163" y="3197225"/>
          <p14:tracePt t="18699" x="6380163" y="3078163"/>
          <p14:tracePt t="18707" x="6394450" y="3048000"/>
          <p14:tracePt t="18715" x="6394450" y="3003550"/>
          <p14:tracePt t="18722" x="6410325" y="2959100"/>
          <p14:tracePt t="18732" x="6424613" y="2913063"/>
          <p14:tracePt t="18739" x="6424613" y="2882900"/>
          <p14:tracePt t="18749" x="6438900" y="2868613"/>
          <p14:tracePt t="18754" x="6438900" y="2854325"/>
          <p14:tracePt t="18765" x="6438900" y="2838450"/>
          <p14:tracePt t="18771" x="6438900" y="2824163"/>
          <p14:tracePt t="18795" x="6438900" y="2808288"/>
          <p14:tracePt t="18819" x="6438900" y="2794000"/>
          <p14:tracePt t="18835" x="6438900" y="2779713"/>
          <p14:tracePt t="18851" x="6424613" y="2763838"/>
          <p14:tracePt t="18859" x="6424613" y="2749550"/>
          <p14:tracePt t="18867" x="6424613" y="2733675"/>
          <p14:tracePt t="18875" x="6410325" y="2719388"/>
          <p14:tracePt t="18883" x="6410325" y="2705100"/>
          <p14:tracePt t="18891" x="6394450" y="2689225"/>
          <p14:tracePt t="18899" x="6394450" y="2674938"/>
          <p14:tracePt t="18907" x="6394450" y="2659063"/>
          <p14:tracePt t="18916" x="6380163" y="2628900"/>
          <p14:tracePt t="18923" x="6380163" y="2600325"/>
          <p14:tracePt t="18932" x="6380163" y="2570163"/>
          <p14:tracePt t="18939" x="6380163" y="2554288"/>
          <p14:tracePt t="18949" x="6364288" y="2525713"/>
          <p14:tracePt t="18955" x="6364288" y="2495550"/>
          <p14:tracePt t="18967" x="6364288" y="2465388"/>
          <p14:tracePt t="18971" x="6364288" y="2435225"/>
          <p14:tracePt t="18982" x="6364288" y="2420938"/>
          <p14:tracePt t="18987" x="6364288" y="2405063"/>
          <p14:tracePt t="18996" x="6364288" y="2390775"/>
          <p14:tracePt t="19004" x="6364288" y="2374900"/>
          <p14:tracePt t="19011" x="6364288" y="2360613"/>
          <p14:tracePt t="19028" x="6364288" y="2346325"/>
          <p14:tracePt t="19043" x="6364288" y="2330450"/>
          <p14:tracePt t="19421" x="6364288" y="2360613"/>
          <p14:tracePt t="19429" x="6364288" y="2390775"/>
          <p14:tracePt t="19437" x="6364288" y="2435225"/>
          <p14:tracePt t="19445" x="6364288" y="2479675"/>
          <p14:tracePt t="19456" x="6380163" y="2525713"/>
          <p14:tracePt t="19461" x="6380163" y="2570163"/>
          <p14:tracePt t="19469" x="6394450" y="2659063"/>
          <p14:tracePt t="19477" x="6394450" y="2763838"/>
          <p14:tracePt t="19485" x="6424613" y="2943225"/>
          <p14:tracePt t="19493" x="6424613" y="3003550"/>
          <p14:tracePt t="19501" x="6438900" y="3152775"/>
          <p14:tracePt t="19509" x="6469063" y="3287713"/>
          <p14:tracePt t="19517" x="6484938" y="3436938"/>
          <p14:tracePt t="19525" x="6499225" y="3556000"/>
          <p14:tracePt t="19533" x="6515100" y="3705225"/>
          <p14:tracePt t="19541" x="6529388" y="3840163"/>
          <p14:tracePt t="19549" x="6543675" y="3944938"/>
          <p14:tracePt t="19557" x="6559550" y="4064000"/>
          <p14:tracePt t="19566" x="6573838" y="4152900"/>
          <p14:tracePt t="19573" x="6604000" y="4257675"/>
          <p14:tracePt t="19582" x="6618288" y="4332288"/>
          <p14:tracePt t="19589" x="6634163" y="4422775"/>
          <p14:tracePt t="19599" x="6648450" y="4497388"/>
          <p14:tracePt t="19605" x="6664325" y="4557713"/>
          <p14:tracePt t="19615" x="6664325" y="4586288"/>
          <p14:tracePt t="19621" x="6678613" y="4660900"/>
          <p14:tracePt t="19631" x="6692900" y="4706938"/>
          <p14:tracePt t="19637" x="6708775" y="4751388"/>
          <p14:tracePt t="19647" x="6708775" y="4781550"/>
          <p14:tracePt t="19653" x="6708775" y="4811713"/>
          <p14:tracePt t="19664" x="6723063" y="4840288"/>
          <p14:tracePt t="19669" x="6723063" y="4856163"/>
          <p14:tracePt t="19680" x="6723063" y="4870450"/>
          <p14:tracePt t="19686" x="6738938" y="4886325"/>
          <p14:tracePt t="19697" x="6738938" y="4900613"/>
          <p14:tracePt t="19701" x="6738938" y="4914900"/>
          <p14:tracePt t="19714" x="6738938" y="4930775"/>
          <p14:tracePt t="19730" x="6738938" y="4945063"/>
          <p14:tracePt t="19733" x="6738938" y="4960938"/>
          <p14:tracePt t="19747" x="6738938" y="4975225"/>
          <p14:tracePt t="19764" x="6738938" y="5005388"/>
          <p14:tracePt t="19766" x="6738938" y="5019675"/>
          <p14:tracePt t="19780" x="6738938" y="5035550"/>
          <p14:tracePt t="19783" x="6738938" y="5049838"/>
          <p14:tracePt t="19799" x="6738938" y="5065713"/>
          <p14:tracePt t="19816" x="6738938" y="5080000"/>
          <p14:tracePt t="19910" x="6738938" y="5065713"/>
          <p14:tracePt t="19926" x="6723063" y="5049838"/>
          <p14:tracePt t="19942" x="6708775" y="5035550"/>
          <p14:tracePt t="19958" x="6692900" y="5019675"/>
          <p14:tracePt t="19966" x="6692900" y="5005388"/>
          <p14:tracePt t="19982" x="6678613" y="4991100"/>
          <p14:tracePt t="19999" x="6678613" y="4975225"/>
          <p14:tracePt t="20007" x="6664325" y="4960938"/>
          <p14:tracePt t="20022" x="6648450" y="4945063"/>
          <p14:tracePt t="20032" x="6648450" y="4930775"/>
          <p14:tracePt t="20039" x="6634163" y="4930775"/>
          <p14:tracePt t="20049" x="6634163" y="4914900"/>
          <p14:tracePt t="20054" x="6618288" y="4900613"/>
          <p14:tracePt t="20062" x="6618288" y="4886325"/>
          <p14:tracePt t="20071" x="6604000" y="4886325"/>
          <p14:tracePt t="20079" x="6604000" y="4870450"/>
          <p14:tracePt t="20087" x="6589713" y="4856163"/>
          <p14:tracePt t="20103" x="6589713" y="4840288"/>
          <p14:tracePt t="20111" x="6573838" y="4840288"/>
          <p14:tracePt t="20126" x="6559550" y="4826000"/>
          <p14:tracePt t="20151" x="6559550" y="4811713"/>
          <p14:tracePt t="20174" x="6543675" y="4811713"/>
          <p14:tracePt t="20231" x="6529388" y="4811713"/>
          <p14:tracePt t="20288" x="6529388" y="4795838"/>
          <p14:tracePt t="20528" x="6529388" y="4811713"/>
          <p14:tracePt t="20536" x="6543675" y="4811713"/>
          <p14:tracePt t="20560" x="6559550" y="4826000"/>
          <p14:tracePt t="20576" x="6573838" y="4826000"/>
          <p14:tracePt t="20585" x="6573838" y="4840288"/>
          <p14:tracePt t="20593" x="6589713" y="4840288"/>
          <p14:tracePt t="20608" x="6604000" y="4840288"/>
          <p14:tracePt t="20616" x="6604000" y="4856163"/>
          <p14:tracePt t="20625" x="6618288" y="4856163"/>
          <p14:tracePt t="20640" x="6618288" y="4870450"/>
          <p14:tracePt t="20656" x="6634163" y="4870450"/>
          <p14:tracePt t="20672" x="6634163" y="4886325"/>
          <p14:tracePt t="20689" x="6648450" y="4886325"/>
          <p14:tracePt t="20728" x="6648450" y="4900613"/>
          <p14:tracePt t="20753" x="6664325" y="4900613"/>
          <p14:tracePt t="20793" x="6664325" y="4914900"/>
          <p14:tracePt t="20801" x="6678613" y="4914900"/>
          <p14:tracePt t="20849" x="6678613" y="4930775"/>
          <p14:tracePt t="20867" x="6692900" y="4930775"/>
          <p14:tracePt t="20905" x="6692900" y="4945063"/>
          <p14:tracePt t="20921" x="6708775" y="4945063"/>
          <p14:tracePt t="20945" x="6708775" y="4960938"/>
          <p14:tracePt t="20962" x="6723063" y="4960938"/>
          <p14:tracePt t="20985" x="6723063" y="4975225"/>
          <p14:tracePt t="20993" x="6738938" y="4975225"/>
          <p14:tracePt t="21018" x="6738938" y="4991100"/>
          <p14:tracePt t="21025" x="6753225" y="4991100"/>
          <p14:tracePt t="21050" x="6753225" y="5005388"/>
          <p14:tracePt t="21074" x="6769100" y="5005388"/>
          <p14:tracePt t="21090" x="6769100" y="5019675"/>
          <p14:tracePt t="21138" x="6769100" y="5035550"/>
          <p14:tracePt t="21154" x="6783388" y="5035550"/>
          <p14:tracePt t="21171" x="6783388" y="5049838"/>
          <p14:tracePt t="21194" x="6797675" y="5049838"/>
          <p14:tracePt t="21202" x="6797675" y="5065713"/>
          <p14:tracePt t="21226" x="6813550" y="5065713"/>
          <p14:tracePt t="21234" x="6813550" y="5080000"/>
          <p14:tracePt t="21266" x="6827838" y="5094288"/>
          <p14:tracePt t="21291" x="6843713" y="5094288"/>
          <p14:tracePt t="21299" x="6843713" y="5110163"/>
          <p14:tracePt t="21322" x="6858000" y="5110163"/>
          <p14:tracePt t="21333" x="6858000" y="5124450"/>
          <p14:tracePt t="21362" x="6872288" y="5140325"/>
          <p14:tracePt t="21394" x="6888163" y="5154613"/>
          <p14:tracePt t="21419" x="6888163" y="5168900"/>
          <p14:tracePt t="21427" x="6902450" y="5168900"/>
          <p14:tracePt t="21435" x="6902450" y="5184775"/>
          <p14:tracePt t="21460" x="6918325" y="5199063"/>
          <p14:tracePt t="21475" x="6932613" y="5214938"/>
          <p14:tracePt t="21491" x="6932613" y="5229225"/>
          <p14:tracePt t="21499" x="6946900" y="5229225"/>
          <p14:tracePt t="21507" x="6946900" y="5245100"/>
          <p14:tracePt t="21515" x="6962775" y="5245100"/>
          <p14:tracePt t="21532" x="6962775" y="5259388"/>
          <p14:tracePt t="21539" x="6977063" y="5273675"/>
          <p14:tracePt t="21555" x="6992938" y="5273675"/>
          <p14:tracePt t="21566" x="6992938" y="5289550"/>
          <p14:tracePt t="21571" x="6992938" y="5303838"/>
          <p14:tracePt t="21579" x="7007225" y="5303838"/>
          <p14:tracePt t="21595" x="7023100" y="5319713"/>
          <p14:tracePt t="21611" x="7023100" y="5334000"/>
          <p14:tracePt t="21620" x="7037388" y="5334000"/>
          <p14:tracePt t="21627" x="7037388" y="5348288"/>
          <p14:tracePt t="21635" x="7051675" y="5348288"/>
          <p14:tracePt t="21643" x="7051675" y="5364163"/>
          <p14:tracePt t="21652" x="7067550" y="5378450"/>
          <p14:tracePt t="21667" x="7081838" y="5378450"/>
          <p14:tracePt t="21675" x="7081838" y="5394325"/>
          <p14:tracePt t="21683" x="7097713" y="5408613"/>
          <p14:tracePt t="21699" x="7097713" y="5422900"/>
          <p14:tracePt t="21708" x="7112000" y="5422900"/>
          <p14:tracePt t="21715" x="7112000" y="5438775"/>
          <p14:tracePt t="21724" x="7126288" y="5438775"/>
          <p14:tracePt t="21733" x="7126288" y="5453063"/>
          <p14:tracePt t="21740" x="7142163" y="5468938"/>
          <p14:tracePt t="21756" x="7156450" y="5483225"/>
          <p14:tracePt t="21772" x="7156450" y="5499100"/>
          <p14:tracePt t="21782" x="7172325" y="5499100"/>
          <p14:tracePt t="21788" x="7172325" y="5513388"/>
          <p14:tracePt t="21796" x="7186613" y="5513388"/>
          <p14:tracePt t="21804" x="7186613" y="5527675"/>
          <p14:tracePt t="21820" x="7200900" y="5527675"/>
          <p14:tracePt t="21828" x="7200900" y="5543550"/>
          <p14:tracePt t="21844" x="7216775" y="5543550"/>
          <p14:tracePt t="21852" x="7216775" y="5557838"/>
          <p14:tracePt t="21868" x="7231063" y="5573713"/>
          <p14:tracePt t="21884" x="7231063" y="5588000"/>
          <p14:tracePt t="21892" x="7246938" y="5588000"/>
          <p14:tracePt t="21900" x="7246938" y="5602288"/>
          <p14:tracePt t="21908" x="7261225" y="5602288"/>
          <p14:tracePt t="21916" x="7261225" y="5618163"/>
          <p14:tracePt t="21925" x="7277100" y="5618163"/>
          <p14:tracePt t="21933" x="7277100" y="5632450"/>
          <p14:tracePt t="21941" x="7291388" y="5632450"/>
          <p14:tracePt t="21949" x="7291388" y="5648325"/>
          <p14:tracePt t="21956" x="7305675" y="5662613"/>
          <p14:tracePt t="21972" x="7321550" y="5676900"/>
          <p14:tracePt t="21982" x="7321550" y="5692775"/>
          <p14:tracePt t="21989" x="7335838" y="5692775"/>
          <p14:tracePt t="21999" x="7351713" y="5707063"/>
          <p14:tracePt t="22012" x="7351713" y="5722938"/>
          <p14:tracePt t="22021" x="7366000" y="5722938"/>
          <p14:tracePt t="22037" x="7380288" y="5737225"/>
          <p14:tracePt t="22052" x="7380288" y="5753100"/>
          <p14:tracePt t="22060" x="7396163" y="5753100"/>
          <p14:tracePt t="22084" x="7410450" y="5767388"/>
          <p14:tracePt t="22101" x="7426325" y="5767388"/>
          <p14:tracePt t="22117" x="7426325" y="5781675"/>
          <p14:tracePt t="22125" x="7440613" y="5781675"/>
          <p14:tracePt t="22133" x="7440613" y="5797550"/>
          <p14:tracePt t="22149" x="7454900" y="5797550"/>
          <p14:tracePt t="22157" x="7454900" y="5811838"/>
          <p14:tracePt t="22166" x="7470775" y="5811838"/>
          <p14:tracePt t="22173" x="7470775" y="5827713"/>
          <p14:tracePt t="22182" x="7485063" y="5827713"/>
          <p14:tracePt t="22189" x="7500938" y="5842000"/>
          <p14:tracePt t="22205" x="7515225" y="5856288"/>
          <p14:tracePt t="22216" x="7515225" y="5872163"/>
          <p14:tracePt t="22221" x="7531100" y="5872163"/>
          <p14:tracePt t="22232" x="7531100" y="5886450"/>
          <p14:tracePt t="22237" x="7545388" y="5886450"/>
          <p14:tracePt t="22245" x="7545388" y="5902325"/>
          <p14:tracePt t="22254" x="7559675" y="5902325"/>
          <p14:tracePt t="22266" x="7559675" y="5916613"/>
          <p14:tracePt t="22269" x="7575550" y="5916613"/>
          <p14:tracePt t="22277" x="7575550" y="5930900"/>
          <p14:tracePt t="22285" x="7589838" y="5930900"/>
          <p14:tracePt t="22294" x="7589838" y="5946775"/>
          <p14:tracePt t="22301" x="7605713" y="5961063"/>
          <p14:tracePt t="22317" x="7620000" y="5976938"/>
          <p14:tracePt t="22333" x="7634288" y="5991225"/>
          <p14:tracePt t="22341" x="7650163" y="5991225"/>
          <p14:tracePt t="22349" x="7650163" y="6007100"/>
          <p14:tracePt t="22357" x="7664450" y="6021388"/>
          <p14:tracePt t="22373" x="7680325" y="6035675"/>
          <p14:tracePt t="22389" x="7694613" y="6035675"/>
          <p14:tracePt t="22399" x="7694613" y="6051550"/>
          <p14:tracePt t="22416" x="7708900" y="6051550"/>
          <p14:tracePt t="22422" x="7708900" y="6065838"/>
          <p14:tracePt t="22438" x="7724775" y="6065838"/>
          <p14:tracePt t="22448" x="7724775" y="6081713"/>
          <p14:tracePt t="22462" x="7739063" y="6096000"/>
          <p14:tracePt t="22478" x="7754938" y="6096000"/>
          <p14:tracePt t="22494" x="7754938" y="6110288"/>
          <p14:tracePt t="22502" x="7769225" y="6110288"/>
          <p14:tracePt t="22534" x="7769225" y="6126163"/>
          <p14:tracePt t="22542" x="7785100" y="6126163"/>
          <p14:tracePt t="22679" x="7799388" y="6140450"/>
          <p14:tracePt t="22702" x="7813675" y="6140450"/>
          <p14:tracePt t="22711" x="7829550" y="6156325"/>
          <p14:tracePt t="22727" x="7829550" y="6170613"/>
          <p14:tracePt t="22735" x="7843838" y="6170613"/>
          <p14:tracePt t="22751" x="7859713" y="6184900"/>
          <p14:tracePt t="23353" x="7859713" y="6200775"/>
          <p14:tracePt t="23361" x="7874000" y="6215063"/>
          <p14:tracePt t="23368" x="7874000" y="6230938"/>
          <p14:tracePt t="23377" x="7888288" y="6245225"/>
          <p14:tracePt t="23388" x="7888288" y="6261100"/>
          <p14:tracePt t="23392" x="7904163" y="6261100"/>
          <p14:tracePt t="23401" x="7918450" y="6275388"/>
          <p14:tracePt t="23409" x="7918450" y="6289675"/>
          <p14:tracePt t="23416" x="7934325" y="6289675"/>
          <p14:tracePt t="23425" x="7934325" y="6305550"/>
          <p14:tracePt t="23433" x="7948613" y="6319838"/>
          <p14:tracePt t="23456" x="7962900" y="6335713"/>
          <p14:tracePt t="23473" x="7978775" y="6335713"/>
          <p14:tracePt t="23482" x="7978775" y="6350000"/>
          <p14:tracePt t="23505" x="7993063" y="6350000"/>
          <p14:tracePt t="23516" x="7993063" y="6364288"/>
          <p14:tracePt t="23528" x="8008938" y="6364288"/>
          <p14:tracePt t="23553" x="8008938" y="6380163"/>
          <p14:tracePt t="23561" x="8023225" y="6380163"/>
          <p14:tracePt t="23586" x="8023225" y="6394450"/>
          <p14:tracePt t="23594" x="8039100" y="6394450"/>
          <p14:tracePt t="23617" x="8039100" y="6410325"/>
          <p14:tracePt t="23754" x="8023225" y="6410325"/>
          <p14:tracePt t="23762" x="7978775" y="6410325"/>
          <p14:tracePt t="23770" x="7978775" y="6394450"/>
          <p14:tracePt t="23778" x="7934325" y="6380163"/>
          <p14:tracePt t="23786" x="7888288" y="6350000"/>
          <p14:tracePt t="23794" x="7859713" y="6335713"/>
          <p14:tracePt t="23802" x="7813675" y="6305550"/>
          <p14:tracePt t="23810" x="7785100" y="6275388"/>
          <p14:tracePt t="23818" x="7739063" y="6245225"/>
          <p14:tracePt t="23826" x="7694613" y="6200775"/>
          <p14:tracePt t="23834" x="7664450" y="6156325"/>
          <p14:tracePt t="23842" x="7620000" y="6126163"/>
          <p14:tracePt t="23849" x="7575550" y="6081713"/>
          <p14:tracePt t="23858" x="7531100" y="6035675"/>
          <p14:tracePt t="23866" x="7485063" y="5976938"/>
          <p14:tracePt t="23874" x="7454900" y="5930900"/>
          <p14:tracePt t="23882" x="7410450" y="5872163"/>
          <p14:tracePt t="23890" x="7380288" y="5842000"/>
          <p14:tracePt t="23899" x="7351713" y="5797550"/>
          <p14:tracePt t="23906" x="7321550" y="5767388"/>
          <p14:tracePt t="23915" x="7291388" y="5737225"/>
          <p14:tracePt t="23922" x="7277100" y="5707063"/>
          <p14:tracePt t="23932" x="7246938" y="5676900"/>
          <p14:tracePt t="23938" x="7231063" y="5648325"/>
          <p14:tracePt t="23949" x="7216775" y="5632450"/>
          <p14:tracePt t="23954" x="7200900" y="5618163"/>
          <p14:tracePt t="23964" x="7186613" y="5602288"/>
          <p14:tracePt t="23978" x="7172325" y="5588000"/>
          <p14:tracePt t="23987" x="7156450" y="5588000"/>
          <p14:tracePt t="23994" x="7156450" y="5573713"/>
          <p14:tracePt t="24002" x="7142163" y="5557838"/>
          <p14:tracePt t="24010" x="7126288" y="5543550"/>
          <p14:tracePt t="24026" x="7112000" y="5527675"/>
          <p14:tracePt t="24035" x="7097713" y="5513388"/>
          <p14:tracePt t="24043" x="7081838" y="5499100"/>
          <p14:tracePt t="24051" x="7067550" y="5483225"/>
          <p14:tracePt t="24058" x="7067550" y="5468938"/>
          <p14:tracePt t="24066" x="7051675" y="5438775"/>
          <p14:tracePt t="24075" x="7023100" y="5422900"/>
          <p14:tracePt t="24082" x="7007225" y="5394325"/>
          <p14:tracePt t="24090" x="6992938" y="5364163"/>
          <p14:tracePt t="24099" x="6977063" y="5348288"/>
          <p14:tracePt t="24107" x="6932613" y="5303838"/>
          <p14:tracePt t="24116" x="6918325" y="5289550"/>
          <p14:tracePt t="24123" x="6888163" y="5245100"/>
          <p14:tracePt t="24133" x="6858000" y="5214938"/>
          <p14:tracePt t="24138" x="6843713" y="5184775"/>
          <p14:tracePt t="24150" x="6827838" y="5154613"/>
          <p14:tracePt t="24155" x="6783388" y="5124450"/>
          <p14:tracePt t="24165" x="6769100" y="5094288"/>
          <p14:tracePt t="24171" x="6738938" y="5065713"/>
          <p14:tracePt t="24179" x="6708775" y="5049838"/>
          <p14:tracePt t="24187" x="6678613" y="5019675"/>
          <p14:tracePt t="24195" x="6634163" y="4975225"/>
          <p14:tracePt t="24203" x="6618288" y="4960938"/>
          <p14:tracePt t="24211" x="6573838" y="4914900"/>
          <p14:tracePt t="24219" x="6559550" y="4900613"/>
          <p14:tracePt t="24227" x="6499225" y="4856163"/>
          <p14:tracePt t="24236" x="6484938" y="4840288"/>
          <p14:tracePt t="24243" x="6438900" y="4795838"/>
          <p14:tracePt t="24251" x="6424613" y="4765675"/>
          <p14:tracePt t="24259" x="6394450" y="4737100"/>
          <p14:tracePt t="24268" x="6364288" y="4706938"/>
          <p14:tracePt t="24275" x="6335713" y="4676775"/>
          <p14:tracePt t="24283" x="6319838" y="4646613"/>
          <p14:tracePt t="24292" x="6289675" y="4602163"/>
          <p14:tracePt t="24299" x="6275388" y="4572000"/>
          <p14:tracePt t="24308" x="6261100" y="4541838"/>
          <p14:tracePt t="24315" x="6245225" y="4511675"/>
          <p14:tracePt t="24323" x="6230938" y="4483100"/>
          <p14:tracePt t="24332" x="6230938" y="4452938"/>
          <p14:tracePt t="24846" x="6230938" y="4437063"/>
          <p14:tracePt t="24854" x="6230938" y="4422775"/>
          <p14:tracePt t="24862" x="6245225" y="4392613"/>
          <p14:tracePt t="24869" x="6261100" y="4378325"/>
          <p14:tracePt t="24878" x="6275388" y="4348163"/>
          <p14:tracePt t="24889" x="6305550" y="4318000"/>
          <p14:tracePt t="24893" x="6335713" y="4303713"/>
          <p14:tracePt t="24901" x="6364288" y="4273550"/>
          <p14:tracePt t="24909" x="6394450" y="4257675"/>
          <p14:tracePt t="24917" x="6424613" y="4229100"/>
          <p14:tracePt t="24925" x="6454775" y="4213225"/>
          <p14:tracePt t="24934" x="6469063" y="4198938"/>
          <p14:tracePt t="24941" x="6499225" y="4183063"/>
          <p14:tracePt t="24949" x="6529388" y="4168775"/>
          <p14:tracePt t="24957" x="6559550" y="4152900"/>
          <p14:tracePt t="24965" x="6573838" y="4138613"/>
          <p14:tracePt t="24974" x="6604000" y="4124325"/>
          <p14:tracePt t="24982" x="6634163" y="4108450"/>
          <p14:tracePt t="24990" x="6648450" y="4108450"/>
          <p14:tracePt t="24999" x="6678613" y="4094163"/>
          <p14:tracePt t="25005" x="6708775" y="4064000"/>
          <p14:tracePt t="25016" x="6753225" y="4049713"/>
          <p14:tracePt t="25021" x="6769100" y="4033838"/>
          <p14:tracePt t="25032" x="6813550" y="4003675"/>
          <p14:tracePt t="25038" x="6843713" y="3989388"/>
          <p14:tracePt t="25047" x="6872288" y="3975100"/>
          <p14:tracePt t="25054" x="6902450" y="3944938"/>
          <p14:tracePt t="25064" x="6932613" y="3929063"/>
          <p14:tracePt t="25070" x="6962775" y="3898900"/>
          <p14:tracePt t="25081" x="6992938" y="3884613"/>
          <p14:tracePt t="25086" x="7023100" y="3840163"/>
          <p14:tracePt t="25097" x="7067550" y="3810000"/>
          <p14:tracePt t="25102" x="7081838" y="3779838"/>
          <p14:tracePt t="25114" x="7112000" y="3735388"/>
          <p14:tracePt t="25118" x="7112000" y="3721100"/>
          <p14:tracePt t="25130" x="7142163" y="3675063"/>
          <p14:tracePt t="25134" x="7156450" y="3644900"/>
          <p14:tracePt t="25147" x="7172325" y="3600450"/>
          <p14:tracePt t="25150" x="7186613" y="3570288"/>
          <p14:tracePt t="25164" x="7186613" y="3525838"/>
          <p14:tracePt t="25166" x="7200900" y="3467100"/>
          <p14:tracePt t="25181" x="7200900" y="3436938"/>
          <p14:tracePt t="25183" x="7200900" y="3362325"/>
          <p14:tracePt t="25197" x="7200900" y="3316288"/>
          <p14:tracePt t="25200" x="7200900" y="3271838"/>
          <p14:tracePt t="25214" x="7200900" y="3213100"/>
          <p14:tracePt t="25216" x="7200900" y="3167063"/>
          <p14:tracePt t="25230" x="7200900" y="3092450"/>
          <p14:tracePt t="25233" x="7200900" y="3062288"/>
          <p14:tracePt t="25247" x="7186613" y="3017838"/>
          <p14:tracePt t="25249" x="7172325" y="2973388"/>
          <p14:tracePt t="25264" x="7156450" y="2943225"/>
          <p14:tracePt t="25265" x="7156450" y="2913063"/>
          <p14:tracePt t="25270" x="7142163" y="2882900"/>
          <p14:tracePt t="25280" x="7142163" y="2854325"/>
          <p14:tracePt t="25287" x="7126288" y="2838450"/>
          <p14:tracePt t="25297" x="7112000" y="2824163"/>
          <p14:tracePt t="25302" x="7097713" y="2808288"/>
          <p14:tracePt t="25318" x="7081838" y="2779713"/>
          <p14:tracePt t="25331" x="7067550" y="2779713"/>
          <p14:tracePt t="25334" x="7051675" y="2763838"/>
          <p14:tracePt t="25347" x="7037388" y="2749550"/>
          <p14:tracePt t="25351" x="7023100" y="2733675"/>
          <p14:tracePt t="25364" x="6977063" y="2719388"/>
          <p14:tracePt t="25367" x="6962775" y="2689225"/>
          <p14:tracePt t="25381" x="6918325" y="2674938"/>
          <p14:tracePt t="25383" x="6888163" y="2659063"/>
          <p14:tracePt t="25397" x="6843713" y="2628900"/>
          <p14:tracePt t="25399" x="6813550" y="2614613"/>
          <p14:tracePt t="25414" x="6769100" y="2584450"/>
          <p14:tracePt t="25416" x="6723063" y="2570163"/>
          <p14:tracePt t="25430" x="6678613" y="2554288"/>
          <p14:tracePt t="25433" x="6618288" y="2525713"/>
          <p14:tracePt t="25447" x="6559550" y="2509838"/>
          <p14:tracePt t="25450" x="6499225" y="2495550"/>
          <p14:tracePt t="25464" x="6424613" y="2479675"/>
          <p14:tracePt t="25465" x="6335713" y="2479675"/>
          <p14:tracePt t="25471" x="6261100" y="2465388"/>
          <p14:tracePt t="25482" x="6184900" y="2465388"/>
          <p14:tracePt t="25487" x="6110288" y="2465388"/>
          <p14:tracePt t="25497" x="6021388" y="2465388"/>
          <p14:tracePt t="25503" x="5930900" y="2465388"/>
          <p14:tracePt t="25514" x="5842000" y="2465388"/>
          <p14:tracePt t="25519" x="5767388" y="2465388"/>
          <p14:tracePt t="25530" x="5692775" y="2465388"/>
          <p14:tracePt t="25535" x="5632450" y="2479675"/>
          <p14:tracePt t="25547" x="5573713" y="2495550"/>
          <p14:tracePt t="25551" x="5513388" y="2525713"/>
          <p14:tracePt t="25564" x="5453063" y="2540000"/>
          <p14:tracePt t="25567" x="5438775" y="2540000"/>
          <p14:tracePt t="25580" x="5378450" y="2570163"/>
          <p14:tracePt t="25584" x="5348288" y="2584450"/>
          <p14:tracePt t="25597" x="5303838" y="2600325"/>
          <p14:tracePt t="25601" x="5273675" y="2614613"/>
          <p14:tracePt t="25614" x="5229225" y="2628900"/>
          <p14:tracePt t="25616" x="5199063" y="2644775"/>
          <p14:tracePt t="25631" x="5168900" y="2659063"/>
          <p14:tracePt t="25632" x="5140325" y="2689225"/>
          <p14:tracePt t="25647" x="5094288" y="2719388"/>
          <p14:tracePt t="25649" x="5065713" y="2749550"/>
          <p14:tracePt t="25664" x="5035550" y="2794000"/>
          <p14:tracePt t="25666" x="5005388" y="2824163"/>
          <p14:tracePt t="25681" x="4960938" y="2868613"/>
          <p14:tracePt t="25682" x="4945063" y="2913063"/>
          <p14:tracePt t="25687" x="4914900" y="2959100"/>
          <p14:tracePt t="25698" x="4886325" y="3003550"/>
          <p14:tracePt t="25704" x="4856163" y="3048000"/>
          <p14:tracePt t="25715" x="4856163" y="3078163"/>
          <p14:tracePt t="25720" x="4826000" y="3122613"/>
          <p14:tracePt t="25731" x="4826000" y="3167063"/>
          <p14:tracePt t="25736" x="4811713" y="3213100"/>
          <p14:tracePt t="25747" x="4795838" y="3257550"/>
          <p14:tracePt t="25752" x="4795838" y="3287713"/>
          <p14:tracePt t="25764" x="4795838" y="3316288"/>
          <p14:tracePt t="25768" x="4795838" y="3362325"/>
          <p14:tracePt t="25780" x="4795838" y="3390900"/>
          <p14:tracePt t="25784" x="4795838" y="3451225"/>
          <p14:tracePt t="25797" x="4795838" y="3495675"/>
          <p14:tracePt t="25800" x="4795838" y="3525838"/>
          <p14:tracePt t="25814" x="4811713" y="3570288"/>
          <p14:tracePt t="25816" x="4840288" y="3616325"/>
          <p14:tracePt t="25830" x="4856163" y="3660775"/>
          <p14:tracePt t="25833" x="4886325" y="3705225"/>
          <p14:tracePt t="25847" x="4914900" y="3765550"/>
          <p14:tracePt t="25849" x="4960938" y="3810000"/>
          <p14:tracePt t="25864" x="4991100" y="3854450"/>
          <p14:tracePt t="25866" x="5035550" y="3898900"/>
          <p14:tracePt t="25881" x="5065713" y="3959225"/>
          <p14:tracePt t="25884" x="5124450" y="4019550"/>
          <p14:tracePt t="25897" x="5168900" y="4078288"/>
          <p14:tracePt t="25899" x="5214938" y="4138613"/>
          <p14:tracePt t="25914" x="5273675" y="4213225"/>
          <p14:tracePt t="25915" x="5319713" y="4287838"/>
          <p14:tracePt t="25920" x="5364163" y="4348163"/>
          <p14:tracePt t="25931" x="5408613" y="4437063"/>
          <p14:tracePt t="25936" x="5438775" y="4497388"/>
          <p14:tracePt t="25947" x="5499100" y="4572000"/>
          <p14:tracePt t="25952" x="5527675" y="4632325"/>
          <p14:tracePt t="25963" x="5573713" y="4706938"/>
          <p14:tracePt t="25968" x="5602288" y="4765675"/>
          <p14:tracePt t="25980" x="5632450" y="4826000"/>
          <p14:tracePt t="25984" x="5662613" y="4900613"/>
          <p14:tracePt t="25997" x="5692775" y="4960938"/>
          <p14:tracePt t="26000" x="5737225" y="5019675"/>
          <p14:tracePt t="26014" x="5767388" y="5080000"/>
          <p14:tracePt t="26017" x="5811838" y="5140325"/>
          <p14:tracePt t="26030" x="5856288" y="5199063"/>
          <p14:tracePt t="26033" x="5886450" y="5259388"/>
          <p14:tracePt t="26047" x="5930900" y="5319713"/>
          <p14:tracePt t="26049" x="5961063" y="5364163"/>
          <p14:tracePt t="26064" x="6007100" y="5408613"/>
          <p14:tracePt t="26066" x="6051550" y="5453063"/>
          <p14:tracePt t="26081" x="6096000" y="5499100"/>
          <p14:tracePt t="26082" x="6126163" y="5543550"/>
          <p14:tracePt t="26097" x="6184900" y="5588000"/>
          <p14:tracePt t="26099" x="6230938" y="5632450"/>
          <p14:tracePt t="26114" x="6289675" y="5676900"/>
          <p14:tracePt t="26115" x="6335713" y="5707063"/>
          <p14:tracePt t="26121" x="6394450" y="5753100"/>
          <p14:tracePt t="26131" x="6438900" y="5797550"/>
          <p14:tracePt t="26137" x="6469063" y="5811838"/>
          <p14:tracePt t="26147" x="6543675" y="5856288"/>
          <p14:tracePt t="26153" x="6573838" y="5902325"/>
          <p14:tracePt t="26164" x="6618288" y="5930900"/>
          <p14:tracePt t="26169" x="6664325" y="5961063"/>
          <p14:tracePt t="26180" x="6692900" y="5991225"/>
          <p14:tracePt t="26185" x="6738938" y="6021388"/>
          <p14:tracePt t="26197" x="6783388" y="6051550"/>
          <p14:tracePt t="26201" x="6813550" y="6081713"/>
          <p14:tracePt t="26214" x="6858000" y="6126163"/>
          <p14:tracePt t="26217" x="6872288" y="6140450"/>
          <p14:tracePt t="26230" x="6902450" y="6170613"/>
          <p14:tracePt t="26233" x="6946900" y="6184900"/>
          <p14:tracePt t="26247" x="6977063" y="6215063"/>
          <p14:tracePt t="26249" x="7007225" y="6245225"/>
          <p14:tracePt t="26264" x="7037388" y="6261100"/>
          <p14:tracePt t="26267" x="7051675" y="6261100"/>
          <p14:tracePt t="26281" x="7067550" y="6275388"/>
          <p14:tracePt t="26282" x="7081838" y="6275388"/>
          <p14:tracePt t="26297" x="7081838" y="6289675"/>
          <p14:tracePt t="26299" x="7097713" y="6289675"/>
          <p14:tracePt t="27887" x="7097713" y="6275388"/>
          <p14:tracePt t="27894" x="7097713" y="6261100"/>
          <p14:tracePt t="27903" x="7097713" y="6230938"/>
          <p14:tracePt t="27910" x="7097713" y="6200775"/>
          <p14:tracePt t="27925" x="7097713" y="6170613"/>
          <p14:tracePt t="27927" x="7097713" y="6126163"/>
          <p14:tracePt t="27935" x="7097713" y="6096000"/>
          <p14:tracePt t="27943" x="7097713" y="6021388"/>
          <p14:tracePt t="27951" x="7097713" y="5930900"/>
          <p14:tracePt t="27959" x="7081838" y="5842000"/>
          <p14:tracePt t="27966" x="7067550" y="5753100"/>
          <p14:tracePt t="27975" x="7051675" y="5648325"/>
          <p14:tracePt t="27983" x="7007225" y="5557838"/>
          <p14:tracePt t="27991" x="6992938" y="5453063"/>
          <p14:tracePt t="27999" x="6946900" y="5348288"/>
          <p14:tracePt t="28007" x="6918325" y="5259388"/>
          <p14:tracePt t="28016" x="6888163" y="5154613"/>
          <p14:tracePt t="28023" x="6858000" y="5065713"/>
          <p14:tracePt t="28032" x="6827838" y="4991100"/>
          <p14:tracePt t="28039" x="6783388" y="4900613"/>
          <p14:tracePt t="28049" x="6753225" y="4826000"/>
          <p14:tracePt t="28055" x="6708775" y="4751388"/>
          <p14:tracePt t="28065" x="6692900" y="4706938"/>
          <p14:tracePt t="28071" x="6678613" y="4676775"/>
          <p14:tracePt t="28082" x="6648450" y="4632325"/>
          <p14:tracePt t="28087" x="6634163" y="4586288"/>
          <p14:tracePt t="28097" x="6618288" y="4557713"/>
          <p14:tracePt t="28103" x="6604000" y="4527550"/>
          <p14:tracePt t="28114" x="6589713" y="4511675"/>
          <p14:tracePt t="28119" x="6573838" y="4497388"/>
          <p14:tracePt t="28131" x="6573838" y="4483100"/>
          <p14:tracePt t="28135" x="6573838" y="4467225"/>
          <p14:tracePt t="28147" x="6559550" y="4467225"/>
          <p14:tracePt t="28151" x="6559550" y="4452938"/>
          <p14:tracePt t="28167" x="6543675" y="4452938"/>
          <p14:tracePt t="28181" x="6543675" y="4437063"/>
          <p14:tracePt t="28183" x="6529388" y="4437063"/>
          <p14:tracePt t="28197" x="6529388" y="4422775"/>
          <p14:tracePt t="28200" x="6515100" y="4422775"/>
          <p14:tracePt t="28214" x="6515100" y="4406900"/>
          <p14:tracePt t="28216" x="6499225" y="4392613"/>
          <p14:tracePt t="28232" x="6484938" y="4378325"/>
          <p14:tracePt t="28247" x="6469063" y="4362450"/>
          <p14:tracePt t="28249" x="6454775" y="4348163"/>
          <p14:tracePt t="28264" x="6438900" y="4318000"/>
          <p14:tracePt t="28267" x="6410325" y="4273550"/>
          <p14:tracePt t="28281" x="6394450" y="4243388"/>
          <p14:tracePt t="28282" x="6380163" y="4213225"/>
          <p14:tracePt t="28288" x="6364288" y="4183063"/>
          <p14:tracePt t="28297" x="6350000" y="4138613"/>
          <p14:tracePt t="28304" x="6335713" y="4108450"/>
          <p14:tracePt t="28314" x="6319838" y="4078288"/>
          <p14:tracePt t="28320" x="6305550" y="4049713"/>
          <p14:tracePt t="28330" x="6275388" y="4019550"/>
          <p14:tracePt t="28335" x="6275388" y="4003675"/>
          <p14:tracePt t="28347" x="6261100" y="3989388"/>
          <p14:tracePt t="28352" x="6245225" y="3959225"/>
          <p14:tracePt t="28364" x="6230938" y="3959225"/>
          <p14:tracePt t="28368" x="6230938" y="3944938"/>
          <p14:tracePt t="28381" x="6215063" y="3929063"/>
          <p14:tracePt t="28400" x="6200775" y="3929063"/>
          <p14:tracePt t="28433" x="6184900" y="3929063"/>
          <p14:tracePt t="28447" x="6184900" y="3914775"/>
          <p14:tracePt t="28481" x="6170613" y="3914775"/>
          <p14:tracePt t="28498" x="6156325" y="3914775"/>
          <p14:tracePt t="28512" x="6140450" y="3914775"/>
          <p14:tracePt t="28521" x="6126163" y="3884613"/>
          <p14:tracePt t="34988" x="6126163" y="3898900"/>
          <p14:tracePt t="34997" x="6140450" y="3914775"/>
          <p14:tracePt t="35004" x="6156325" y="3929063"/>
          <p14:tracePt t="35012" x="6170613" y="3959225"/>
          <p14:tracePt t="35020" x="6184900" y="3975100"/>
          <p14:tracePt t="35028" x="6200775" y="4003675"/>
          <p14:tracePt t="35035" x="6215063" y="4033838"/>
          <p14:tracePt t="35044" x="6245225" y="4049713"/>
          <p14:tracePt t="35052" x="6245225" y="4064000"/>
          <p14:tracePt t="35059" x="6261100" y="4094163"/>
          <p14:tracePt t="35068" x="6275388" y="4124325"/>
          <p14:tracePt t="35075" x="6305550" y="4152900"/>
          <p14:tracePt t="35083" x="6319838" y="4168775"/>
          <p14:tracePt t="35092" x="6335713" y="4198938"/>
          <p14:tracePt t="35099" x="6350000" y="4229100"/>
          <p14:tracePt t="35107" x="6364288" y="4257675"/>
          <p14:tracePt t="35116" x="6380163" y="4273550"/>
          <p14:tracePt t="35124" x="6394450" y="4303713"/>
          <p14:tracePt t="35133" x="6410325" y="4318000"/>
          <p14:tracePt t="35140" x="6438900" y="4348163"/>
          <p14:tracePt t="35149" x="6454775" y="4378325"/>
          <p14:tracePt t="35156" x="6469063" y="4392613"/>
          <p14:tracePt t="35166" x="6484938" y="4422775"/>
          <p14:tracePt t="35172" x="6515100" y="4437063"/>
          <p14:tracePt t="35182" x="6529388" y="4467225"/>
          <p14:tracePt t="35188" x="6559550" y="4483100"/>
          <p14:tracePt t="35198" x="6573838" y="4497388"/>
          <p14:tracePt t="35204" x="6589713" y="4527550"/>
          <p14:tracePt t="35214" x="6604000" y="4527550"/>
          <p14:tracePt t="35220" x="6634163" y="4541838"/>
          <p14:tracePt t="35231" x="6634163" y="4557713"/>
          <p14:tracePt t="35236" x="6648450" y="4572000"/>
          <p14:tracePt t="35248" x="6664325" y="4572000"/>
          <p14:tracePt t="35252" x="6678613" y="4586288"/>
          <p14:tracePt t="35268" x="6678613" y="4602163"/>
          <p14:tracePt t="35281" x="6692900" y="4602163"/>
          <p14:tracePt t="35292" x="6692900" y="4616450"/>
          <p14:tracePt t="38187" x="6692900" y="4646613"/>
          <p14:tracePt t="38195" x="6692900" y="4676775"/>
          <p14:tracePt t="38203" x="6692900" y="4706938"/>
          <p14:tracePt t="38211" x="6692900" y="4737100"/>
          <p14:tracePt t="38226" x="6692900" y="4781550"/>
          <p14:tracePt t="38228" x="6708775" y="4811713"/>
          <p14:tracePt t="38235" x="6708775" y="4840288"/>
          <p14:tracePt t="38243" x="6708775" y="4870450"/>
          <p14:tracePt t="38251" x="6708775" y="4886325"/>
          <p14:tracePt t="38259" x="6723063" y="4900613"/>
          <p14:tracePt t="38267" x="6723063" y="4914900"/>
          <p14:tracePt t="38283" x="6723063" y="4930775"/>
          <p14:tracePt t="38300" x="6723063" y="4945063"/>
          <p14:tracePt t="38340" x="6708775" y="4945063"/>
          <p14:tracePt t="38356" x="6692900" y="4945063"/>
          <p14:tracePt t="38367" x="6678613" y="4945063"/>
          <p14:tracePt t="38371" x="6664325" y="4930775"/>
          <p14:tracePt t="38383" x="6648450" y="4930775"/>
          <p14:tracePt t="38388" x="6648450" y="4914900"/>
          <p14:tracePt t="38395" x="6634163" y="4914900"/>
          <p14:tracePt t="38404" x="6618288" y="4914900"/>
          <p14:tracePt t="38411" x="6604000" y="4900613"/>
          <p14:tracePt t="38427" x="6589713" y="4900613"/>
          <p14:tracePt t="38460" x="6573838" y="4900613"/>
          <p14:tracePt t="38765" x="6589713" y="4900613"/>
          <p14:tracePt t="38786" x="6604000" y="4914900"/>
          <p14:tracePt t="38800" x="6634163" y="4930775"/>
          <p14:tracePt t="38805" x="6634163" y="4945063"/>
          <p14:tracePt t="38813" x="6648450" y="4960938"/>
          <p14:tracePt t="38821" x="6678613" y="4975225"/>
          <p14:tracePt t="38829" x="6692900" y="4991100"/>
          <p14:tracePt t="38837" x="6708775" y="5005388"/>
          <p14:tracePt t="38845" x="6723063" y="5019675"/>
          <p14:tracePt t="38853" x="6738938" y="5035550"/>
          <p14:tracePt t="38861" x="6753225" y="5049838"/>
          <p14:tracePt t="38869" x="6769100" y="5080000"/>
          <p14:tracePt t="38877" x="6783388" y="5094288"/>
          <p14:tracePt t="38885" x="6797675" y="5110163"/>
          <p14:tracePt t="38893" x="6813550" y="5124450"/>
          <p14:tracePt t="38901" x="6827838" y="5140325"/>
          <p14:tracePt t="38909" x="6843713" y="5168900"/>
          <p14:tracePt t="38917" x="6858000" y="5184775"/>
          <p14:tracePt t="38925" x="6858000" y="5199063"/>
          <p14:tracePt t="38933" x="6872288" y="5214938"/>
          <p14:tracePt t="38941" x="6888163" y="5229225"/>
          <p14:tracePt t="38950" x="6902450" y="5245100"/>
          <p14:tracePt t="38957" x="6918325" y="5259388"/>
          <p14:tracePt t="38966" x="6932613" y="5273675"/>
          <p14:tracePt t="38973" x="6946900" y="5289550"/>
          <p14:tracePt t="38983" x="6962775" y="5319713"/>
          <p14:tracePt t="38989" x="6977063" y="5334000"/>
          <p14:tracePt t="38999" x="6992938" y="5348288"/>
          <p14:tracePt t="39005" x="7007225" y="5364163"/>
          <p14:tracePt t="39016" x="7023100" y="5378450"/>
          <p14:tracePt t="39021" x="7037388" y="5394325"/>
          <p14:tracePt t="39031" x="7051675" y="5422900"/>
          <p14:tracePt t="39037" x="7067550" y="5438775"/>
          <p14:tracePt t="39048" x="7081838" y="5453063"/>
          <p14:tracePt t="39053" x="7097713" y="5468938"/>
          <p14:tracePt t="39064" x="7112000" y="5483225"/>
          <p14:tracePt t="39069" x="7126288" y="5499100"/>
          <p14:tracePt t="39081" x="7142163" y="5513388"/>
          <p14:tracePt t="39085" x="7142163" y="5527675"/>
          <p14:tracePt t="39098" x="7156450" y="5543550"/>
          <p14:tracePt t="39101" x="7172325" y="5557838"/>
          <p14:tracePt t="39114" x="7186613" y="5573713"/>
          <p14:tracePt t="39117" x="7200900" y="5588000"/>
          <p14:tracePt t="39131" x="7200900" y="5602288"/>
          <p14:tracePt t="39134" x="7216775" y="5618163"/>
          <p14:tracePt t="39150" x="7231063" y="5632450"/>
          <p14:tracePt t="39164" x="7246938" y="5648325"/>
          <p14:tracePt t="39167" x="7246938" y="5662613"/>
          <p14:tracePt t="39181" x="7261225" y="5676900"/>
          <p14:tracePt t="39198" x="7277100" y="5692775"/>
          <p14:tracePt t="39200" x="7291388" y="5722938"/>
          <p14:tracePt t="39214" x="7305675" y="5737225"/>
          <p14:tracePt t="39217" x="7335838" y="5767388"/>
          <p14:tracePt t="39231" x="7351713" y="5797550"/>
          <p14:tracePt t="39232" x="7366000" y="5827713"/>
          <p14:tracePt t="39238" x="7396163" y="5842000"/>
          <p14:tracePt t="39249" x="7410450" y="5872163"/>
          <p14:tracePt t="39254" x="7440613" y="5902325"/>
          <p14:tracePt t="39265" x="7454900" y="5946775"/>
          <p14:tracePt t="39270" x="7485063" y="5976938"/>
          <p14:tracePt t="39281" x="7515225" y="5991225"/>
          <p14:tracePt t="39286" x="7531100" y="6021388"/>
          <p14:tracePt t="39298" x="7545388" y="6051550"/>
          <p14:tracePt t="39302" x="7575550" y="6081713"/>
          <p14:tracePt t="39314" x="7589838" y="6096000"/>
          <p14:tracePt t="39318" x="7605713" y="6126163"/>
          <p14:tracePt t="39331" x="7634288" y="6140450"/>
          <p14:tracePt t="39334" x="7650163" y="6156325"/>
          <p14:tracePt t="39348" x="7664450" y="6184900"/>
          <p14:tracePt t="39350" x="7680325" y="6200775"/>
          <p14:tracePt t="39365" x="7694613" y="6215063"/>
          <p14:tracePt t="39367" x="7708900" y="6230938"/>
          <p14:tracePt t="39381" x="7739063" y="6261100"/>
          <p14:tracePt t="39383" x="7754938" y="6275388"/>
          <p14:tracePt t="39398" x="7769225" y="6289675"/>
          <p14:tracePt t="39400" x="7785100" y="6305550"/>
          <p14:tracePt t="39414" x="7799388" y="6319838"/>
          <p14:tracePt t="39431" x="7813675" y="6335713"/>
          <p14:tracePt t="39433" x="7829550" y="6350000"/>
          <p14:tracePt t="39449" x="7843838" y="6364288"/>
          <p14:tracePt t="39455" x="7859713" y="6364288"/>
          <p14:tracePt t="39464" x="7874000" y="6380163"/>
          <p14:tracePt t="39471" x="7874000" y="6394450"/>
          <p14:tracePt t="39481" x="7888288" y="6410325"/>
          <p14:tracePt t="39487" x="7904163" y="6424613"/>
          <p14:tracePt t="39498" x="7918450" y="6438900"/>
          <p14:tracePt t="39503" x="7934325" y="6454775"/>
          <p14:tracePt t="39515" x="7948613" y="6469063"/>
          <p14:tracePt t="39519" x="7978775" y="6484938"/>
          <p14:tracePt t="39531" x="7993063" y="6499225"/>
          <p14:tracePt t="39535" x="8008938" y="6515100"/>
          <p14:tracePt t="39548" x="8023225" y="6529388"/>
          <p14:tracePt t="39551" x="8039100" y="6543675"/>
          <p14:tracePt t="39564" x="8067675" y="6573838"/>
          <p14:tracePt t="39568" x="8083550" y="6589713"/>
          <p14:tracePt t="39581" x="8113713" y="6604000"/>
          <p14:tracePt t="39583" x="8128000" y="6634163"/>
          <p14:tracePt t="39598" x="8142288" y="6648450"/>
          <p14:tracePt t="39601" x="8172450" y="6664325"/>
          <p14:tracePt t="39615" x="8188325" y="6678613"/>
          <p14:tracePt t="39616" x="8202613" y="6708775"/>
          <p14:tracePt t="39631" x="8216900" y="6723063"/>
          <p14:tracePt t="39633" x="8247063" y="6738938"/>
          <p14:tracePt t="39648" x="8262938" y="6753225"/>
          <p14:tracePt t="39651" x="8277225" y="6769100"/>
          <p14:tracePt t="39665" x="8307388" y="6783388"/>
          <p14:tracePt t="39666" x="8321675" y="6797675"/>
          <p14:tracePt t="39671" x="8337550" y="6813550"/>
          <p14:tracePt t="39688" x="8351838" y="6827838"/>
          <p14:tracePt t="39698" x="8367713" y="6827838"/>
          <p14:tracePt t="39704" x="8367713" y="6843713"/>
          <p14:tracePt t="39719" x="8382000" y="6843713"/>
          <p14:tracePt t="40035" x="8321675" y="6843713"/>
          <p14:tracePt t="40040" x="8262938" y="6797675"/>
          <p14:tracePt t="40052" x="8216900" y="6753225"/>
          <p14:tracePt t="40056" x="8142288" y="6708775"/>
          <p14:tracePt t="40069" x="8067675" y="6664325"/>
          <p14:tracePt t="40072" x="8008938" y="6589713"/>
          <p14:tracePt t="40083" x="7934325" y="6543675"/>
          <p14:tracePt t="40089" x="7874000" y="6484938"/>
          <p14:tracePt t="40100" x="7813675" y="6424613"/>
          <p14:tracePt t="40104" x="7754938" y="6380163"/>
          <p14:tracePt t="40113" x="7708900" y="6335713"/>
          <p14:tracePt t="40121" x="7650163" y="6289675"/>
          <p14:tracePt t="40129" x="7605713" y="6245225"/>
          <p14:tracePt t="40137" x="7559675" y="6215063"/>
          <p14:tracePt t="40145" x="7531100" y="6184900"/>
          <p14:tracePt t="40153" x="7500938" y="6156325"/>
          <p14:tracePt t="40161" x="7454900" y="6126163"/>
          <p14:tracePt t="40169" x="7426325" y="6096000"/>
          <p14:tracePt t="40177" x="7380288" y="6051550"/>
          <p14:tracePt t="40185" x="7366000" y="6035675"/>
          <p14:tracePt t="40193" x="7335838" y="6007100"/>
          <p14:tracePt t="40201" x="7305675" y="5976938"/>
          <p14:tracePt t="40209" x="7277100" y="5946775"/>
          <p14:tracePt t="40217" x="7261225" y="5916613"/>
          <p14:tracePt t="40225" x="7231063" y="5886450"/>
          <p14:tracePt t="40233" x="7216775" y="5856288"/>
          <p14:tracePt t="40241" x="7186613" y="5827713"/>
          <p14:tracePt t="40250" x="7156450" y="5797550"/>
          <p14:tracePt t="40257" x="7126288" y="5767388"/>
          <p14:tracePt t="40266" x="7112000" y="5737225"/>
          <p14:tracePt t="40274" x="7081838" y="5722938"/>
          <p14:tracePt t="40283" x="7067550" y="5692775"/>
          <p14:tracePt t="40289" x="7037388" y="5662613"/>
          <p14:tracePt t="40300" x="7023100" y="5648325"/>
          <p14:tracePt t="40305" x="7007225" y="5618163"/>
          <p14:tracePt t="40316" x="6977063" y="5588000"/>
          <p14:tracePt t="40321" x="6962775" y="5557838"/>
          <p14:tracePt t="40331" x="6932613" y="5543550"/>
          <p14:tracePt t="40337" x="6918325" y="5513388"/>
          <p14:tracePt t="40347" x="6902450" y="5483225"/>
          <p14:tracePt t="40353" x="6888163" y="5453063"/>
          <p14:tracePt t="40364" x="6872288" y="5438775"/>
          <p14:tracePt t="40370" x="6843713" y="5408613"/>
          <p14:tracePt t="40381" x="6827838" y="5378450"/>
          <p14:tracePt t="40385" x="6813550" y="5348288"/>
          <p14:tracePt t="40398" x="6797675" y="5334000"/>
          <p14:tracePt t="40401" x="6769100" y="5303838"/>
          <p14:tracePt t="40414" x="6769100" y="5273675"/>
          <p14:tracePt t="40417" x="6753225" y="5259388"/>
          <p14:tracePt t="40431" x="6738938" y="5229225"/>
          <p14:tracePt t="40433" x="6723063" y="5214938"/>
          <p14:tracePt t="40448" x="6723063" y="5199063"/>
          <p14:tracePt t="40450" x="6708775" y="5184775"/>
          <p14:tracePt t="40464" x="6692900" y="5168900"/>
          <p14:tracePt t="40467" x="6678613" y="5140325"/>
          <p14:tracePt t="40481" x="6664325" y="5124450"/>
          <p14:tracePt t="40483" x="6648450" y="5110163"/>
          <p14:tracePt t="40498" x="6634163" y="5080000"/>
          <p14:tracePt t="40500" x="6604000" y="5049838"/>
          <p14:tracePt t="40515" x="6589713" y="5035550"/>
          <p14:tracePt t="40518" x="6573838" y="5005388"/>
          <p14:tracePt t="40531" x="6559550" y="4975225"/>
          <p14:tracePt t="40532" x="6543675" y="4945063"/>
          <p14:tracePt t="40538" x="6515100" y="4914900"/>
          <p14:tracePt t="40548" x="6499225" y="4886325"/>
          <p14:tracePt t="40554" x="6484938" y="4856163"/>
          <p14:tracePt t="40564" x="6454775" y="4826000"/>
          <p14:tracePt t="40570" x="6438900" y="4795838"/>
          <p14:tracePt t="40581" x="6424613" y="4765675"/>
          <p14:tracePt t="40586" x="6410325" y="4751388"/>
          <p14:tracePt t="40598" x="6394450" y="4721225"/>
          <p14:tracePt t="40602" x="6380163" y="4706938"/>
          <p14:tracePt t="40615" x="6380163" y="4691063"/>
          <p14:tracePt t="40618" x="6364288" y="4691063"/>
          <p14:tracePt t="40631" x="6364288" y="4676775"/>
          <p14:tracePt t="40634" x="6350000" y="4660900"/>
          <p14:tracePt t="40648" x="6335713" y="4646613"/>
          <p14:tracePt t="40651" x="6319838" y="4632325"/>
          <p14:tracePt t="41196" x="6319838" y="4616450"/>
          <p14:tracePt t="41205" x="6319838" y="4602163"/>
          <p14:tracePt t="41213" x="6319838" y="4586288"/>
          <p14:tracePt t="41220" x="6319838" y="4572000"/>
          <p14:tracePt t="41238" x="6319838" y="4541838"/>
          <p14:tracePt t="41244" x="6319838" y="4527550"/>
          <p14:tracePt t="41252" x="6319838" y="4511675"/>
          <p14:tracePt t="41260" x="6319838" y="4497388"/>
          <p14:tracePt t="41268" x="6305550" y="4483100"/>
          <p14:tracePt t="41276" x="6305550" y="4452938"/>
          <p14:tracePt t="41284" x="6305550" y="4437063"/>
          <p14:tracePt t="41292" x="6289675" y="4406900"/>
          <p14:tracePt t="41300" x="6289675" y="4392613"/>
          <p14:tracePt t="41308" x="6289675" y="4362450"/>
          <p14:tracePt t="41317" x="6289675" y="4332288"/>
          <p14:tracePt t="41324" x="6275388" y="4318000"/>
          <p14:tracePt t="41333" x="6275388" y="4287838"/>
          <p14:tracePt t="41341" x="6275388" y="4257675"/>
          <p14:tracePt t="41350" x="6261100" y="4213225"/>
          <p14:tracePt t="41356" x="6261100" y="4198938"/>
          <p14:tracePt t="41367" x="6245225" y="4152900"/>
          <p14:tracePt t="41372" x="6245225" y="4124325"/>
          <p14:tracePt t="41384" x="6245225" y="4094163"/>
          <p14:tracePt t="41388" x="6230938" y="4064000"/>
          <p14:tracePt t="41399" x="6230938" y="4033838"/>
          <p14:tracePt t="41405" x="6215063" y="3989388"/>
          <p14:tracePt t="41412" x="6215063" y="3975100"/>
          <p14:tracePt t="41421" x="6200775" y="3944938"/>
          <p14:tracePt t="41429" x="6200775" y="3914775"/>
          <p14:tracePt t="41437" x="6200775" y="3884613"/>
          <p14:tracePt t="41445" x="6200775" y="3870325"/>
          <p14:tracePt t="41453" x="6184900" y="3840163"/>
          <p14:tracePt t="41461" x="6184900" y="3824288"/>
          <p14:tracePt t="41469" x="6184900" y="3810000"/>
          <p14:tracePt t="41477" x="6184900" y="3795713"/>
          <p14:tracePt t="41485" x="6184900" y="3779838"/>
          <p14:tracePt t="41493" x="6184900" y="3765550"/>
          <p14:tracePt t="41509" x="6170613" y="3749675"/>
          <p14:tracePt t="41525" x="6170613" y="3735388"/>
          <p14:tracePt t="41549" x="6170613" y="3721100"/>
          <p14:tracePt t="41573" x="6170613" y="3705225"/>
          <p14:tracePt t="41598" x="6170613" y="3690938"/>
          <p14:tracePt t="41645" x="6170613" y="3675063"/>
          <p14:tracePt t="41662" x="6156325" y="3675063"/>
          <p14:tracePt t="46555" x="6170613" y="3675063"/>
          <p14:tracePt t="46587" x="6184900" y="3675063"/>
          <p14:tracePt t="46612" x="6200775" y="3675063"/>
          <p14:tracePt t="46627" x="6215063" y="3660775"/>
          <p14:tracePt t="46635" x="6215063" y="3644900"/>
          <p14:tracePt t="46644" x="6230938" y="3630613"/>
          <p14:tracePt t="46651" x="6245225" y="3616325"/>
          <p14:tracePt t="46659" x="6261100" y="3586163"/>
          <p14:tracePt t="46668" x="6275388" y="3570288"/>
          <p14:tracePt t="46676" x="6289675" y="3541713"/>
          <p14:tracePt t="46683" x="6305550" y="3511550"/>
          <p14:tracePt t="46692" x="6319838" y="3495675"/>
          <p14:tracePt t="46700" x="6335713" y="3481388"/>
          <p14:tracePt t="46708" x="6350000" y="3467100"/>
          <p14:tracePt t="46717" x="6364288" y="3451225"/>
          <p14:tracePt t="46724" x="6364288" y="3436938"/>
          <p14:tracePt t="46733" x="6380163" y="3421063"/>
          <p14:tracePt t="46740" x="6380163" y="3406775"/>
          <p14:tracePt t="46750" x="6394450" y="3406775"/>
          <p14:tracePt t="46756" x="6394450" y="3390900"/>
          <p14:tracePt t="46780" x="6410325" y="3376613"/>
          <p14:tracePt t="46853" x="6410325" y="3362325"/>
          <p14:tracePt t="46932" x="6410325" y="3346450"/>
          <p14:tracePt t="46941" x="6394450" y="3346450"/>
          <p14:tracePt t="46957" x="6380163" y="3332163"/>
          <p14:tracePt t="46973" x="6364288" y="3332163"/>
          <p14:tracePt t="46989" x="6350000" y="3332163"/>
          <p14:tracePt t="47109" x="6364288" y="3332163"/>
          <p14:tracePt t="47117" x="6380163" y="3332163"/>
          <p14:tracePt t="47141" x="6394450" y="3332163"/>
          <p14:tracePt t="47165" x="6394450" y="3346450"/>
          <p14:tracePt t="47174" x="6410325" y="3346450"/>
          <p14:tracePt t="47198" x="6410325" y="3362325"/>
          <p14:tracePt t="47246" x="6424613" y="3362325"/>
          <p14:tracePt t="47262" x="6438900" y="3332163"/>
          <p14:tracePt t="47270" x="6454775" y="3302000"/>
          <p14:tracePt t="47278" x="6469063" y="3287713"/>
          <p14:tracePt t="47286" x="6484938" y="3241675"/>
          <p14:tracePt t="47294" x="6484938" y="3213100"/>
          <p14:tracePt t="47302" x="6515100" y="3182938"/>
          <p14:tracePt t="47309" x="6515100" y="3136900"/>
          <p14:tracePt t="47318" x="6529388" y="3092450"/>
          <p14:tracePt t="47326" x="6543675" y="3062288"/>
          <p14:tracePt t="47334" x="6543675" y="3017838"/>
          <p14:tracePt t="47342" x="6559550" y="2987675"/>
          <p14:tracePt t="47350" x="6559550" y="2959100"/>
          <p14:tracePt t="47358" x="6573838" y="2928938"/>
          <p14:tracePt t="47366" x="6573838" y="2898775"/>
          <p14:tracePt t="47374" x="6573838" y="2868613"/>
          <p14:tracePt t="47383" x="6573838" y="2854325"/>
          <p14:tracePt t="47391" x="6573838" y="2838450"/>
          <p14:tracePt t="47400" x="6589713" y="2824163"/>
          <p14:tracePt t="47406" x="6589713" y="2808288"/>
          <p14:tracePt t="47422" x="6589713" y="2794000"/>
          <p14:tracePt t="47438" x="6589713" y="2779713"/>
          <p14:tracePt t="47470" x="6589713" y="2763838"/>
          <p14:tracePt t="47487" x="6604000" y="2749550"/>
          <p14:tracePt t="47495" x="6604000" y="2733675"/>
          <p14:tracePt t="47503" x="6604000" y="2719388"/>
          <p14:tracePt t="47511" x="6618288" y="2719388"/>
          <p14:tracePt t="47518" x="6618288" y="2705100"/>
          <p14:tracePt t="47526" x="6618288" y="2689225"/>
          <p14:tracePt t="47534" x="6634163" y="2674938"/>
          <p14:tracePt t="47542" x="6634163" y="2659063"/>
          <p14:tracePt t="47558" x="6634163" y="2644775"/>
          <p14:tracePt t="47567" x="6648450" y="2644775"/>
          <p14:tracePt t="47575" x="6648450" y="2628900"/>
          <p14:tracePt t="47591" x="6664325" y="2614613"/>
          <p14:tracePt t="47607" x="6678613" y="2600325"/>
          <p14:tracePt t="47616" x="6678613" y="2584450"/>
          <p14:tracePt t="47623" x="6692900" y="2570163"/>
          <p14:tracePt t="47633" x="6708775" y="2570163"/>
          <p14:tracePt t="47639" x="6708775" y="2554288"/>
          <p14:tracePt t="47647" x="6723063" y="2540000"/>
          <p14:tracePt t="47655" x="6723063" y="2525713"/>
          <p14:tracePt t="47663" x="6738938" y="2509838"/>
          <p14:tracePt t="47687" x="6753225" y="2495550"/>
          <p14:tracePt t="47791" x="6738938" y="2495550"/>
          <p14:tracePt t="47801" x="6723063" y="2495550"/>
          <p14:tracePt t="47808" x="6708775" y="2509838"/>
          <p14:tracePt t="47816" x="6692900" y="2525713"/>
          <p14:tracePt t="47823" x="6664325" y="2540000"/>
          <p14:tracePt t="47836" x="6648450" y="2554288"/>
          <p14:tracePt t="47840" x="6618288" y="2570163"/>
          <p14:tracePt t="47852" x="6589713" y="2584450"/>
          <p14:tracePt t="47855" x="6573838" y="2614613"/>
          <p14:tracePt t="47866" x="6529388" y="2644775"/>
          <p14:tracePt t="47871" x="6515100" y="2659063"/>
          <p14:tracePt t="47880" x="6499225" y="2689225"/>
          <p14:tracePt t="47888" x="6454775" y="2719388"/>
          <p14:tracePt t="47900" x="6438900" y="2749550"/>
          <p14:tracePt t="47904" x="6410325" y="2779713"/>
          <p14:tracePt t="47912" x="6394450" y="2808288"/>
          <p14:tracePt t="47920" x="6380163" y="2838450"/>
          <p14:tracePt t="47928" x="6364288" y="2868613"/>
          <p14:tracePt t="47936" x="6350000" y="2898775"/>
          <p14:tracePt t="47944" x="6319838" y="2959100"/>
          <p14:tracePt t="47952" x="6319838" y="2987675"/>
          <p14:tracePt t="47959" x="6305550" y="3048000"/>
          <p14:tracePt t="47968" x="6305550" y="3062288"/>
          <p14:tracePt t="47976" x="6289675" y="3108325"/>
          <p14:tracePt t="47984" x="6275388" y="3152775"/>
          <p14:tracePt t="47992" x="6275388" y="3182938"/>
          <p14:tracePt t="48000" x="6275388" y="3227388"/>
          <p14:tracePt t="48008" x="6261100" y="3257550"/>
          <p14:tracePt t="48016" x="6261100" y="3287713"/>
          <p14:tracePt t="48024" x="6245225" y="3302000"/>
          <p14:tracePt t="48033" x="6245225" y="3332163"/>
          <p14:tracePt t="48041" x="6230938" y="3332163"/>
          <p14:tracePt t="48050" x="6230938" y="3346450"/>
          <p14:tracePt t="48056" x="6230938" y="3362325"/>
          <p14:tracePt t="48067" x="6230938" y="3376613"/>
          <p14:tracePt t="48072" x="6215063" y="3390900"/>
          <p14:tracePt t="48081" x="6215063" y="3406775"/>
          <p14:tracePt t="48088" x="6200775" y="3421063"/>
          <p14:tracePt t="48098" x="6184900" y="3436938"/>
          <p14:tracePt t="48104" x="6184900" y="3451225"/>
          <p14:tracePt t="48115" x="6170613" y="3467100"/>
          <p14:tracePt t="48120" x="6156325" y="3481388"/>
          <p14:tracePt t="48132" x="6140450" y="3495675"/>
          <p14:tracePt t="48136" x="6126163" y="3495675"/>
          <p14:tracePt t="48148" x="6110288" y="3511550"/>
          <p14:tracePt t="48152" x="6096000" y="3525838"/>
          <p14:tracePt t="48165" x="6065838" y="3541713"/>
          <p14:tracePt t="48168" x="6035675" y="3541713"/>
          <p14:tracePt t="48181" x="6007100" y="3541713"/>
          <p14:tracePt t="48184" x="5961063" y="3556000"/>
          <p14:tracePt t="48198" x="5916613" y="3556000"/>
          <p14:tracePt t="48200" x="5872163" y="3556000"/>
          <p14:tracePt t="48215" x="5827713" y="3556000"/>
          <p14:tracePt t="48218" x="5767388" y="3556000"/>
          <p14:tracePt t="48232" x="5722938" y="3556000"/>
          <p14:tracePt t="48233" x="5662613" y="3556000"/>
          <p14:tracePt t="48248" x="5618163" y="3541713"/>
          <p14:tracePt t="48250" x="5573713" y="3525838"/>
          <p14:tracePt t="48265" x="5543550" y="3511550"/>
          <p14:tracePt t="48267" x="5499100" y="3481388"/>
          <p14:tracePt t="48282" x="5468938" y="3467100"/>
          <p14:tracePt t="48284" x="5438775" y="3451225"/>
          <p14:tracePt t="48298" x="5408613" y="3421063"/>
          <p14:tracePt t="48299" x="5378450" y="3406775"/>
          <p14:tracePt t="48305" x="5348288" y="3376613"/>
          <p14:tracePt t="48315" x="5334000" y="3346450"/>
          <p14:tracePt t="48321" x="5319713" y="3332163"/>
          <p14:tracePt t="48331" x="5303838" y="3302000"/>
          <p14:tracePt t="48337" x="5289550" y="3271838"/>
          <p14:tracePt t="48348" x="5273675" y="3257550"/>
          <p14:tracePt t="48353" x="5259388" y="3227388"/>
          <p14:tracePt t="48365" x="5259388" y="3213100"/>
          <p14:tracePt t="48369" x="5245100" y="3182938"/>
          <p14:tracePt t="48381" x="5245100" y="3167063"/>
          <p14:tracePt t="48385" x="5229225" y="3136900"/>
          <p14:tracePt t="48398" x="5229225" y="3108325"/>
          <p14:tracePt t="48401" x="5229225" y="3092450"/>
          <p14:tracePt t="48414" x="5214938" y="3078163"/>
          <p14:tracePt t="48417" x="5214938" y="3048000"/>
          <p14:tracePt t="48431" x="5214938" y="3033713"/>
          <p14:tracePt t="48433" x="5199063" y="3003550"/>
          <p14:tracePt t="48448" x="5199063" y="2973388"/>
          <p14:tracePt t="48450" x="5184775" y="2959100"/>
          <p14:tracePt t="48465" x="5184775" y="2928938"/>
          <p14:tracePt t="48467" x="5168900" y="2898775"/>
          <p14:tracePt t="48481" x="5154613" y="2868613"/>
          <p14:tracePt t="48483" x="5154613" y="2838450"/>
          <p14:tracePt t="48498" x="5140325" y="2808288"/>
          <p14:tracePt t="48500" x="5124450" y="2779713"/>
          <p14:tracePt t="48515" x="5110163" y="2733675"/>
          <p14:tracePt t="48516" x="5110163" y="2705100"/>
          <p14:tracePt t="48521" x="5094288" y="2674938"/>
          <p14:tracePt t="48531" x="5080000" y="2628900"/>
          <p14:tracePt t="48537" x="5080000" y="2600325"/>
          <p14:tracePt t="48548" x="5065713" y="2570163"/>
          <p14:tracePt t="48554" x="5049838" y="2540000"/>
          <p14:tracePt t="48565" x="5035550" y="2509838"/>
          <p14:tracePt t="48569" x="5035550" y="2479675"/>
          <p14:tracePt t="48581" x="5019675" y="2465388"/>
          <p14:tracePt t="48586" x="5005388" y="2435225"/>
          <p14:tracePt t="48598" x="5005388" y="2420938"/>
          <p14:tracePt t="48601" x="5005388" y="2405063"/>
          <p14:tracePt t="48615" x="5005388" y="2390775"/>
          <p14:tracePt t="48618" x="4991100" y="2390775"/>
          <p14:tracePt t="48634" x="4991100" y="2374900"/>
          <p14:tracePt t="48715" x="5005388" y="2374900"/>
          <p14:tracePt t="49028" x="5005388" y="2390775"/>
          <p14:tracePt t="49035" x="5005388" y="2420938"/>
          <p14:tracePt t="49044" x="5005388" y="2435225"/>
          <p14:tracePt t="49058" x="5005388" y="2465388"/>
          <p14:tracePt t="49060" x="5005388" y="2495550"/>
          <p14:tracePt t="49067" x="5005388" y="2525713"/>
          <p14:tracePt t="49075" x="5005388" y="2584450"/>
          <p14:tracePt t="49083" x="5019675" y="2628900"/>
          <p14:tracePt t="49091" x="5035550" y="2674938"/>
          <p14:tracePt t="49100" x="5049838" y="2733675"/>
          <p14:tracePt t="49107" x="5049838" y="2779713"/>
          <p14:tracePt t="49117" x="5080000" y="2824163"/>
          <p14:tracePt t="49124" x="5094288" y="2868613"/>
          <p14:tracePt t="49133" x="5110163" y="2898775"/>
          <p14:tracePt t="49139" x="5124450" y="2943225"/>
          <p14:tracePt t="49150" x="5140325" y="2973388"/>
          <p14:tracePt t="49155" x="5168900" y="3003550"/>
          <p14:tracePt t="49163" x="5184775" y="3048000"/>
          <p14:tracePt t="49172" x="5214938" y="3078163"/>
          <p14:tracePt t="49180" x="5229225" y="3108325"/>
          <p14:tracePt t="49188" x="5245100" y="3136900"/>
          <p14:tracePt t="49200" x="5259388" y="3167063"/>
          <p14:tracePt t="49204" x="5273675" y="3182938"/>
          <p14:tracePt t="49212" x="5303838" y="3197225"/>
          <p14:tracePt t="49220" x="5303838" y="3213100"/>
          <p14:tracePt t="49228" x="5319713" y="3213100"/>
          <p14:tracePt t="49236" x="5334000" y="3227388"/>
          <p14:tracePt t="49252" x="5348288" y="3241675"/>
          <p14:tracePt t="49276" x="5364163" y="3241675"/>
          <p14:tracePt t="49292" x="5364163" y="3257550"/>
          <p14:tracePt t="49365" x="5348288" y="3257550"/>
          <p14:tracePt t="49373" x="5334000" y="3257550"/>
          <p14:tracePt t="49383" x="5319713" y="3257550"/>
          <p14:tracePt t="49388" x="5303838" y="3257550"/>
          <p14:tracePt t="49396" x="5289550" y="3241675"/>
          <p14:tracePt t="49405" x="5273675" y="3241675"/>
          <p14:tracePt t="49412" x="5245100" y="3227388"/>
          <p14:tracePt t="49421" x="5229225" y="3227388"/>
          <p14:tracePt t="49429" x="5214938" y="3213100"/>
          <p14:tracePt t="49436" x="5184775" y="3213100"/>
          <p14:tracePt t="49444" x="5154613" y="3197225"/>
          <p14:tracePt t="49453" x="5110163" y="3182938"/>
          <p14:tracePt t="49461" x="5094288" y="3182938"/>
          <p14:tracePt t="49468" x="5049838" y="3167063"/>
          <p14:tracePt t="49477" x="5019675" y="3152775"/>
          <p14:tracePt t="49484" x="4975225" y="3136900"/>
          <p14:tracePt t="49493" x="4945063" y="3122613"/>
          <p14:tracePt t="49500" x="4914900" y="3122613"/>
          <p14:tracePt t="49508" x="4870450" y="3108325"/>
          <p14:tracePt t="49516" x="4840288" y="3092450"/>
          <p14:tracePt t="49525" x="4826000" y="3078163"/>
          <p14:tracePt t="49533" x="4795838" y="3078163"/>
          <p14:tracePt t="49541" x="4765675" y="3062288"/>
          <p14:tracePt t="49550" x="4751388" y="3062288"/>
          <p14:tracePt t="49557" x="4721225" y="3048000"/>
          <p14:tracePt t="49566" x="4706938" y="3033713"/>
          <p14:tracePt t="49573" x="4691063" y="3033713"/>
          <p14:tracePt t="49584" x="4676775" y="3017838"/>
          <p14:tracePt t="49589" x="4660900" y="3017838"/>
          <p14:tracePt t="49599" x="4646613" y="3003550"/>
          <p14:tracePt t="49605" x="4632325" y="3003550"/>
          <p14:tracePt t="49615" x="4616450" y="3003550"/>
          <p14:tracePt t="49621" x="4602163" y="3003550"/>
          <p14:tracePt t="49632" x="4586288" y="2987675"/>
          <p14:tracePt t="49637" x="4572000" y="2987675"/>
          <p14:tracePt t="49653" x="4557713" y="2987675"/>
          <p14:tracePt t="49669" x="4541838" y="2987675"/>
          <p14:tracePt t="49681" x="4527550" y="2987675"/>
          <p14:tracePt t="49709" x="4511675" y="2987675"/>
          <p14:tracePt t="49773" x="4511675" y="3003550"/>
          <p14:tracePt t="49784" x="4511675" y="3017838"/>
          <p14:tracePt t="49789" x="4511675" y="3033713"/>
          <p14:tracePt t="49798" x="4527550" y="3048000"/>
          <p14:tracePt t="49806" x="4541838" y="3078163"/>
          <p14:tracePt t="49817" x="4557713" y="3092450"/>
          <p14:tracePt t="49821" x="4572000" y="3122613"/>
          <p14:tracePt t="49829" x="4602163" y="3152775"/>
          <p14:tracePt t="49838" x="4616450" y="3167063"/>
          <p14:tracePt t="49846" x="4632325" y="3182938"/>
          <p14:tracePt t="49854" x="4660900" y="3213100"/>
          <p14:tracePt t="49862" x="4721225" y="3241675"/>
          <p14:tracePt t="49870" x="4737100" y="3257550"/>
          <p14:tracePt t="49878" x="4765675" y="3271838"/>
          <p14:tracePt t="49886" x="4795838" y="3287713"/>
          <p14:tracePt t="49893" x="4856163" y="3316288"/>
          <p14:tracePt t="49902" x="4870450" y="3316288"/>
          <p14:tracePt t="49910" x="4914900" y="3332163"/>
          <p14:tracePt t="49918" x="4945063" y="3346450"/>
          <p14:tracePt t="49926" x="4975225" y="3362325"/>
          <p14:tracePt t="49934" x="5005388" y="3376613"/>
          <p14:tracePt t="49942" x="5035550" y="3376613"/>
          <p14:tracePt t="49950" x="5049838" y="3390900"/>
          <p14:tracePt t="49959" x="5080000" y="3390900"/>
          <p14:tracePt t="49967" x="5094288" y="3406775"/>
          <p14:tracePt t="49974" x="5110163" y="3406775"/>
          <p14:tracePt t="49990" x="5124450" y="3406775"/>
          <p14:tracePt t="50000" x="5124450" y="3421063"/>
          <p14:tracePt t="50016" x="5140325" y="3436938"/>
          <p14:tracePt t="50039" x="5140325" y="3451225"/>
          <p14:tracePt t="50055" x="5140325" y="3467100"/>
          <p14:tracePt t="50063" x="5140325" y="3481388"/>
          <p14:tracePt t="50071" x="5140325" y="3495675"/>
          <p14:tracePt t="50079" x="5110163" y="3525838"/>
          <p14:tracePt t="50087" x="5094288" y="3556000"/>
          <p14:tracePt t="50094" x="5049838" y="3586163"/>
          <p14:tracePt t="50103" x="5005388" y="3616325"/>
          <p14:tracePt t="50110" x="4960938" y="3660775"/>
          <p14:tracePt t="50119" x="4900613" y="3690938"/>
          <p14:tracePt t="50126" x="4826000" y="3749675"/>
          <p14:tracePt t="50135" x="4765675" y="3779838"/>
          <p14:tracePt t="50143" x="4706938" y="3824288"/>
          <p14:tracePt t="50150" x="4632325" y="3870325"/>
          <p14:tracePt t="50159" x="4602163" y="3898900"/>
          <p14:tracePt t="50166" x="4541838" y="3929063"/>
          <p14:tracePt t="50175" x="4511675" y="3959225"/>
          <p14:tracePt t="50183" x="4467225" y="3975100"/>
          <p14:tracePt t="50191" x="4452938" y="3989388"/>
          <p14:tracePt t="50200" x="4437063" y="4003675"/>
          <p14:tracePt t="50207" x="4422775" y="4003675"/>
          <p14:tracePt t="50216" x="4406900" y="4019550"/>
          <p14:tracePt t="50271" x="4406900" y="4033838"/>
          <p14:tracePt t="50279" x="4422775" y="4033838"/>
          <p14:tracePt t="50287" x="4452938" y="4033838"/>
          <p14:tracePt t="50301" x="4497388" y="4033838"/>
          <p14:tracePt t="50303" x="4541838" y="4049713"/>
          <p14:tracePt t="50311" x="4602163" y="4064000"/>
          <p14:tracePt t="50321" x="4646613" y="4094163"/>
          <p14:tracePt t="50327" x="4721225" y="4108450"/>
          <p14:tracePt t="50335" x="4811713" y="4138613"/>
          <p14:tracePt t="50344" x="4870450" y="4168775"/>
          <p14:tracePt t="50351" x="4945063" y="4183063"/>
          <p14:tracePt t="50359" x="4975225" y="4198938"/>
          <p14:tracePt t="50367" x="5035550" y="4229100"/>
          <p14:tracePt t="50376" x="5094288" y="4243388"/>
          <p14:tracePt t="50383" x="5124450" y="4273550"/>
          <p14:tracePt t="50391" x="5168900" y="4287838"/>
          <p14:tracePt t="50400" x="5184775" y="4303713"/>
          <p14:tracePt t="50408" x="5214938" y="4332288"/>
          <p14:tracePt t="50416" x="5229225" y="4348163"/>
          <p14:tracePt t="50423" x="5245100" y="4362450"/>
          <p14:tracePt t="50433" x="5259388" y="4378325"/>
          <p14:tracePt t="50440" x="5259388" y="4392613"/>
          <p14:tracePt t="50449" x="5259388" y="4406900"/>
          <p14:tracePt t="50456" x="5259388" y="4422775"/>
          <p14:tracePt t="50466" x="5273675" y="4422775"/>
          <p14:tracePt t="50472" x="5273675" y="4437063"/>
          <p14:tracePt t="50488" x="5273675" y="4452938"/>
          <p14:tracePt t="50498" x="5273675" y="4467225"/>
          <p14:tracePt t="50511" x="5273675" y="4483100"/>
          <p14:tracePt t="50520" x="5273675" y="4497388"/>
          <p14:tracePt t="50528" x="5273675" y="4511675"/>
          <p14:tracePt t="50536" x="5259388" y="4511675"/>
          <p14:tracePt t="50544" x="5259388" y="4527550"/>
          <p14:tracePt t="50552" x="5245100" y="4541838"/>
          <p14:tracePt t="50560" x="5229225" y="4557713"/>
          <p14:tracePt t="50568" x="5214938" y="4572000"/>
          <p14:tracePt t="50576" x="5184775" y="4602163"/>
          <p14:tracePt t="50584" x="5168900" y="4616450"/>
          <p14:tracePt t="50592" x="5140325" y="4646613"/>
          <p14:tracePt t="50600" x="5110163" y="4676775"/>
          <p14:tracePt t="50608" x="5065713" y="4706938"/>
          <p14:tracePt t="50617" x="5019675" y="4737100"/>
          <p14:tracePt t="50624" x="4991100" y="4781550"/>
          <p14:tracePt t="50633" x="4945063" y="4826000"/>
          <p14:tracePt t="50640" x="4930775" y="4840288"/>
          <p14:tracePt t="50650" x="4886325" y="4886325"/>
          <p14:tracePt t="50656" x="4856163" y="4914900"/>
          <p14:tracePt t="50666" x="4826000" y="4945063"/>
          <p14:tracePt t="50672" x="4811713" y="4991100"/>
          <p14:tracePt t="50682" x="4781550" y="5019675"/>
          <p14:tracePt t="50689" x="4765675" y="5049838"/>
          <p14:tracePt t="50698" x="4765675" y="5065713"/>
          <p14:tracePt t="50705" x="4751388" y="5080000"/>
          <p14:tracePt t="50715" x="4751388" y="5094288"/>
          <p14:tracePt t="50721" x="4751388" y="5110163"/>
          <p14:tracePt t="50732" x="4737100" y="5110163"/>
          <p14:tracePt t="50737" x="4737100" y="5124450"/>
          <p14:tracePt t="50793" x="4737100" y="5110163"/>
          <p14:tracePt t="50801" x="4737100" y="5080000"/>
          <p14:tracePt t="51042" x="4765675" y="5080000"/>
          <p14:tracePt t="51050" x="4781550" y="5065713"/>
          <p14:tracePt t="51058" x="4811713" y="5035550"/>
          <p14:tracePt t="51066" x="4840288" y="5019675"/>
          <p14:tracePt t="51073" x="4886325" y="5005388"/>
          <p14:tracePt t="51084" x="4914900" y="4975225"/>
          <p14:tracePt t="51089" x="4945063" y="4960938"/>
          <p14:tracePt t="51101" x="5019675" y="4930775"/>
          <p14:tracePt t="51105" x="5094288" y="4886325"/>
          <p14:tracePt t="51117" x="5154613" y="4840288"/>
          <p14:tracePt t="51121" x="5214938" y="4811713"/>
          <p14:tracePt t="51129" x="5273675" y="4765675"/>
          <p14:tracePt t="51138" x="5334000" y="4721225"/>
          <p14:tracePt t="51146" x="5378450" y="4676775"/>
          <p14:tracePt t="51154" x="5408613" y="4660900"/>
          <p14:tracePt t="51161" x="5438775" y="4616450"/>
          <p14:tracePt t="51170" x="5468938" y="4586288"/>
          <p14:tracePt t="51178" x="5499100" y="4557713"/>
          <p14:tracePt t="51186" x="5527675" y="4527550"/>
          <p14:tracePt t="51194" x="5543550" y="4511675"/>
          <p14:tracePt t="51202" x="5557838" y="4483100"/>
          <p14:tracePt t="51210" x="5573713" y="4467225"/>
          <p14:tracePt t="51218" x="5588000" y="4452938"/>
          <p14:tracePt t="51226" x="5602288" y="4437063"/>
          <p14:tracePt t="51234" x="5602288" y="4422775"/>
          <p14:tracePt t="51243" x="5618163" y="4406900"/>
          <p14:tracePt t="51258" x="5618163" y="4392613"/>
          <p14:tracePt t="51267" x="5632450" y="4392613"/>
          <p14:tracePt t="51274" x="5632450" y="4378325"/>
          <p14:tracePt t="51298" x="5648325" y="4362450"/>
          <p14:tracePt t="51330" x="5648325" y="4348163"/>
          <p14:tracePt t="51426" x="5648325" y="4378325"/>
          <p14:tracePt t="51435" x="5632450" y="4406900"/>
          <p14:tracePt t="51443" x="5618163" y="4452938"/>
          <p14:tracePt t="51451" x="5588000" y="4497388"/>
          <p14:tracePt t="51459" x="5573713" y="4557713"/>
          <p14:tracePt t="51467" x="5543550" y="4646613"/>
          <p14:tracePt t="51475" x="5527675" y="4721225"/>
          <p14:tracePt t="51483" x="5499100" y="4826000"/>
          <p14:tracePt t="51491" x="5468938" y="4914900"/>
          <p14:tracePt t="51501" x="5453063" y="5019675"/>
          <p14:tracePt t="51507" x="5438775" y="5110163"/>
          <p14:tracePt t="51518" x="5422900" y="5184775"/>
          <p14:tracePt t="51523" x="5422900" y="5259388"/>
          <p14:tracePt t="51533" x="5422900" y="5289550"/>
          <p14:tracePt t="51539" x="5408613" y="5364163"/>
          <p14:tracePt t="51547" x="5408613" y="5408613"/>
          <p14:tracePt t="51555" x="5408613" y="5453063"/>
          <p14:tracePt t="51563" x="5408613" y="5468938"/>
          <p14:tracePt t="51571" x="5408613" y="5499100"/>
          <p14:tracePt t="51583" x="5408613" y="5527675"/>
          <p14:tracePt t="51587" x="5408613" y="5543550"/>
          <p14:tracePt t="51611" x="5408613" y="5557838"/>
          <p14:tracePt t="51676" x="5422900" y="5557838"/>
          <p14:tracePt t="51684" x="5438775" y="5527675"/>
          <p14:tracePt t="51692" x="5468938" y="5499100"/>
          <p14:tracePt t="51700" x="5499100" y="5468938"/>
          <p14:tracePt t="51707" x="5543550" y="5422900"/>
          <p14:tracePt t="51717" x="5602288" y="5378450"/>
          <p14:tracePt t="51724" x="5648325" y="5319713"/>
          <p14:tracePt t="51734" x="5707063" y="5273675"/>
          <p14:tracePt t="51739" x="5767388" y="5229225"/>
          <p14:tracePt t="51751" x="5842000" y="5168900"/>
          <p14:tracePt t="51756" x="5902325" y="5124450"/>
          <p14:tracePt t="51765" x="5976938" y="5080000"/>
          <p14:tracePt t="51771" x="6051550" y="5035550"/>
          <p14:tracePt t="51779" x="6126163" y="4991100"/>
          <p14:tracePt t="51788" x="6215063" y="4945063"/>
          <p14:tracePt t="51796" x="6275388" y="4914900"/>
          <p14:tracePt t="51804" x="6335713" y="4886325"/>
          <p14:tracePt t="51811" x="6394450" y="4856163"/>
          <p14:tracePt t="51820" x="6454775" y="4826000"/>
          <p14:tracePt t="51828" x="6499225" y="4795838"/>
          <p14:tracePt t="51836" x="6559550" y="4751388"/>
          <p14:tracePt t="51844" x="6604000" y="4721225"/>
          <p14:tracePt t="51852" x="6648450" y="4691063"/>
          <p14:tracePt t="51860" x="6708775" y="4646613"/>
          <p14:tracePt t="51868" x="6753225" y="4602163"/>
          <p14:tracePt t="51876" x="6797675" y="4557713"/>
          <p14:tracePt t="51884" x="6843713" y="4511675"/>
          <p14:tracePt t="51892" x="6888163" y="4483100"/>
          <p14:tracePt t="51900" x="6918325" y="4437063"/>
          <p14:tracePt t="51908" x="6946900" y="4422775"/>
          <p14:tracePt t="51916" x="6977063" y="4378325"/>
          <p14:tracePt t="51924" x="7007225" y="4348163"/>
          <p14:tracePt t="51934" x="7023100" y="4332288"/>
          <p14:tracePt t="51940" x="7037388" y="4318000"/>
          <p14:tracePt t="51950" x="7051675" y="4303713"/>
          <p14:tracePt t="51956" x="7067550" y="4287838"/>
          <p14:tracePt t="51966" x="7081838" y="4287838"/>
          <p14:tracePt t="51972" x="7081838" y="4273550"/>
          <p14:tracePt t="51988" x="7097713" y="4273550"/>
          <p14:tracePt t="52037" x="7097713" y="4257675"/>
          <p14:tracePt t="52045" x="7112000" y="4257675"/>
          <p14:tracePt t="52077" x="7126288" y="4243388"/>
          <p14:tracePt t="52092" x="7142163" y="4229100"/>
          <p14:tracePt t="52101" x="7156450" y="4213225"/>
          <p14:tracePt t="52117" x="7172325" y="4198938"/>
          <p14:tracePt t="52125" x="7186613" y="4168775"/>
          <p14:tracePt t="52134" x="7200900" y="4152900"/>
          <p14:tracePt t="52141" x="7216775" y="4138613"/>
          <p14:tracePt t="52150" x="7231063" y="4094163"/>
          <p14:tracePt t="52157" x="7231063" y="4049713"/>
          <p14:tracePt t="52167" x="7246938" y="4003675"/>
          <p14:tracePt t="52173" x="7246938" y="3944938"/>
          <p14:tracePt t="52184" x="7246938" y="3884613"/>
          <p14:tracePt t="52189" x="7246938" y="3810000"/>
          <p14:tracePt t="52200" x="7246938" y="3721100"/>
          <p14:tracePt t="52205" x="7216775" y="3630613"/>
          <p14:tracePt t="52213" x="7186613" y="3556000"/>
          <p14:tracePt t="52221" x="7156450" y="3481388"/>
          <p14:tracePt t="52229" x="7126288" y="3421063"/>
          <p14:tracePt t="52237" x="7112000" y="3390900"/>
          <p14:tracePt t="52245" x="7081838" y="3346450"/>
          <p14:tracePt t="52254" x="7051675" y="3302000"/>
          <p14:tracePt t="52262" x="7023100" y="3271838"/>
          <p14:tracePt t="52269" x="6992938" y="3241675"/>
          <p14:tracePt t="52278" x="6962775" y="3213100"/>
          <p14:tracePt t="52285" x="6932613" y="3182938"/>
          <p14:tracePt t="52294" x="6872288" y="3167063"/>
          <p14:tracePt t="52301" x="6843713" y="3136900"/>
          <p14:tracePt t="52309" x="6783388" y="3136900"/>
          <p14:tracePt t="52317" x="6723063" y="3122613"/>
          <p14:tracePt t="52325" x="6648450" y="3122613"/>
          <p14:tracePt t="52333" x="6559550" y="3122613"/>
          <p14:tracePt t="52342" x="6454775" y="3122613"/>
          <p14:tracePt t="52350" x="6275388" y="3122613"/>
          <p14:tracePt t="52358" x="6215063" y="3122613"/>
          <p14:tracePt t="52367" x="6096000" y="3167063"/>
          <p14:tracePt t="52374" x="5976938" y="3213100"/>
          <p14:tracePt t="52384" x="5886450" y="3241675"/>
          <p14:tracePt t="52389" x="5781675" y="3287713"/>
          <p14:tracePt t="52400" x="5707063" y="3332163"/>
          <p14:tracePt t="52405" x="5632450" y="3376613"/>
          <p14:tracePt t="52416" x="5573713" y="3421063"/>
          <p14:tracePt t="52422" x="5499100" y="3467100"/>
          <p14:tracePt t="52432" x="5453063" y="3525838"/>
          <p14:tracePt t="52438" x="5408613" y="3570288"/>
          <p14:tracePt t="52448" x="5378450" y="3630613"/>
          <p14:tracePt t="52454" x="5348288" y="3675063"/>
          <p14:tracePt t="52465" x="5319713" y="3735388"/>
          <p14:tracePt t="52470" x="5289550" y="3795713"/>
          <p14:tracePt t="52481" x="5273675" y="3854450"/>
          <p14:tracePt t="52486" x="5259388" y="3929063"/>
          <p14:tracePt t="52498" x="5245100" y="3989388"/>
          <p14:tracePt t="52502" x="5245100" y="4064000"/>
          <p14:tracePt t="52515" x="5245100" y="4138613"/>
          <p14:tracePt t="52518" x="5245100" y="4213225"/>
          <p14:tracePt t="52532" x="5245100" y="4273550"/>
          <p14:tracePt t="52534" x="5245100" y="4332288"/>
          <p14:tracePt t="52548" x="5259388" y="4362450"/>
          <p14:tracePt t="52552" x="5273675" y="4422775"/>
          <p14:tracePt t="52565" x="5289550" y="4467225"/>
          <p14:tracePt t="52567" x="5319713" y="4511675"/>
          <p14:tracePt t="52582" x="5334000" y="4541838"/>
          <p14:tracePt t="52583" x="5378450" y="4572000"/>
          <p14:tracePt t="52598" x="5408613" y="4616450"/>
          <p14:tracePt t="52600" x="5438775" y="4646613"/>
          <p14:tracePt t="52615" x="5468938" y="4676775"/>
          <p14:tracePt t="52616" x="5513388" y="4691063"/>
          <p14:tracePt t="52622" x="5557838" y="4721225"/>
          <p14:tracePt t="52633" x="5618163" y="4751388"/>
          <p14:tracePt t="52638" x="5676900" y="4765675"/>
          <p14:tracePt t="52648" x="5737225" y="4795838"/>
          <p14:tracePt t="52654" x="5811838" y="4811713"/>
          <p14:tracePt t="52665" x="5886450" y="4826000"/>
          <p14:tracePt t="52670" x="5961063" y="4840288"/>
          <p14:tracePt t="52681" x="6021388" y="4840288"/>
          <p14:tracePt t="52686" x="6081713" y="4856163"/>
          <p14:tracePt t="52698" x="6156325" y="4856163"/>
          <p14:tracePt t="52702" x="6200775" y="4856163"/>
          <p14:tracePt t="52715" x="6275388" y="4856163"/>
          <p14:tracePt t="52718" x="6319838" y="4840288"/>
          <p14:tracePt t="52732" x="6394450" y="4811713"/>
          <p14:tracePt t="52734" x="6454775" y="4781550"/>
          <p14:tracePt t="52748" x="6515100" y="4737100"/>
          <p14:tracePt t="52752" x="6589713" y="4691063"/>
          <p14:tracePt t="52765" x="6648450" y="4646613"/>
          <p14:tracePt t="52767" x="6723063" y="4586288"/>
          <p14:tracePt t="52782" x="6783388" y="4527550"/>
          <p14:tracePt t="52784" x="6843713" y="4467225"/>
          <p14:tracePt t="52798" x="6918325" y="4406900"/>
          <p14:tracePt t="52800" x="6977063" y="4362450"/>
          <p14:tracePt t="52815" x="7023100" y="4287838"/>
          <p14:tracePt t="52817" x="7067550" y="4243388"/>
          <p14:tracePt t="52831" x="7081838" y="4213225"/>
          <p14:tracePt t="52834" x="7112000" y="4168775"/>
          <p14:tracePt t="52848" x="7142163" y="4124325"/>
          <p14:tracePt t="52850" x="7172325" y="4064000"/>
          <p14:tracePt t="52855" x="7186613" y="4003675"/>
          <p14:tracePt t="52865" x="7186613" y="3959225"/>
          <p14:tracePt t="52871" x="7200900" y="3898900"/>
          <p14:tracePt t="52882" x="7216775" y="3854450"/>
          <p14:tracePt t="52887" x="7216775" y="3795713"/>
          <p14:tracePt t="52898" x="7216775" y="3735388"/>
          <p14:tracePt t="52903" x="7216775" y="3660775"/>
          <p14:tracePt t="52915" x="7216775" y="3586163"/>
          <p14:tracePt t="52919" x="7216775" y="3495675"/>
          <p14:tracePt t="52932" x="7200900" y="3421063"/>
          <p14:tracePt t="52935" x="7186613" y="3332163"/>
          <p14:tracePt t="52948" x="7172325" y="3241675"/>
          <p14:tracePt t="52951" x="7142163" y="3167063"/>
          <p14:tracePt t="52965" x="7126288" y="3136900"/>
          <p14:tracePt t="52967" x="7112000" y="3078163"/>
          <p14:tracePt t="52982" x="7081838" y="3033713"/>
          <p14:tracePt t="52984" x="7051675" y="2987675"/>
          <p14:tracePt t="52998" x="7037388" y="2959100"/>
          <p14:tracePt t="53000" x="7007225" y="2928938"/>
          <p14:tracePt t="53015" x="6992938" y="2898775"/>
          <p14:tracePt t="53018" x="6977063" y="2882900"/>
          <p14:tracePt t="53032" x="6946900" y="2868613"/>
          <p14:tracePt t="53034" x="6932613" y="2868613"/>
          <p14:tracePt t="53048" x="6918325" y="2854325"/>
          <p14:tracePt t="53050" x="6888163" y="2854325"/>
          <p14:tracePt t="53065" x="6872288" y="2854325"/>
          <p14:tracePt t="53066" x="6843713" y="2838450"/>
          <p14:tracePt t="53072" x="6797675" y="2838450"/>
          <p14:tracePt t="53081" x="6769100" y="2838450"/>
          <p14:tracePt t="53088" x="6738938" y="2838450"/>
          <p14:tracePt t="53098" x="6678613" y="2838450"/>
          <p14:tracePt t="53104" x="6618288" y="2838450"/>
          <p14:tracePt t="53115" x="6559550" y="2838450"/>
          <p14:tracePt t="53120" x="6484938" y="2854325"/>
          <p14:tracePt t="53132" x="6410325" y="2868613"/>
          <p14:tracePt t="53136" x="6319838" y="2882900"/>
          <p14:tracePt t="53148" x="6230938" y="2928938"/>
          <p14:tracePt t="53152" x="6140450" y="2943225"/>
          <p14:tracePt t="53165" x="6051550" y="2973388"/>
          <p14:tracePt t="53168" x="5961063" y="3003550"/>
          <p14:tracePt t="53182" x="5902325" y="3033713"/>
          <p14:tracePt t="53184" x="5872163" y="3048000"/>
          <p14:tracePt t="53198" x="5811838" y="3078163"/>
          <p14:tracePt t="53201" x="5781675" y="3108325"/>
          <p14:tracePt t="53215" x="5737225" y="3122613"/>
          <p14:tracePt t="53217" x="5707063" y="3152775"/>
          <p14:tracePt t="53232" x="5692775" y="3167063"/>
          <p14:tracePt t="53234" x="5662613" y="3182938"/>
          <p14:tracePt t="53250" x="5648325" y="3197225"/>
          <p14:tracePt t="53265" x="5632450" y="3197225"/>
          <p14:tracePt t="53267" x="5632450" y="3213100"/>
          <p14:tracePt t="53282" x="5632450" y="3227388"/>
          <p14:tracePt t="53305" x="5618163" y="3227388"/>
          <p14:tracePt t="53482" x="5618163" y="3213100"/>
          <p14:tracePt t="53490" x="5632450" y="3213100"/>
          <p14:tracePt t="53586" x="5632450" y="3197225"/>
          <p14:tracePt t="57072" x="5648325" y="3197225"/>
          <p14:tracePt t="57080" x="5662613" y="3213100"/>
          <p14:tracePt t="57088" x="5676900" y="3227388"/>
          <p14:tracePt t="57095" x="5722938" y="3271838"/>
          <p14:tracePt t="57104" x="5737225" y="3287713"/>
          <p14:tracePt t="57111" x="5781675" y="3316288"/>
          <p14:tracePt t="57121" x="5827713" y="3346450"/>
          <p14:tracePt t="57128" x="5842000" y="3362325"/>
          <p14:tracePt t="57136" x="5902325" y="3406775"/>
          <p14:tracePt t="57143" x="5916613" y="3421063"/>
          <p14:tracePt t="57152" x="5961063" y="3451225"/>
          <p14:tracePt t="57160" x="5991225" y="3481388"/>
          <p14:tracePt t="57168" x="6021388" y="3511550"/>
          <p14:tracePt t="57176" x="6051550" y="3541713"/>
          <p14:tracePt t="57184" x="6081713" y="3570288"/>
          <p14:tracePt t="57192" x="6110288" y="3600450"/>
          <p14:tracePt t="57200" x="6140450" y="3630613"/>
          <p14:tracePt t="57208" x="6170613" y="3660775"/>
          <p14:tracePt t="57217" x="6184900" y="3690938"/>
          <p14:tracePt t="57224" x="6245225" y="3735388"/>
          <p14:tracePt t="57233" x="6275388" y="3765550"/>
          <p14:tracePt t="57240" x="6305550" y="3795713"/>
          <p14:tracePt t="57250" x="6335713" y="3824288"/>
          <p14:tracePt t="57256" x="6364288" y="3854450"/>
          <p14:tracePt t="57267" x="6410325" y="3898900"/>
          <p14:tracePt t="57272" x="6424613" y="3914775"/>
          <p14:tracePt t="57282" x="6454775" y="3944938"/>
          <p14:tracePt t="57288" x="6499225" y="3975100"/>
          <p14:tracePt t="57298" x="6529388" y="4003675"/>
          <p14:tracePt t="57304" x="6559550" y="4033838"/>
          <p14:tracePt t="57315" x="6573838" y="4049713"/>
          <p14:tracePt t="57320" x="6604000" y="4064000"/>
          <p14:tracePt t="57332" x="6618288" y="4094163"/>
          <p14:tracePt t="57336" x="6634163" y="4108450"/>
          <p14:tracePt t="57348" x="6648450" y="4108450"/>
          <p14:tracePt t="57352" x="6664325" y="4124325"/>
          <p14:tracePt t="58203" x="6664325" y="4108450"/>
          <p14:tracePt t="58212" x="6664325" y="4078288"/>
          <p14:tracePt t="58219" x="6692900" y="4049713"/>
          <p14:tracePt t="58228" x="6723063" y="4003675"/>
          <p14:tracePt t="58242" x="6753225" y="3959225"/>
          <p14:tracePt t="58245" x="6797675" y="3914775"/>
          <p14:tracePt t="58251" x="6843713" y="3854450"/>
          <p14:tracePt t="58259" x="6932613" y="3749675"/>
          <p14:tracePt t="58267" x="6992938" y="3690938"/>
          <p14:tracePt t="58276" x="7081838" y="3600450"/>
          <p14:tracePt t="58283" x="7172325" y="3511550"/>
          <p14:tracePt t="58292" x="7277100" y="3421063"/>
          <p14:tracePt t="58300" x="7366000" y="3346450"/>
          <p14:tracePt t="58307" x="7440613" y="3271838"/>
          <p14:tracePt t="58317" x="7531100" y="3213100"/>
          <p14:tracePt t="58324" x="7605713" y="3167063"/>
          <p14:tracePt t="58334" x="7664450" y="3108325"/>
          <p14:tracePt t="58339" x="7754938" y="3062288"/>
          <p14:tracePt t="58350" x="7813675" y="3033713"/>
          <p14:tracePt t="58355" x="7888288" y="2987675"/>
          <p14:tracePt t="58365" x="7948613" y="2959100"/>
          <p14:tracePt t="58372" x="8008938" y="2928938"/>
          <p14:tracePt t="58382" x="8053388" y="2898775"/>
          <p14:tracePt t="58388" x="8113713" y="2868613"/>
          <p14:tracePt t="58398" x="8158163" y="2854325"/>
          <p14:tracePt t="58404" x="8216900" y="2824163"/>
          <p14:tracePt t="58415" x="8262938" y="2779713"/>
          <p14:tracePt t="58419" x="8321675" y="2763838"/>
          <p14:tracePt t="58432" x="8382000" y="2719388"/>
          <p14:tracePt t="58436" x="8442325" y="2674938"/>
          <p14:tracePt t="58449" x="8501063" y="2614613"/>
          <p14:tracePt t="58452" x="8636000" y="2509838"/>
          <p14:tracePt t="58465" x="8740775" y="2420938"/>
          <p14:tracePt t="58468" x="8859838" y="2316163"/>
          <p14:tracePt t="58482" x="8978900" y="2211388"/>
          <p14:tracePt t="58484" x="9129713" y="2062163"/>
          <p14:tracePt t="58498" x="9278938" y="1897063"/>
          <p14:tracePt t="58502" x="9563100" y="1584325"/>
          <p14:tracePt t="58515" x="9801225" y="1314450"/>
          <p14:tracePt t="58517" x="10055225" y="1001713"/>
          <p14:tracePt t="58532" x="10325100" y="642938"/>
          <p14:tracePt t="58534" x="10637838" y="223838"/>
        </p14:tracePtLst>
      </p14:laserTrace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Collections of nervous tissue</a:t>
            </a:r>
          </a:p>
        </p:txBody>
      </p:sp>
      <p:sp>
        <p:nvSpPr>
          <p:cNvPr id="3" name="Content Placeholder 2"/>
          <p:cNvSpPr>
            <a:spLocks noGrp="1"/>
          </p:cNvSpPr>
          <p:nvPr>
            <p:ph idx="1"/>
          </p:nvPr>
        </p:nvSpPr>
        <p:spPr>
          <a:xfrm>
            <a:off x="907026" y="2228748"/>
            <a:ext cx="10515600" cy="4351338"/>
          </a:xfrm>
        </p:spPr>
        <p:txBody>
          <a:bodyPr/>
          <a:lstStyle/>
          <a:p>
            <a:r>
              <a:rPr lang="en-US" sz="3200" dirty="0"/>
              <a:t>Components of nervous tissue are grouped together in a variety of ways.</a:t>
            </a:r>
          </a:p>
          <a:p>
            <a:endParaRPr lang="en-US" dirty="0"/>
          </a:p>
        </p:txBody>
      </p:sp>
    </p:spTree>
    <p:extLst>
      <p:ext uri="{BB962C8B-B14F-4D97-AF65-F5344CB8AC3E}">
        <p14:creationId xmlns:p14="http://schemas.microsoft.com/office/powerpoint/2010/main" val="1123701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Collections of axons</a:t>
            </a:r>
          </a:p>
        </p:txBody>
      </p:sp>
      <p:sp>
        <p:nvSpPr>
          <p:cNvPr id="3" name="Content Placeholder 2"/>
          <p:cNvSpPr>
            <a:spLocks noGrp="1"/>
          </p:cNvSpPr>
          <p:nvPr>
            <p:ph idx="1"/>
          </p:nvPr>
        </p:nvSpPr>
        <p:spPr>
          <a:xfrm>
            <a:off x="838200" y="2277909"/>
            <a:ext cx="10515600" cy="4351338"/>
          </a:xfrm>
        </p:spPr>
        <p:txBody>
          <a:bodyPr/>
          <a:lstStyle/>
          <a:p>
            <a:r>
              <a:rPr lang="en-US" dirty="0"/>
              <a:t>The widespread collection of axons in the CNS is called </a:t>
            </a:r>
            <a:r>
              <a:rPr lang="en-US" b="1" dirty="0"/>
              <a:t>white matter</a:t>
            </a:r>
            <a:r>
              <a:rPr lang="en-US" dirty="0"/>
              <a:t>.</a:t>
            </a:r>
          </a:p>
          <a:p>
            <a:endParaRPr lang="en-US" dirty="0"/>
          </a:p>
          <a:p>
            <a:r>
              <a:rPr lang="en-US" dirty="0"/>
              <a:t>A bundle of axons in the CNS is called </a:t>
            </a:r>
            <a:r>
              <a:rPr lang="en-US" b="1" dirty="0"/>
              <a:t>tract</a:t>
            </a:r>
            <a:r>
              <a:rPr lang="en-US" dirty="0"/>
              <a:t>.</a:t>
            </a:r>
          </a:p>
          <a:p>
            <a:endParaRPr lang="en-US" dirty="0"/>
          </a:p>
          <a:p>
            <a:r>
              <a:rPr lang="en-US" dirty="0"/>
              <a:t>A bundle of axons in the PNS is called </a:t>
            </a:r>
            <a:r>
              <a:rPr lang="en-US" b="1" dirty="0"/>
              <a:t>nerve</a:t>
            </a:r>
            <a:r>
              <a:rPr lang="en-US" dirty="0"/>
              <a:t>.</a:t>
            </a:r>
          </a:p>
        </p:txBody>
      </p:sp>
    </p:spTree>
    <p:extLst>
      <p:ext uri="{BB962C8B-B14F-4D97-AF65-F5344CB8AC3E}">
        <p14:creationId xmlns:p14="http://schemas.microsoft.com/office/powerpoint/2010/main" val="30950478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703" y="0"/>
            <a:ext cx="10515600" cy="1325563"/>
          </a:xfrm>
        </p:spPr>
        <p:txBody>
          <a:bodyPr>
            <a:normAutofit/>
          </a:bodyPr>
          <a:lstStyle/>
          <a:p>
            <a:pPr algn="ctr"/>
            <a:r>
              <a:rPr lang="en-US" sz="4000" dirty="0">
                <a:latin typeface="Arial" panose="020B0604020202020204" pitchFamily="34" charset="0"/>
                <a:cs typeface="Arial" panose="020B0604020202020204" pitchFamily="34" charset="0"/>
              </a:rPr>
              <a:t>Nerve</a:t>
            </a:r>
          </a:p>
        </p:txBody>
      </p:sp>
      <p:pic>
        <p:nvPicPr>
          <p:cNvPr id="6" name="Content Placeholder 5"/>
          <p:cNvPicPr>
            <a:picLocks noGrp="1" noChangeAspect="1"/>
          </p:cNvPicPr>
          <p:nvPr>
            <p:ph idx="1"/>
          </p:nvPr>
        </p:nvPicPr>
        <p:blipFill>
          <a:blip r:embed="rId5"/>
          <a:stretch>
            <a:fillRect/>
          </a:stretch>
        </p:blipFill>
        <p:spPr>
          <a:xfrm>
            <a:off x="3824748" y="1149828"/>
            <a:ext cx="4483510" cy="5708172"/>
          </a:xfrm>
          <a:prstGeom prst="rect">
            <a:avLst/>
          </a:prstGeom>
        </p:spPr>
      </p:pic>
      <p:sp>
        <p:nvSpPr>
          <p:cNvPr id="7" name="TextBox 6"/>
          <p:cNvSpPr txBox="1"/>
          <p:nvPr/>
        </p:nvSpPr>
        <p:spPr>
          <a:xfrm>
            <a:off x="5161936" y="6410632"/>
            <a:ext cx="1366684" cy="369332"/>
          </a:xfrm>
          <a:prstGeom prst="rect">
            <a:avLst/>
          </a:prstGeom>
          <a:noFill/>
        </p:spPr>
        <p:txBody>
          <a:bodyPr wrap="square" rtlCol="0">
            <a:spAutoFit/>
          </a:bodyPr>
          <a:lstStyle/>
          <a:p>
            <a:r>
              <a:rPr lang="en-US" dirty="0"/>
              <a:t>Cancer.org</a:t>
            </a:r>
          </a:p>
        </p:txBody>
      </p:sp>
      <p:sp>
        <p:nvSpPr>
          <p:cNvPr id="8" name="Oval 7"/>
          <p:cNvSpPr/>
          <p:nvPr/>
        </p:nvSpPr>
        <p:spPr>
          <a:xfrm>
            <a:off x="6528620" y="1396181"/>
            <a:ext cx="924232" cy="40312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410632" y="3768212"/>
            <a:ext cx="1042220" cy="37362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udio 2">
            <a:hlinkClick r:id="" action="ppaction://media"/>
            <a:extLst>
              <a:ext uri="{FF2B5EF4-FFF2-40B4-BE49-F238E27FC236}">
                <a16:creationId xmlns:a16="http://schemas.microsoft.com/office/drawing/2014/main" id="{BEA284E2-17D4-224B-A7BD-F33B4CEC59D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0779162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103512">
        <p159:morph option="byObject"/>
      </p:transition>
    </mc:Choice>
    <mc:Fallback>
      <p:transition spd="slow" advTm="1035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35796" x="8650288" y="1479550"/>
          <p14:tracePt t="35803" x="8621713" y="1463675"/>
          <p14:tracePt t="35811" x="8575675" y="1435100"/>
          <p14:tracePt t="35820" x="8531225" y="1404938"/>
          <p14:tracePt t="35827" x="8470900" y="1374775"/>
          <p14:tracePt t="35836" x="8412163" y="1330325"/>
          <p14:tracePt t="35843" x="8337550" y="1300163"/>
          <p14:tracePt t="35852" x="8277225" y="1255713"/>
          <p14:tracePt t="35860" x="8202613" y="1225550"/>
          <p14:tracePt t="35868" x="8128000" y="1181100"/>
          <p14:tracePt t="35876" x="8053388" y="1150938"/>
          <p14:tracePt t="35884" x="7962900" y="1104900"/>
          <p14:tracePt t="35892" x="7888288" y="1076325"/>
          <p14:tracePt t="35900" x="7799388" y="1046163"/>
          <p14:tracePt t="35908" x="7724775" y="1016000"/>
          <p14:tracePt t="35917" x="7650163" y="985838"/>
          <p14:tracePt t="35924" x="7559675" y="955675"/>
          <p14:tracePt t="35933" x="7485063" y="927100"/>
          <p14:tracePt t="35940" x="7396163" y="911225"/>
          <p14:tracePt t="35950" x="7321550" y="881063"/>
          <p14:tracePt t="35956" x="7231063" y="866775"/>
          <p14:tracePt t="35966" x="7156450" y="850900"/>
          <p14:tracePt t="35972" x="7097713" y="822325"/>
          <p14:tracePt t="35983" x="7037388" y="806450"/>
          <p14:tracePt t="35988" x="6962775" y="792163"/>
          <p14:tracePt t="35998" x="6902450" y="776288"/>
          <p14:tracePt t="36004" x="6872288" y="776288"/>
          <p14:tracePt t="36015" x="6813550" y="762000"/>
          <p14:tracePt t="36020" x="6753225" y="762000"/>
          <p14:tracePt t="36031" x="6708775" y="747713"/>
          <p14:tracePt t="36036" x="6664325" y="747713"/>
          <p14:tracePt t="36048" x="6648450" y="747713"/>
          <p14:tracePt t="36052" x="6618288" y="747713"/>
          <p14:tracePt t="36065" x="6589713" y="747713"/>
          <p14:tracePt t="36068" x="6573838" y="747713"/>
          <p14:tracePt t="36082" x="6559550" y="747713"/>
          <p14:tracePt t="36085" x="6543675" y="747713"/>
          <p14:tracePt t="36108" x="6529388" y="747713"/>
          <p14:tracePt t="36229" x="6543675" y="747713"/>
          <p14:tracePt t="36238" x="6559550" y="747713"/>
          <p14:tracePt t="36246" x="6604000" y="747713"/>
          <p14:tracePt t="36254" x="6634163" y="762000"/>
          <p14:tracePt t="36268" x="6664325" y="792163"/>
          <p14:tracePt t="36270" x="6692900" y="822325"/>
          <p14:tracePt t="36277" x="6738938" y="850900"/>
          <p14:tracePt t="36288" x="6783388" y="881063"/>
          <p14:tracePt t="36293" x="6797675" y="896938"/>
          <p14:tracePt t="36300" x="6827838" y="911225"/>
          <p14:tracePt t="36309" x="6858000" y="941388"/>
          <p14:tracePt t="36317" x="6888163" y="955675"/>
          <p14:tracePt t="36325" x="6918325" y="971550"/>
          <p14:tracePt t="36333" x="6932613" y="985838"/>
          <p14:tracePt t="36341" x="6946900" y="985838"/>
          <p14:tracePt t="36357" x="6962775" y="1001713"/>
          <p14:tracePt t="36368" x="6977063" y="1001713"/>
          <p14:tracePt t="36398" x="6992938" y="1001713"/>
          <p14:tracePt t="36422" x="6992938" y="985838"/>
          <p14:tracePt t="36430" x="7007225" y="985838"/>
          <p14:tracePt t="36438" x="7007225" y="971550"/>
          <p14:tracePt t="36446" x="7023100" y="971550"/>
          <p14:tracePt t="36454" x="7023100" y="955675"/>
          <p14:tracePt t="36462" x="7037388" y="955675"/>
          <p14:tracePt t="36470" x="7037388" y="941388"/>
          <p14:tracePt t="36478" x="7051675" y="941388"/>
          <p14:tracePt t="36486" x="7067550" y="927100"/>
          <p14:tracePt t="36502" x="7081838" y="911225"/>
          <p14:tracePt t="36510" x="7097713" y="911225"/>
          <p14:tracePt t="36518" x="7097713" y="896938"/>
          <p14:tracePt t="36526" x="7112000" y="896938"/>
          <p14:tracePt t="36534" x="7112000" y="881063"/>
          <p14:tracePt t="36542" x="7126288" y="881063"/>
          <p14:tracePt t="36551" x="7126288" y="866775"/>
          <p14:tracePt t="36567" x="7142163" y="850900"/>
          <p14:tracePt t="36584" x="7142163" y="836613"/>
          <p14:tracePt t="36601" x="7156450" y="822325"/>
          <p14:tracePt t="36606" x="7156450" y="806450"/>
          <p14:tracePt t="36622" x="7156450" y="792163"/>
          <p14:tracePt t="36630" x="7156450" y="776288"/>
          <p14:tracePt t="36638" x="7156450" y="762000"/>
          <p14:tracePt t="36650" x="7156450" y="747713"/>
          <p14:tracePt t="36654" x="7156450" y="731838"/>
          <p14:tracePt t="36662" x="7156450" y="717550"/>
          <p14:tracePt t="36671" x="7142163" y="687388"/>
          <p14:tracePt t="36678" x="7126288" y="657225"/>
          <p14:tracePt t="36687" x="7112000" y="642938"/>
          <p14:tracePt t="36694" x="7097713" y="612775"/>
          <p14:tracePt t="36703" x="7081838" y="582613"/>
          <p14:tracePt t="36711" x="7051675" y="552450"/>
          <p14:tracePt t="36718" x="7037388" y="522288"/>
          <p14:tracePt t="36727" x="7023100" y="508000"/>
          <p14:tracePt t="36735" x="7007225" y="477838"/>
          <p14:tracePt t="36743" x="6992938" y="447675"/>
          <p14:tracePt t="36750" x="6977063" y="433388"/>
          <p14:tracePt t="36759" x="6962775" y="419100"/>
          <p14:tracePt t="36767" x="6946900" y="403225"/>
          <p14:tracePt t="36775" x="6932613" y="403225"/>
          <p14:tracePt t="36784" x="6918325" y="388938"/>
          <p14:tracePt t="36791" x="6888163" y="388938"/>
          <p14:tracePt t="36800" x="6872288" y="373063"/>
          <p14:tracePt t="36807" x="6843713" y="373063"/>
          <p14:tracePt t="36817" x="6827838" y="373063"/>
          <p14:tracePt t="36823" x="6797675" y="373063"/>
          <p14:tracePt t="36833" x="6769100" y="358775"/>
          <p14:tracePt t="36839" x="6738938" y="358775"/>
          <p14:tracePt t="36848" x="6708775" y="358775"/>
          <p14:tracePt t="36855" x="6664325" y="358775"/>
          <p14:tracePt t="36865" x="6634163" y="358775"/>
          <p14:tracePt t="36871" x="6604000" y="358775"/>
          <p14:tracePt t="36882" x="6573838" y="358775"/>
          <p14:tracePt t="36887" x="6543675" y="358775"/>
          <p14:tracePt t="36898" x="6515100" y="342900"/>
          <p14:tracePt t="36903" x="6484938" y="342900"/>
          <p14:tracePt t="36915" x="6454775" y="328613"/>
          <p14:tracePt t="36919" x="6424613" y="328613"/>
          <p14:tracePt t="36932" x="6394450" y="314325"/>
          <p14:tracePt t="36935" x="6364288" y="298450"/>
          <p14:tracePt t="36948" x="6335713" y="298450"/>
          <p14:tracePt t="36951" x="6305550" y="284163"/>
          <p14:tracePt t="36965" x="6289675" y="268288"/>
          <p14:tracePt t="36967" x="6261100" y="254000"/>
          <p14:tracePt t="36982" x="6230938" y="239713"/>
          <p14:tracePt t="36984" x="6215063" y="239713"/>
          <p14:tracePt t="36998" x="6184900" y="223838"/>
          <p14:tracePt t="37001" x="6156325" y="223838"/>
          <p14:tracePt t="37015" x="6140450" y="209550"/>
          <p14:tracePt t="37017" x="6126163" y="209550"/>
          <p14:tracePt t="37032" x="6096000" y="209550"/>
          <p14:tracePt t="37034" x="6065838" y="193675"/>
          <p14:tracePt t="37048" x="6051550" y="193675"/>
          <p14:tracePt t="37050" x="6035675" y="193675"/>
          <p14:tracePt t="37065" x="6007100" y="193675"/>
          <p14:tracePt t="37066" x="5976938" y="193675"/>
          <p14:tracePt t="37071" x="5946775" y="193675"/>
          <p14:tracePt t="37082" x="5916613" y="193675"/>
          <p14:tracePt t="37088" x="5886450" y="193675"/>
          <p14:tracePt t="37098" x="5856288" y="193675"/>
          <p14:tracePt t="37104" x="5827713" y="193675"/>
          <p14:tracePt t="37115" x="5797550" y="193675"/>
          <p14:tracePt t="37120" x="5767388" y="193675"/>
          <p14:tracePt t="37132" x="5722938" y="193675"/>
          <p14:tracePt t="37136" x="5707063" y="193675"/>
          <p14:tracePt t="37148" x="5662613" y="209550"/>
          <p14:tracePt t="37152" x="5632450" y="209550"/>
          <p14:tracePt t="37165" x="5588000" y="209550"/>
          <p14:tracePt t="37168" x="5557838" y="223838"/>
          <p14:tracePt t="37182" x="5527675" y="223838"/>
          <p14:tracePt t="37184" x="5483225" y="239713"/>
          <p14:tracePt t="37198" x="5453063" y="239713"/>
          <p14:tracePt t="37200" x="5422900" y="239713"/>
          <p14:tracePt t="37215" x="5394325" y="254000"/>
          <p14:tracePt t="37217" x="5364163" y="268288"/>
          <p14:tracePt t="37232" x="5334000" y="268288"/>
          <p14:tracePt t="37234" x="5303838" y="284163"/>
          <p14:tracePt t="37248" x="5289550" y="284163"/>
          <p14:tracePt t="37250" x="5259388" y="298450"/>
          <p14:tracePt t="37265" x="5245100" y="314325"/>
          <p14:tracePt t="37266" x="5229225" y="314325"/>
          <p14:tracePt t="37272" x="5199063" y="342900"/>
          <p14:tracePt t="37282" x="5184775" y="342900"/>
          <p14:tracePt t="37289" x="5168900" y="358775"/>
          <p14:tracePt t="37298" x="5154613" y="373063"/>
          <p14:tracePt t="37305" x="5140325" y="373063"/>
          <p14:tracePt t="37315" x="5124450" y="388938"/>
          <p14:tracePt t="37320" x="5124450" y="403225"/>
          <p14:tracePt t="37332" x="5110163" y="419100"/>
          <p14:tracePt t="37336" x="5094288" y="419100"/>
          <p14:tracePt t="37352" x="5094288" y="433388"/>
          <p14:tracePt t="37365" x="5080000" y="433388"/>
          <p14:tracePt t="37376" x="5080000" y="447675"/>
          <p14:tracePt t="37393" x="5080000" y="463550"/>
          <p14:tracePt t="37409" x="5080000" y="477838"/>
          <p14:tracePt t="37417" x="5080000" y="493713"/>
          <p14:tracePt t="37425" x="5080000" y="508000"/>
          <p14:tracePt t="37434" x="5080000" y="522288"/>
          <p14:tracePt t="37441" x="5080000" y="538163"/>
          <p14:tracePt t="37450" x="5080000" y="552450"/>
          <p14:tracePt t="37457" x="5080000" y="568325"/>
          <p14:tracePt t="37468" x="5080000" y="582613"/>
          <p14:tracePt t="37473" x="5094288" y="612775"/>
          <p14:tracePt t="37483" x="5094288" y="627063"/>
          <p14:tracePt t="37489" x="5110163" y="657225"/>
          <p14:tracePt t="37505" x="5124450" y="687388"/>
          <p14:tracePt t="37513" x="5140325" y="701675"/>
          <p14:tracePt t="37522" x="5140325" y="717550"/>
          <p14:tracePt t="37529" x="5168900" y="747713"/>
          <p14:tracePt t="37537" x="5168900" y="762000"/>
          <p14:tracePt t="37545" x="5184775" y="776288"/>
          <p14:tracePt t="37553" x="5199063" y="806450"/>
          <p14:tracePt t="37561" x="5214938" y="822325"/>
          <p14:tracePt t="37569" x="5229225" y="836613"/>
          <p14:tracePt t="37577" x="5245100" y="866775"/>
          <p14:tracePt t="37586" x="5259388" y="881063"/>
          <p14:tracePt t="37594" x="5289550" y="896938"/>
          <p14:tracePt t="37601" x="5303838" y="927100"/>
          <p14:tracePt t="37609" x="5334000" y="941388"/>
          <p14:tracePt t="37617" x="5348288" y="955675"/>
          <p14:tracePt t="37626" x="5378450" y="955675"/>
          <p14:tracePt t="37633" x="5394325" y="985838"/>
          <p14:tracePt t="37641" x="5422900" y="985838"/>
          <p14:tracePt t="37650" x="5453063" y="1001713"/>
          <p14:tracePt t="37658" x="5483225" y="1001713"/>
          <p14:tracePt t="37667" x="5499100" y="1016000"/>
          <p14:tracePt t="37673" x="5513388" y="1016000"/>
          <p14:tracePt t="37683" x="5543550" y="1030288"/>
          <p14:tracePt t="37690" x="5557838" y="1030288"/>
          <p14:tracePt t="37700" x="5573713" y="1030288"/>
          <p14:tracePt t="37706" x="5602288" y="1046163"/>
          <p14:tracePt t="37716" x="5618163" y="1046163"/>
          <p14:tracePt t="37722" x="5632450" y="1046163"/>
          <p14:tracePt t="37731" x="5648325" y="1060450"/>
          <p14:tracePt t="37737" x="5676900" y="1060450"/>
          <p14:tracePt t="37748" x="5707063" y="1060450"/>
          <p14:tracePt t="37754" x="5722938" y="1060450"/>
          <p14:tracePt t="37765" x="5753100" y="1060450"/>
          <p14:tracePt t="37770" x="5781675" y="1060450"/>
          <p14:tracePt t="37782" x="5811838" y="1060450"/>
          <p14:tracePt t="37786" x="5842000" y="1060450"/>
          <p14:tracePt t="37798" x="5872163" y="1060450"/>
          <p14:tracePt t="37802" x="5902325" y="1060450"/>
          <p14:tracePt t="37816" x="5930900" y="1060450"/>
          <p14:tracePt t="37818" x="5961063" y="1060450"/>
          <p14:tracePt t="37832" x="5991225" y="1060450"/>
          <p14:tracePt t="37835" x="6021388" y="1046163"/>
          <p14:tracePt t="37848" x="6051550" y="1046163"/>
          <p14:tracePt t="37850" x="6081713" y="1046163"/>
          <p14:tracePt t="37865" x="6126163" y="1030288"/>
          <p14:tracePt t="37867" x="6170613" y="1030288"/>
          <p14:tracePt t="37882" x="6200775" y="1030288"/>
          <p14:tracePt t="37883" x="6245225" y="1016000"/>
          <p14:tracePt t="37898" x="6305550" y="1016000"/>
          <p14:tracePt t="37900" x="6350000" y="1016000"/>
          <p14:tracePt t="37915" x="6364288" y="1016000"/>
          <p14:tracePt t="37917" x="6410325" y="1016000"/>
          <p14:tracePt t="37931" x="6454775" y="1016000"/>
          <p14:tracePt t="37933" x="6499225" y="1016000"/>
          <p14:tracePt t="37938" x="6543675" y="1016000"/>
          <p14:tracePt t="37948" x="6589713" y="1016000"/>
          <p14:tracePt t="37954" x="6634163" y="1016000"/>
          <p14:tracePt t="37965" x="6678613" y="1016000"/>
          <p14:tracePt t="37971" x="6723063" y="1001713"/>
          <p14:tracePt t="37982" x="6769100" y="1001713"/>
          <p14:tracePt t="37986" x="6797675" y="985838"/>
          <p14:tracePt t="37998" x="6827838" y="985838"/>
          <p14:tracePt t="38002" x="6872288" y="971550"/>
          <p14:tracePt t="38015" x="6902450" y="971550"/>
          <p14:tracePt t="38018" x="6932613" y="955675"/>
          <p14:tracePt t="38032" x="6962775" y="955675"/>
          <p14:tracePt t="38035" x="6992938" y="941388"/>
          <p14:tracePt t="38048" x="7007225" y="927100"/>
          <p14:tracePt t="38052" x="7023100" y="911225"/>
          <p14:tracePt t="38065" x="7051675" y="911225"/>
          <p14:tracePt t="38067" x="7067550" y="896938"/>
          <p14:tracePt t="38082" x="7081838" y="881063"/>
          <p14:tracePt t="38083" x="7097713" y="866775"/>
          <p14:tracePt t="38098" x="7112000" y="850900"/>
          <p14:tracePt t="38100" x="7126288" y="850900"/>
          <p14:tracePt t="38115" x="7142163" y="836613"/>
          <p14:tracePt t="38117" x="7142163" y="822325"/>
          <p14:tracePt t="38132" x="7156450" y="822325"/>
          <p14:tracePt t="38133" x="7156450" y="806450"/>
          <p14:tracePt t="38148" x="7172325" y="806450"/>
          <p14:tracePt t="38149" x="7172325" y="792163"/>
          <p14:tracePt t="38163" x="7186613" y="776288"/>
          <p14:tracePt t="38187" x="7186613" y="762000"/>
          <p14:tracePt t="38236" x="7186613" y="747713"/>
          <p14:tracePt t="38260" x="7186613" y="731838"/>
          <p14:tracePt t="38284" x="7172325" y="717550"/>
          <p14:tracePt t="38292" x="7156450" y="717550"/>
          <p14:tracePt t="38300" x="7142163" y="701675"/>
          <p14:tracePt t="38308" x="7126288" y="687388"/>
          <p14:tracePt t="38317" x="7112000" y="673100"/>
          <p14:tracePt t="38323" x="7097713" y="657225"/>
          <p14:tracePt t="38334" x="7067550" y="657225"/>
          <p14:tracePt t="38340" x="7051675" y="642938"/>
          <p14:tracePt t="38350" x="7037388" y="612775"/>
          <p14:tracePt t="38355" x="7007225" y="596900"/>
          <p14:tracePt t="38366" x="6977063" y="596900"/>
          <p14:tracePt t="38372" x="6962775" y="568325"/>
          <p14:tracePt t="38380" x="6932613" y="552450"/>
          <p14:tracePt t="38387" x="6902450" y="538163"/>
          <p14:tracePt t="38400" x="6888163" y="522288"/>
          <p14:tracePt t="38403" x="6858000" y="508000"/>
          <p14:tracePt t="38412" x="6843713" y="493713"/>
          <p14:tracePt t="38420" x="6813550" y="493713"/>
          <p14:tracePt t="38428" x="6797675" y="477838"/>
          <p14:tracePt t="38436" x="6769100" y="463550"/>
          <p14:tracePt t="38444" x="6753225" y="463550"/>
          <p14:tracePt t="38452" x="6738938" y="447675"/>
          <p14:tracePt t="38460" x="6708775" y="433388"/>
          <p14:tracePt t="38468" x="6692900" y="419100"/>
          <p14:tracePt t="38476" x="6678613" y="419100"/>
          <p14:tracePt t="38484" x="6664325" y="419100"/>
          <p14:tracePt t="38492" x="6634163" y="403225"/>
          <p14:tracePt t="38500" x="6618288" y="403225"/>
          <p14:tracePt t="38508" x="6604000" y="403225"/>
          <p14:tracePt t="38517" x="6589713" y="403225"/>
          <p14:tracePt t="38524" x="6559550" y="403225"/>
          <p14:tracePt t="38533" x="6543675" y="388938"/>
          <p14:tracePt t="38540" x="6529388" y="388938"/>
          <p14:tracePt t="38550" x="6499225" y="388938"/>
          <p14:tracePt t="38556" x="6484938" y="388938"/>
          <p14:tracePt t="38567" x="6454775" y="388938"/>
          <p14:tracePt t="38572" x="6438900" y="388938"/>
          <p14:tracePt t="38583" x="6410325" y="388938"/>
          <p14:tracePt t="38589" x="6380163" y="388938"/>
          <p14:tracePt t="38598" x="6364288" y="388938"/>
          <p14:tracePt t="38605" x="6335713" y="388938"/>
          <p14:tracePt t="38615" x="6289675" y="388938"/>
          <p14:tracePt t="38621" x="6261100" y="373063"/>
          <p14:tracePt t="38632" x="6245225" y="373063"/>
          <p14:tracePt t="38637" x="6200775" y="373063"/>
          <p14:tracePt t="38648" x="6170613" y="373063"/>
          <p14:tracePt t="38652" x="6126163" y="373063"/>
          <p14:tracePt t="38665" x="6081713" y="358775"/>
          <p14:tracePt t="38669" x="6035675" y="358775"/>
          <p14:tracePt t="38682" x="5991225" y="342900"/>
          <p14:tracePt t="38685" x="5930900" y="328613"/>
          <p14:tracePt t="38698" x="5886450" y="314325"/>
          <p14:tracePt t="38701" x="5827713" y="298450"/>
          <p14:tracePt t="38715" x="5767388" y="284163"/>
          <p14:tracePt t="38718" x="5692775" y="254000"/>
          <p14:tracePt t="38732" x="5632450" y="223838"/>
          <p14:tracePt t="38734" x="5573713" y="209550"/>
          <p14:tracePt t="38741" x="5513388" y="179388"/>
          <p14:tracePt t="38751" x="5483225" y="165100"/>
          <p14:tracePt t="38757" x="5438775" y="149225"/>
          <p14:tracePt t="38767" x="5394325" y="149225"/>
          <p14:tracePt t="38773" x="5364163" y="134938"/>
          <p14:tracePt t="38783" x="5319713" y="119063"/>
          <p14:tracePt t="38789" x="5303838" y="119063"/>
          <p14:tracePt t="38799" x="5273675" y="119063"/>
          <p14:tracePt t="38805" x="5245100" y="119063"/>
          <p14:tracePt t="38815" x="5229225" y="119063"/>
          <p14:tracePt t="38821" x="5214938" y="119063"/>
          <p14:tracePt t="38831" x="5184775" y="119063"/>
          <p14:tracePt t="38837" x="5168900" y="119063"/>
          <p14:tracePt t="38848" x="5154613" y="119063"/>
          <p14:tracePt t="38853" x="5140325" y="134938"/>
          <p14:tracePt t="38866" x="5124450" y="134938"/>
          <p14:tracePt t="38869" x="5110163" y="149225"/>
          <p14:tracePt t="38882" x="5080000" y="165100"/>
          <p14:tracePt t="38885" x="5065713" y="179388"/>
          <p14:tracePt t="38898" x="5049838" y="193675"/>
          <p14:tracePt t="38901" x="5035550" y="209550"/>
          <p14:tracePt t="38915" x="5005388" y="223838"/>
          <p14:tracePt t="38918" x="4991100" y="239713"/>
          <p14:tracePt t="38932" x="4975225" y="268288"/>
          <p14:tracePt t="38934" x="4975225" y="284163"/>
          <p14:tracePt t="38948" x="4960938" y="298450"/>
          <p14:tracePt t="38950" x="4945063" y="314325"/>
          <p14:tracePt t="38965" x="4945063" y="328613"/>
          <p14:tracePt t="38968" x="4930775" y="342900"/>
          <p14:tracePt t="38982" x="4930775" y="373063"/>
          <p14:tracePt t="38984" x="4914900" y="388938"/>
          <p14:tracePt t="38998" x="4914900" y="403225"/>
          <p14:tracePt t="39001" x="4914900" y="433388"/>
          <p14:tracePt t="39015" x="4914900" y="463550"/>
          <p14:tracePt t="39016" x="4914900" y="477838"/>
          <p14:tracePt t="39022" x="4914900" y="508000"/>
          <p14:tracePt t="39032" x="4914900" y="538163"/>
          <p14:tracePt t="39038" x="4914900" y="568325"/>
          <p14:tracePt t="39048" x="4914900" y="596900"/>
          <p14:tracePt t="39054" x="4930775" y="627063"/>
          <p14:tracePt t="39065" x="4930775" y="642938"/>
          <p14:tracePt t="39070" x="4945063" y="673100"/>
          <p14:tracePt t="39081" x="4960938" y="701675"/>
          <p14:tracePt t="39086" x="4975225" y="731838"/>
          <p14:tracePt t="39098" x="4991100" y="747713"/>
          <p14:tracePt t="39101" x="5005388" y="776288"/>
          <p14:tracePt t="39115" x="5035550" y="806450"/>
          <p14:tracePt t="39118" x="5049838" y="836613"/>
          <p14:tracePt t="39132" x="5080000" y="866775"/>
          <p14:tracePt t="39134" x="5094288" y="896938"/>
          <p14:tracePt t="39148" x="5110163" y="927100"/>
          <p14:tracePt t="39150" x="5140325" y="941388"/>
          <p14:tracePt t="39165" x="5154613" y="955675"/>
          <p14:tracePt t="39168" x="5168900" y="985838"/>
          <p14:tracePt t="39182" x="5199063" y="1001713"/>
          <p14:tracePt t="39184" x="5214938" y="1016000"/>
          <p14:tracePt t="39198" x="5229225" y="1046163"/>
          <p14:tracePt t="39201" x="5245100" y="1060450"/>
          <p14:tracePt t="39215" x="5259388" y="1076325"/>
          <p14:tracePt t="39217" x="5289550" y="1076325"/>
          <p14:tracePt t="39232" x="5303838" y="1090613"/>
          <p14:tracePt t="39233" x="5319713" y="1104900"/>
          <p14:tracePt t="39238" x="5334000" y="1104900"/>
          <p14:tracePt t="39248" x="5348288" y="1120775"/>
          <p14:tracePt t="39254" x="5378450" y="1135063"/>
          <p14:tracePt t="39265" x="5394325" y="1135063"/>
          <p14:tracePt t="39270" x="5422900" y="1135063"/>
          <p14:tracePt t="39282" x="5438775" y="1150938"/>
          <p14:tracePt t="39286" x="5453063" y="1150938"/>
          <p14:tracePt t="39298" x="5483225" y="1165225"/>
          <p14:tracePt t="39302" x="5513388" y="1165225"/>
          <p14:tracePt t="39315" x="5527675" y="1181100"/>
          <p14:tracePt t="39319" x="5557838" y="1181100"/>
          <p14:tracePt t="39332" x="5573713" y="1181100"/>
          <p14:tracePt t="39334" x="5588000" y="1195388"/>
          <p14:tracePt t="39348" x="5602288" y="1195388"/>
          <p14:tracePt t="39350" x="5632450" y="1209675"/>
          <p14:tracePt t="39365" x="5648325" y="1209675"/>
          <p14:tracePt t="39368" x="5662613" y="1209675"/>
          <p14:tracePt t="39382" x="5692775" y="1225550"/>
          <p14:tracePt t="39385" x="5722938" y="1225550"/>
          <p14:tracePt t="39398" x="5737225" y="1239838"/>
          <p14:tracePt t="39401" x="5767388" y="1239838"/>
          <p14:tracePt t="39415" x="5797550" y="1255713"/>
          <p14:tracePt t="39417" x="5827713" y="1255713"/>
          <p14:tracePt t="39432" x="5842000" y="1255713"/>
          <p14:tracePt t="39433" x="5872163" y="1270000"/>
          <p14:tracePt t="39439" x="5902325" y="1270000"/>
          <p14:tracePt t="39448" x="5916613" y="1270000"/>
          <p14:tracePt t="39455" x="5946775" y="1270000"/>
          <p14:tracePt t="39465" x="5961063" y="1270000"/>
          <p14:tracePt t="39471" x="5991225" y="1270000"/>
          <p14:tracePt t="39482" x="6007100" y="1270000"/>
          <p14:tracePt t="39487" x="6021388" y="1270000"/>
          <p14:tracePt t="39498" x="6035675" y="1270000"/>
          <p14:tracePt t="39503" x="6065838" y="1270000"/>
          <p14:tracePt t="39515" x="6081713" y="1270000"/>
          <p14:tracePt t="39519" x="6096000" y="1270000"/>
          <p14:tracePt t="39532" x="6110288" y="1270000"/>
          <p14:tracePt t="39535" x="6126163" y="1270000"/>
          <p14:tracePt t="39549" x="6140450" y="1270000"/>
          <p14:tracePt t="39551" x="6156325" y="1270000"/>
          <p14:tracePt t="39565" x="6170613" y="1270000"/>
          <p14:tracePt t="39568" x="6184900" y="1270000"/>
          <p14:tracePt t="39582" x="6215063" y="1270000"/>
          <p14:tracePt t="39584" x="6230938" y="1270000"/>
          <p14:tracePt t="39598" x="6245225" y="1270000"/>
          <p14:tracePt t="39600" x="6261100" y="1270000"/>
          <p14:tracePt t="39615" x="6275388" y="1270000"/>
          <p14:tracePt t="39618" x="6289675" y="1270000"/>
          <p14:tracePt t="39632" x="6305550" y="1270000"/>
          <p14:tracePt t="39648" x="6319838" y="1270000"/>
          <p14:tracePt t="39650" x="6335713" y="1270000"/>
          <p14:tracePt t="39665" x="6350000" y="1270000"/>
          <p14:tracePt t="39666" x="6380163" y="1255713"/>
          <p14:tracePt t="39680" x="6410325" y="1239838"/>
          <p14:tracePt t="39688" x="6424613" y="1239838"/>
          <p14:tracePt t="39696" x="6454775" y="1239838"/>
          <p14:tracePt t="39704" x="6469063" y="1225550"/>
          <p14:tracePt t="39712" x="6499225" y="1225550"/>
          <p14:tracePt t="39720" x="6529388" y="1209675"/>
          <p14:tracePt t="39729" x="6543675" y="1209675"/>
          <p14:tracePt t="39736" x="6573838" y="1195388"/>
          <p14:tracePt t="39744" x="6589713" y="1195388"/>
          <p14:tracePt t="39752" x="6618288" y="1195388"/>
          <p14:tracePt t="39760" x="6634163" y="1181100"/>
          <p14:tracePt t="39768" x="6664325" y="1181100"/>
          <p14:tracePt t="39776" x="6678613" y="1165225"/>
          <p14:tracePt t="39784" x="6692900" y="1165225"/>
          <p14:tracePt t="39792" x="6708775" y="1165225"/>
          <p14:tracePt t="39800" x="6738938" y="1150938"/>
          <p14:tracePt t="39809" x="6753225" y="1150938"/>
          <p14:tracePt t="39817" x="6769100" y="1135063"/>
          <p14:tracePt t="39824" x="6783388" y="1135063"/>
          <p14:tracePt t="39833" x="6813550" y="1135063"/>
          <p14:tracePt t="39840" x="6827838" y="1120775"/>
          <p14:tracePt t="39850" x="6843713" y="1120775"/>
          <p14:tracePt t="39856" x="6858000" y="1120775"/>
          <p14:tracePt t="39866" x="6872288" y="1120775"/>
          <p14:tracePt t="39872" x="6902450" y="1104900"/>
          <p14:tracePt t="39882" x="6918325" y="1104900"/>
          <p14:tracePt t="39889" x="6932613" y="1090613"/>
          <p14:tracePt t="39898" x="6946900" y="1090613"/>
          <p14:tracePt t="39905" x="6962775" y="1090613"/>
          <p14:tracePt t="39916" x="6962775" y="1076325"/>
          <p14:tracePt t="39920" x="6977063" y="1076325"/>
          <p14:tracePt t="39932" x="6992938" y="1060450"/>
          <p14:tracePt t="39936" x="7007225" y="1060450"/>
          <p14:tracePt t="39948" x="7007225" y="1046163"/>
          <p14:tracePt t="39952" x="7023100" y="1046163"/>
          <p14:tracePt t="39968" x="7037388" y="1030288"/>
          <p14:tracePt t="39984" x="7037388" y="1016000"/>
          <p14:tracePt t="39998" x="7051675" y="1016000"/>
          <p14:tracePt t="40001" x="7051675" y="1001713"/>
          <p14:tracePt t="40032" x="7067550" y="985838"/>
          <p14:tracePt t="40049" x="7067550" y="971550"/>
          <p14:tracePt t="40065" x="7081838" y="955675"/>
          <p14:tracePt t="40068" x="7081838" y="941388"/>
          <p14:tracePt t="40082" x="7081838" y="927100"/>
          <p14:tracePt t="40098" x="7081838" y="911225"/>
          <p14:tracePt t="40105" x="7081838" y="896938"/>
          <p14:tracePt t="40121" x="7081838" y="881063"/>
          <p14:tracePt t="40137" x="7081838" y="866775"/>
          <p14:tracePt t="40153" x="7081838" y="850900"/>
          <p14:tracePt t="40169" x="7081838" y="836613"/>
          <p14:tracePt t="40185" x="7081838" y="822325"/>
          <p14:tracePt t="40209" x="7067550" y="806450"/>
          <p14:tracePt t="40217" x="7067550" y="792163"/>
          <p14:tracePt t="40234" x="7051675" y="792163"/>
          <p14:tracePt t="40242" x="7051675" y="776288"/>
          <p14:tracePt t="40251" x="7051675" y="762000"/>
          <p14:tracePt t="40258" x="7037388" y="762000"/>
          <p14:tracePt t="40273" x="7023100" y="747713"/>
          <p14:tracePt t="40284" x="7023100" y="731838"/>
          <p14:tracePt t="40290" x="7007225" y="731838"/>
          <p14:tracePt t="40300" x="7007225" y="717550"/>
          <p14:tracePt t="40305" x="6992938" y="717550"/>
          <p14:tracePt t="40314" x="6992938" y="701675"/>
          <p14:tracePt t="40322" x="6977063" y="701675"/>
          <p14:tracePt t="40330" x="6977063" y="687388"/>
          <p14:tracePt t="40338" x="6962775" y="687388"/>
          <p14:tracePt t="40346" x="6962775" y="673100"/>
          <p14:tracePt t="40354" x="6946900" y="673100"/>
          <p14:tracePt t="40362" x="6932613" y="657225"/>
          <p14:tracePt t="40370" x="6932613" y="642938"/>
          <p14:tracePt t="40378" x="6918325" y="642938"/>
          <p14:tracePt t="40386" x="6918325" y="627063"/>
          <p14:tracePt t="40394" x="6902450" y="612775"/>
          <p14:tracePt t="40402" x="6888163" y="596900"/>
          <p14:tracePt t="40410" x="6872288" y="582613"/>
          <p14:tracePt t="40418" x="6858000" y="568325"/>
          <p14:tracePt t="40426" x="6858000" y="552450"/>
          <p14:tracePt t="40434" x="6843713" y="538163"/>
          <p14:tracePt t="40442" x="6827838" y="522288"/>
          <p14:tracePt t="40450" x="6813550" y="508000"/>
          <p14:tracePt t="40458" x="6797675" y="493713"/>
          <p14:tracePt t="40474" x="6783388" y="477838"/>
          <p14:tracePt t="40484" x="6769100" y="463550"/>
          <p14:tracePt t="40490" x="6753225" y="447675"/>
          <p14:tracePt t="40501" x="6723063" y="447675"/>
          <p14:tracePt t="40506" x="6708775" y="447675"/>
          <p14:tracePt t="40517" x="6692900" y="433388"/>
          <p14:tracePt t="40522" x="6678613" y="433388"/>
          <p14:tracePt t="40530" x="6648450" y="419100"/>
          <p14:tracePt t="40539" x="6634163" y="419100"/>
          <p14:tracePt t="40546" x="6604000" y="419100"/>
          <p14:tracePt t="40554" x="6589713" y="419100"/>
          <p14:tracePt t="40563" x="6573838" y="419100"/>
          <p14:tracePt t="40571" x="6543675" y="419100"/>
          <p14:tracePt t="40579" x="6529388" y="419100"/>
          <p14:tracePt t="40587" x="6515100" y="419100"/>
          <p14:tracePt t="40594" x="6484938" y="419100"/>
          <p14:tracePt t="40603" x="6469063" y="419100"/>
          <p14:tracePt t="40610" x="6454775" y="419100"/>
          <p14:tracePt t="40618" x="6438900" y="419100"/>
          <p14:tracePt t="40627" x="6424613" y="419100"/>
          <p14:tracePt t="40634" x="6410325" y="419100"/>
          <p14:tracePt t="40643" x="6394450" y="419100"/>
          <p14:tracePt t="40651" x="6380163" y="419100"/>
          <p14:tracePt t="40659" x="6364288" y="419100"/>
          <p14:tracePt t="40667" x="6350000" y="419100"/>
          <p14:tracePt t="40675" x="6335713" y="419100"/>
          <p14:tracePt t="40691" x="6319838" y="419100"/>
          <p14:tracePt t="40701" x="6305550" y="419100"/>
          <p14:tracePt t="40707" x="6289675" y="419100"/>
          <p14:tracePt t="40723" x="6275388" y="419100"/>
          <p14:tracePt t="40739" x="6261100" y="419100"/>
          <p14:tracePt t="40763" x="6245225" y="419100"/>
          <p14:tracePt t="40779" x="6230938" y="419100"/>
          <p14:tracePt t="40819" x="6215063" y="419100"/>
          <p14:tracePt t="40843" x="6200775" y="419100"/>
          <p14:tracePt t="40851" x="6184900" y="419100"/>
          <p14:tracePt t="44980" x="6170613" y="419100"/>
          <p14:tracePt t="44996" x="6156325" y="419100"/>
          <p14:tracePt t="45011" x="6140450" y="419100"/>
          <p14:tracePt t="45021" x="6126163" y="419100"/>
          <p14:tracePt t="45037" x="6110288" y="419100"/>
          <p14:tracePt t="45068" x="6096000" y="419100"/>
          <p14:tracePt t="45093" x="6081713" y="419100"/>
          <p14:tracePt t="45109" x="6065838" y="419100"/>
          <p14:tracePt t="45125" x="6051550" y="419100"/>
          <p14:tracePt t="45141" x="6035675" y="419100"/>
          <p14:tracePt t="45157" x="6021388" y="419100"/>
          <p14:tracePt t="45182" x="6007100" y="419100"/>
          <p14:tracePt t="45189" x="5991225" y="419100"/>
          <p14:tracePt t="45213" x="5976938" y="419100"/>
          <p14:tracePt t="45222" x="5961063" y="419100"/>
          <p14:tracePt t="45237" x="5946775" y="419100"/>
          <p14:tracePt t="45245" x="5930900" y="419100"/>
          <p14:tracePt t="45253" x="5916613" y="419100"/>
          <p14:tracePt t="45262" x="5902325" y="419100"/>
          <p14:tracePt t="45269" x="5886450" y="419100"/>
          <p14:tracePt t="45278" x="5872163" y="419100"/>
          <p14:tracePt t="45285" x="5856288" y="419100"/>
          <p14:tracePt t="45294" x="5842000" y="419100"/>
          <p14:tracePt t="45301" x="5811838" y="419100"/>
          <p14:tracePt t="45309" x="5797550" y="419100"/>
          <p14:tracePt t="45317" x="5781675" y="419100"/>
          <p14:tracePt t="45325" x="5767388" y="419100"/>
          <p14:tracePt t="45333" x="5737225" y="419100"/>
          <p14:tracePt t="45341" x="5722938" y="419100"/>
          <p14:tracePt t="45350" x="5707063" y="419100"/>
          <p14:tracePt t="45357" x="5692775" y="419100"/>
          <p14:tracePt t="45366" x="5676900" y="419100"/>
          <p14:tracePt t="45374" x="5662613" y="419100"/>
          <p14:tracePt t="45383" x="5648325" y="419100"/>
          <p14:tracePt t="45390" x="5632450" y="433388"/>
          <p14:tracePt t="45400" x="5618163" y="433388"/>
          <p14:tracePt t="45406" x="5602288" y="433388"/>
          <p14:tracePt t="45415" x="5602288" y="447675"/>
          <p14:tracePt t="45422" x="5588000" y="447675"/>
          <p14:tracePt t="45432" x="5557838" y="447675"/>
          <p14:tracePt t="45438" x="5543550" y="463550"/>
          <p14:tracePt t="45449" x="5527675" y="463550"/>
          <p14:tracePt t="45454" x="5513388" y="477838"/>
          <p14:tracePt t="45465" x="5499100" y="477838"/>
          <p14:tracePt t="45470" x="5499100" y="493713"/>
          <p14:tracePt t="45482" x="5483225" y="493713"/>
          <p14:tracePt t="45486" x="5468938" y="508000"/>
          <p14:tracePt t="45498" x="5453063" y="508000"/>
          <p14:tracePt t="45502" x="5453063" y="522288"/>
          <p14:tracePt t="45518" x="5438775" y="522288"/>
          <p14:tracePt t="45532" x="5438775" y="538163"/>
          <p14:tracePt t="45535" x="5422900" y="538163"/>
          <p14:tracePt t="45549" x="5422900" y="552450"/>
          <p14:tracePt t="45565" x="5422900" y="568325"/>
          <p14:tracePt t="45568" x="5408613" y="582613"/>
          <p14:tracePt t="45584" x="5394325" y="596900"/>
          <p14:tracePt t="45600" x="5394325" y="612775"/>
          <p14:tracePt t="45615" x="5378450" y="627063"/>
          <p14:tracePt t="45616" x="5378450" y="642938"/>
          <p14:tracePt t="45630" x="5364163" y="657225"/>
          <p14:tracePt t="45638" x="5364163" y="673100"/>
          <p14:tracePt t="45650" x="5348288" y="687388"/>
          <p14:tracePt t="45654" x="5348288" y="701675"/>
          <p14:tracePt t="45662" x="5348288" y="717550"/>
          <p14:tracePt t="45671" x="5348288" y="731838"/>
          <p14:tracePt t="45678" x="5334000" y="747713"/>
          <p14:tracePt t="45687" x="5334000" y="762000"/>
          <p14:tracePt t="45703" x="5334000" y="776288"/>
          <p14:tracePt t="45711" x="5334000" y="792163"/>
          <p14:tracePt t="45718" x="5334000" y="806450"/>
          <p14:tracePt t="45727" x="5334000" y="822325"/>
          <p14:tracePt t="45734" x="5334000" y="836613"/>
          <p14:tracePt t="45751" x="5334000" y="850900"/>
          <p14:tracePt t="45759" x="5334000" y="866775"/>
          <p14:tracePt t="45775" x="5334000" y="881063"/>
          <p14:tracePt t="45784" x="5348288" y="896938"/>
          <p14:tracePt t="45791" x="5364163" y="896938"/>
          <p14:tracePt t="45801" x="5378450" y="911225"/>
          <p14:tracePt t="45807" x="5394325" y="927100"/>
          <p14:tracePt t="45817" x="5408613" y="941388"/>
          <p14:tracePt t="45823" x="5422900" y="941388"/>
          <p14:tracePt t="45834" x="5453063" y="971550"/>
          <p14:tracePt t="45839" x="5483225" y="971550"/>
          <p14:tracePt t="45847" x="5499100" y="985838"/>
          <p14:tracePt t="45855" x="5527675" y="1001713"/>
          <p14:tracePt t="45867" x="5543550" y="1016000"/>
          <p14:tracePt t="45871" x="5573713" y="1030288"/>
          <p14:tracePt t="45879" x="5602288" y="1046163"/>
          <p14:tracePt t="45888" x="5618163" y="1046163"/>
          <p14:tracePt t="45895" x="5632450" y="1060450"/>
          <p14:tracePt t="45903" x="5662613" y="1076325"/>
          <p14:tracePt t="45911" x="5676900" y="1076325"/>
          <p14:tracePt t="45919" x="5707063" y="1090613"/>
          <p14:tracePt t="45927" x="5722938" y="1090613"/>
          <p14:tracePt t="45935" x="5753100" y="1090613"/>
          <p14:tracePt t="45944" x="5767388" y="1104900"/>
          <p14:tracePt t="45951" x="5811838" y="1104900"/>
          <p14:tracePt t="45959" x="5842000" y="1120775"/>
          <p14:tracePt t="45967" x="5886450" y="1120775"/>
          <p14:tracePt t="45975" x="5930900" y="1120775"/>
          <p14:tracePt t="45983" x="5976938" y="1120775"/>
          <p14:tracePt t="45992" x="6007100" y="1120775"/>
          <p14:tracePt t="46000" x="6051550" y="1120775"/>
          <p14:tracePt t="46008" x="6096000" y="1120775"/>
          <p14:tracePt t="46017" x="6140450" y="1120775"/>
          <p14:tracePt t="46024" x="6170613" y="1120775"/>
          <p14:tracePt t="46034" x="6215063" y="1135063"/>
          <p14:tracePt t="46039" x="6245225" y="1135063"/>
          <p14:tracePt t="46050" x="6289675" y="1135063"/>
          <p14:tracePt t="46056" x="6305550" y="1135063"/>
          <p14:tracePt t="46065" x="6335713" y="1135063"/>
          <p14:tracePt t="46072" x="6364288" y="1135063"/>
          <p14:tracePt t="46082" x="6380163" y="1150938"/>
          <p14:tracePt t="46088" x="6410325" y="1150938"/>
          <p14:tracePt t="46099" x="6424613" y="1150938"/>
          <p14:tracePt t="46104" x="6454775" y="1150938"/>
          <p14:tracePt t="46115" x="6469063" y="1150938"/>
          <p14:tracePt t="46120" x="6484938" y="1150938"/>
          <p14:tracePt t="46132" x="6515100" y="1150938"/>
          <p14:tracePt t="46136" x="6543675" y="1150938"/>
          <p14:tracePt t="46149" x="6559550" y="1150938"/>
          <p14:tracePt t="46152" x="6589713" y="1150938"/>
          <p14:tracePt t="46165" x="6618288" y="1150938"/>
          <p14:tracePt t="46168" x="6634163" y="1150938"/>
          <p14:tracePt t="46182" x="6664325" y="1150938"/>
          <p14:tracePt t="46184" x="6692900" y="1150938"/>
          <p14:tracePt t="46198" x="6708775" y="1150938"/>
          <p14:tracePt t="46201" x="6738938" y="1150938"/>
          <p14:tracePt t="46215" x="6769100" y="1150938"/>
          <p14:tracePt t="46217" x="6797675" y="1150938"/>
          <p14:tracePt t="46232" x="6813550" y="1150938"/>
          <p14:tracePt t="46234" x="6843713" y="1150938"/>
          <p14:tracePt t="46248" x="6858000" y="1150938"/>
          <p14:tracePt t="46250" x="6872288" y="1150938"/>
          <p14:tracePt t="46265" x="6902450" y="1150938"/>
          <p14:tracePt t="46266" x="6918325" y="1150938"/>
          <p14:tracePt t="46272" x="6946900" y="1150938"/>
          <p14:tracePt t="46282" x="6946900" y="1135063"/>
          <p14:tracePt t="46289" x="6962775" y="1135063"/>
          <p14:tracePt t="46298" x="6977063" y="1120775"/>
          <p14:tracePt t="46305" x="6992938" y="1104900"/>
          <p14:tracePt t="46315" x="7007225" y="1090613"/>
          <p14:tracePt t="46321" x="7023100" y="1076325"/>
          <p14:tracePt t="46332" x="7037388" y="1060450"/>
          <p14:tracePt t="46336" x="7051675" y="1046163"/>
          <p14:tracePt t="46349" x="7067550" y="1030288"/>
          <p14:tracePt t="46353" x="7067550" y="1016000"/>
          <p14:tracePt t="46365" x="7081838" y="1001713"/>
          <p14:tracePt t="46368" x="7097713" y="985838"/>
          <p14:tracePt t="46384" x="7097713" y="971550"/>
          <p14:tracePt t="46398" x="7097713" y="955675"/>
          <p14:tracePt t="46401" x="7112000" y="941388"/>
          <p14:tracePt t="46417" x="7112000" y="927100"/>
          <p14:tracePt t="46432" x="7126288" y="911225"/>
          <p14:tracePt t="46449" x="7126288" y="896938"/>
          <p14:tracePt t="46465" x="7126288" y="881063"/>
          <p14:tracePt t="46468" x="7126288" y="866775"/>
          <p14:tracePt t="46483" x="7126288" y="850900"/>
          <p14:tracePt t="46497" x="7126288" y="836613"/>
          <p14:tracePt t="46505" x="7112000" y="822325"/>
          <p14:tracePt t="46517" x="7112000" y="806450"/>
          <p14:tracePt t="46521" x="7097713" y="806450"/>
          <p14:tracePt t="46529" x="7081838" y="792163"/>
          <p14:tracePt t="46537" x="7081838" y="776288"/>
          <p14:tracePt t="46553" x="7067550" y="762000"/>
          <p14:tracePt t="46561" x="7051675" y="747713"/>
          <p14:tracePt t="46577" x="7051675" y="731838"/>
          <p14:tracePt t="46585" x="7037388" y="731838"/>
          <p14:tracePt t="46594" x="7037388" y="717550"/>
          <p14:tracePt t="46601" x="7023100" y="717550"/>
          <p14:tracePt t="46617" x="7007225" y="701675"/>
          <p14:tracePt t="46626" x="7007225" y="687388"/>
          <p14:tracePt t="46634" x="6992938" y="687388"/>
          <p14:tracePt t="46641" x="6977063" y="687388"/>
          <p14:tracePt t="46651" x="6962775" y="673100"/>
          <p14:tracePt t="46657" x="6962775" y="657225"/>
          <p14:tracePt t="46669" x="6946900" y="642938"/>
          <p14:tracePt t="46673" x="6932613" y="642938"/>
          <p14:tracePt t="46684" x="6918325" y="627063"/>
          <p14:tracePt t="46689" x="6902450" y="612775"/>
          <p14:tracePt t="46697" x="6888163" y="612775"/>
          <p14:tracePt t="46706" x="6872288" y="596900"/>
          <p14:tracePt t="46714" x="6858000" y="596900"/>
          <p14:tracePt t="46722" x="6843713" y="582613"/>
          <p14:tracePt t="46730" x="6843713" y="568325"/>
          <p14:tracePt t="46738" x="6827838" y="568325"/>
          <p14:tracePt t="46746" x="6813550" y="552450"/>
          <p14:tracePt t="46754" x="6797675" y="552450"/>
          <p14:tracePt t="46762" x="6783388" y="552450"/>
          <p14:tracePt t="46770" x="6769100" y="538163"/>
          <p14:tracePt t="46778" x="6753225" y="538163"/>
          <p14:tracePt t="46787" x="6723063" y="522288"/>
          <p14:tracePt t="46794" x="6708775" y="522288"/>
          <p14:tracePt t="46802" x="6678613" y="522288"/>
          <p14:tracePt t="46810" x="6664325" y="522288"/>
          <p14:tracePt t="46818" x="6634163" y="508000"/>
          <p14:tracePt t="46827" x="6604000" y="508000"/>
          <p14:tracePt t="46834" x="6573838" y="508000"/>
          <p14:tracePt t="46842" x="6543675" y="493713"/>
          <p14:tracePt t="46850" x="6515100" y="493713"/>
          <p14:tracePt t="46858" x="6484938" y="493713"/>
          <p14:tracePt t="46867" x="6454775" y="493713"/>
          <p14:tracePt t="46875" x="6424613" y="493713"/>
          <p14:tracePt t="46884" x="6394450" y="493713"/>
          <p14:tracePt t="46891" x="6380163" y="493713"/>
          <p14:tracePt t="46900" x="6350000" y="493713"/>
          <p14:tracePt t="46907" x="6335713" y="477838"/>
          <p14:tracePt t="46916" x="6305550" y="477838"/>
          <p14:tracePt t="46923" x="6289675" y="477838"/>
          <p14:tracePt t="46932" x="6261100" y="477838"/>
          <p14:tracePt t="46939" x="6245225" y="477838"/>
          <p14:tracePt t="46949" x="6215063" y="477838"/>
          <p14:tracePt t="46954" x="6184900" y="477838"/>
          <p14:tracePt t="46965" x="6170613" y="477838"/>
          <p14:tracePt t="46970" x="6140450" y="477838"/>
          <p14:tracePt t="46982" x="6110288" y="477838"/>
          <p14:tracePt t="46987" x="6096000" y="477838"/>
          <p14:tracePt t="46999" x="6065838" y="477838"/>
          <p14:tracePt t="47002" x="6051550" y="477838"/>
          <p14:tracePt t="47015" x="6021388" y="477838"/>
          <p14:tracePt t="47018" x="6007100" y="477838"/>
          <p14:tracePt t="47032" x="5976938" y="477838"/>
          <p14:tracePt t="47035" x="5946775" y="477838"/>
          <p14:tracePt t="47049" x="5930900" y="477838"/>
          <p14:tracePt t="47052" x="5902325" y="477838"/>
          <p14:tracePt t="47066" x="5886450" y="477838"/>
          <p14:tracePt t="47069" x="5856288" y="477838"/>
          <p14:tracePt t="47082" x="5842000" y="477838"/>
          <p14:tracePt t="47085" x="5811838" y="477838"/>
          <p14:tracePt t="47099" x="5797550" y="477838"/>
          <p14:tracePt t="47101" x="5781675" y="477838"/>
          <p14:tracePt t="47115" x="5753100" y="477838"/>
          <p14:tracePt t="47117" x="5737225" y="493713"/>
          <p14:tracePt t="47132" x="5707063" y="493713"/>
          <p14:tracePt t="47133" x="5692775" y="493713"/>
          <p14:tracePt t="47139" x="5676900" y="493713"/>
          <p14:tracePt t="47149" x="5648325" y="493713"/>
          <p14:tracePt t="47156" x="5632450" y="493713"/>
          <p14:tracePt t="47165" x="5602288" y="493713"/>
          <p14:tracePt t="47171" x="5588000" y="493713"/>
          <p14:tracePt t="47182" x="5557838" y="508000"/>
          <p14:tracePt t="47187" x="5543550" y="508000"/>
          <p14:tracePt t="47198" x="5527675" y="508000"/>
          <p14:tracePt t="47203" x="5513388" y="508000"/>
          <p14:tracePt t="47215" x="5483225" y="508000"/>
          <p14:tracePt t="47219" x="5468938" y="508000"/>
          <p14:tracePt t="47232" x="5453063" y="508000"/>
          <p14:tracePt t="47249" x="5438775" y="508000"/>
          <p14:tracePt t="47251" x="5422900" y="508000"/>
          <p14:tracePt t="47265" x="5408613" y="508000"/>
          <p14:tracePt t="47291" x="5394325" y="508000"/>
          <p14:tracePt t="48279" x="5394325" y="522288"/>
          <p14:tracePt t="48287" x="5378450" y="538163"/>
          <p14:tracePt t="48294" x="5378450" y="568325"/>
          <p14:tracePt t="48302" x="5364163" y="582613"/>
          <p14:tracePt t="48310" x="5348288" y="596900"/>
          <p14:tracePt t="48325" x="5348288" y="627063"/>
          <p14:tracePt t="48327" x="5334000" y="642938"/>
          <p14:tracePt t="48334" x="5334000" y="673100"/>
          <p14:tracePt t="48343" x="5319713" y="673100"/>
          <p14:tracePt t="48351" x="5319713" y="701675"/>
          <p14:tracePt t="48358" x="5303838" y="701675"/>
          <p14:tracePt t="48367" x="5303838" y="717550"/>
          <p14:tracePt t="48375" x="5303838" y="731838"/>
          <p14:tracePt t="48399" x="5303838" y="747713"/>
          <p14:tracePt t="48447" x="5303838" y="762000"/>
          <p14:tracePt t="48495" x="5319713" y="762000"/>
          <p14:tracePt t="48503" x="5319713" y="776288"/>
          <p14:tracePt t="48519" x="5334000" y="776288"/>
          <p14:tracePt t="48527" x="5334000" y="792163"/>
          <p14:tracePt t="48535" x="5348288" y="792163"/>
          <p14:tracePt t="48543" x="5364163" y="806450"/>
          <p14:tracePt t="48551" x="5378450" y="806450"/>
          <p14:tracePt t="48560" x="5378450" y="822325"/>
          <p14:tracePt t="48567" x="5394325" y="822325"/>
          <p14:tracePt t="48576" x="5408613" y="836613"/>
          <p14:tracePt t="48584" x="5422900" y="836613"/>
          <p14:tracePt t="48592" x="5438775" y="850900"/>
          <p14:tracePt t="48608" x="5453063" y="866775"/>
          <p14:tracePt t="48617" x="5468938" y="881063"/>
          <p14:tracePt t="48624" x="5483225" y="881063"/>
          <p14:tracePt t="48635" x="5499100" y="881063"/>
          <p14:tracePt t="48639" x="5513388" y="896938"/>
          <p14:tracePt t="48647" x="5543550" y="911225"/>
          <p14:tracePt t="48656" x="5557838" y="911225"/>
          <p14:tracePt t="48664" x="5588000" y="927100"/>
          <p14:tracePt t="48672" x="5632450" y="941388"/>
          <p14:tracePt t="48680" x="5662613" y="941388"/>
          <p14:tracePt t="48688" x="5692775" y="955675"/>
          <p14:tracePt t="48696" x="5737225" y="955675"/>
          <p14:tracePt t="48704" x="5767388" y="955675"/>
          <p14:tracePt t="48712" x="5797550" y="971550"/>
          <p14:tracePt t="48720" x="5827713" y="971550"/>
          <p14:tracePt t="48729" x="5856288" y="971550"/>
          <p14:tracePt t="48736" x="5886450" y="971550"/>
          <p14:tracePt t="48744" x="5902325" y="971550"/>
          <p14:tracePt t="48752" x="5930900" y="971550"/>
          <p14:tracePt t="48768" x="5946775" y="971550"/>
          <p14:tracePt t="48776" x="5961063" y="971550"/>
          <p14:tracePt t="48784" x="5976938" y="971550"/>
          <p14:tracePt t="48801" x="5991225" y="971550"/>
          <p14:tracePt t="48832" x="6007100" y="971550"/>
          <p14:tracePt t="49242" x="6035675" y="971550"/>
          <p14:tracePt t="49252" x="6051550" y="971550"/>
          <p14:tracePt t="49258" x="6065838" y="985838"/>
          <p14:tracePt t="49265" x="6081713" y="985838"/>
          <p14:tracePt t="49274" x="6110288" y="1016000"/>
          <p14:tracePt t="49286" x="6140450" y="1030288"/>
          <p14:tracePt t="49290" x="6170613" y="1060450"/>
          <p14:tracePt t="49301" x="6200775" y="1090613"/>
          <p14:tracePt t="49305" x="6230938" y="1135063"/>
          <p14:tracePt t="49314" x="6261100" y="1181100"/>
          <p14:tracePt t="49322" x="6275388" y="1225550"/>
          <p14:tracePt t="49330" x="6305550" y="1270000"/>
          <p14:tracePt t="49338" x="6305550" y="1284288"/>
          <p14:tracePt t="49345" x="6335713" y="1330325"/>
          <p14:tracePt t="49354" x="6335713" y="1374775"/>
          <p14:tracePt t="49362" x="6350000" y="1419225"/>
          <p14:tracePt t="49370" x="6364288" y="1463675"/>
          <p14:tracePt t="49378" x="6380163" y="1509713"/>
          <p14:tracePt t="49386" x="6380163" y="1538288"/>
          <p14:tracePt t="49394" x="6380163" y="1584325"/>
          <p14:tracePt t="49402" x="6394450" y="1628775"/>
          <p14:tracePt t="49410" x="6394450" y="1673225"/>
          <p14:tracePt t="49418" x="6394450" y="1703388"/>
          <p14:tracePt t="49426" x="6394450" y="1747838"/>
          <p14:tracePt t="49434" x="6394450" y="1792288"/>
          <p14:tracePt t="49442" x="6394450" y="1838325"/>
          <p14:tracePt t="49451" x="6394450" y="1866900"/>
          <p14:tracePt t="49458" x="6394450" y="1912938"/>
          <p14:tracePt t="49467" x="6394450" y="1943100"/>
          <p14:tracePt t="49474" x="6394450" y="1987550"/>
          <p14:tracePt t="49484" x="6394450" y="2017713"/>
          <p14:tracePt t="49490" x="6394450" y="2062163"/>
          <p14:tracePt t="49500" x="6394450" y="2092325"/>
          <p14:tracePt t="49507" x="6394450" y="2120900"/>
          <p14:tracePt t="49516" x="6394450" y="2151063"/>
          <p14:tracePt t="49522" x="6394450" y="2181225"/>
          <p14:tracePt t="49532" x="6394450" y="2211388"/>
          <p14:tracePt t="49539" x="6394450" y="2241550"/>
          <p14:tracePt t="49549" x="6394450" y="2255838"/>
          <p14:tracePt t="49555" x="6394450" y="2271713"/>
          <p14:tracePt t="49565" x="6394450" y="2286000"/>
          <p14:tracePt t="49571" x="6394450" y="2300288"/>
          <p14:tracePt t="49582" x="6380163" y="2316163"/>
          <p14:tracePt t="49586" x="6380163" y="2330450"/>
          <p14:tracePt t="49599" x="6380163" y="2346325"/>
          <p14:tracePt t="49602" x="6364288" y="2346325"/>
          <p14:tracePt t="49615" x="6350000" y="2360613"/>
          <p14:tracePt t="49618" x="6350000" y="2374900"/>
          <p14:tracePt t="49632" x="6335713" y="2374900"/>
          <p14:tracePt t="49634" x="6335713" y="2390775"/>
          <p14:tracePt t="49649" x="6319838" y="2390775"/>
          <p14:tracePt t="49652" x="6305550" y="2405063"/>
          <p14:tracePt t="49666" x="6289675" y="2405063"/>
          <p14:tracePt t="49667" x="6289675" y="2420938"/>
          <p14:tracePt t="49682" x="6275388" y="2420938"/>
          <p14:tracePt t="49684" x="6261100" y="2420938"/>
          <p14:tracePt t="49699" x="6245225" y="2435225"/>
          <p14:tracePt t="49702" x="6230938" y="2435225"/>
          <p14:tracePt t="49716" x="6215063" y="2435225"/>
          <p14:tracePt t="49732" x="6200775" y="2451100"/>
          <p14:tracePt t="49733" x="6184900" y="2451100"/>
          <p14:tracePt t="49739" x="6170613" y="2451100"/>
          <p14:tracePt t="49755" x="6156325" y="2451100"/>
          <p14:tracePt t="49765" x="6140450" y="2451100"/>
          <p14:tracePt t="49771" x="6126163" y="2451100"/>
          <p14:tracePt t="49787" x="6110288" y="2451100"/>
          <p14:tracePt t="49799" x="6096000" y="2451100"/>
          <p14:tracePt t="49811" x="6081713" y="2451100"/>
          <p14:tracePt t="49820" x="6065838" y="2451100"/>
          <p14:tracePt t="49843" x="6051550" y="2451100"/>
          <p14:tracePt t="50012" x="6065838" y="2465388"/>
          <p14:tracePt t="50028" x="6081713" y="2479675"/>
          <p14:tracePt t="50036" x="6096000" y="2479675"/>
          <p14:tracePt t="50044" x="6110288" y="2495550"/>
          <p14:tracePt t="50057" x="6126163" y="2509838"/>
          <p14:tracePt t="50060" x="6156325" y="2525713"/>
          <p14:tracePt t="50068" x="6170613" y="2525713"/>
          <p14:tracePt t="50076" x="6184900" y="2540000"/>
          <p14:tracePt t="50084" x="6215063" y="2554288"/>
          <p14:tracePt t="50092" x="6230938" y="2570163"/>
          <p14:tracePt t="50101" x="6261100" y="2584450"/>
          <p14:tracePt t="50108" x="6275388" y="2600325"/>
          <p14:tracePt t="50117" x="6305550" y="2614613"/>
          <p14:tracePt t="50124" x="6319838" y="2628900"/>
          <p14:tracePt t="50135" x="6350000" y="2644775"/>
          <p14:tracePt t="50140" x="6380163" y="2659063"/>
          <p14:tracePt t="50151" x="6394450" y="2689225"/>
          <p14:tracePt t="50156" x="6410325" y="2705100"/>
          <p14:tracePt t="50164" x="6424613" y="2719388"/>
          <p14:tracePt t="50172" x="6454775" y="2733675"/>
          <p14:tracePt t="50180" x="6454775" y="2749550"/>
          <p14:tracePt t="50189" x="6469063" y="2763838"/>
          <p14:tracePt t="50197" x="6484938" y="2779713"/>
          <p14:tracePt t="50205" x="6484938" y="2794000"/>
          <p14:tracePt t="50220" x="6499225" y="2808288"/>
          <p14:tracePt t="50237" x="6499225" y="2824163"/>
          <p14:tracePt t="50268" x="6515100" y="2838450"/>
          <p14:tracePt t="50397" x="6499225" y="2838450"/>
          <p14:tracePt t="50405" x="6484938" y="2838450"/>
          <p14:tracePt t="50414" x="6469063" y="2838450"/>
          <p14:tracePt t="50421" x="6454775" y="2824163"/>
          <p14:tracePt t="50429" x="6438900" y="2824163"/>
          <p14:tracePt t="50440" x="6410325" y="2824163"/>
          <p14:tracePt t="50445" x="6394450" y="2824163"/>
          <p14:tracePt t="50453" x="6364288" y="2808288"/>
          <p14:tracePt t="50461" x="6350000" y="2808288"/>
          <p14:tracePt t="50470" x="6319838" y="2808288"/>
          <p14:tracePt t="50478" x="6305550" y="2808288"/>
          <p14:tracePt t="50485" x="6289675" y="2808288"/>
          <p14:tracePt t="50493" x="6261100" y="2808288"/>
          <p14:tracePt t="50501" x="6245225" y="2808288"/>
          <p14:tracePt t="50510" x="6230938" y="2808288"/>
          <p14:tracePt t="50517" x="6215063" y="2808288"/>
          <p14:tracePt t="50526" x="6184900" y="2808288"/>
          <p14:tracePt t="50534" x="6170613" y="2808288"/>
          <p14:tracePt t="50542" x="6156325" y="2808288"/>
          <p14:tracePt t="50550" x="6140450" y="2808288"/>
          <p14:tracePt t="50558" x="6140450" y="2824163"/>
          <p14:tracePt t="50567" x="6126163" y="2824163"/>
          <p14:tracePt t="50574" x="6110288" y="2838450"/>
          <p14:tracePt t="50584" x="6096000" y="2838450"/>
          <p14:tracePt t="50590" x="6096000" y="2854325"/>
          <p14:tracePt t="50601" x="6081713" y="2854325"/>
          <p14:tracePt t="50622" x="6065838" y="2868613"/>
          <p14:tracePt t="50678" x="6081713" y="2882900"/>
          <p14:tracePt t="50694" x="6096000" y="2882900"/>
          <p14:tracePt t="50702" x="6110288" y="2882900"/>
          <p14:tracePt t="50710" x="6126163" y="2898775"/>
          <p14:tracePt t="50718" x="6140450" y="2913063"/>
          <p14:tracePt t="50726" x="6156325" y="2928938"/>
          <p14:tracePt t="50735" x="6170613" y="2959100"/>
          <p14:tracePt t="50742" x="6184900" y="2973388"/>
          <p14:tracePt t="50751" x="6215063" y="2987675"/>
          <p14:tracePt t="50758" x="6215063" y="3003550"/>
          <p14:tracePt t="50767" x="6245225" y="3033713"/>
          <p14:tracePt t="50774" x="6245225" y="3048000"/>
          <p14:tracePt t="50784" x="6261100" y="3048000"/>
          <p14:tracePt t="50790" x="6261100" y="3062288"/>
          <p14:tracePt t="50801" x="6261100" y="3078163"/>
          <p14:tracePt t="50806" x="6275388" y="3092450"/>
          <p14:tracePt t="50830" x="6275388" y="3108325"/>
          <p14:tracePt t="50855" x="6275388" y="3122613"/>
          <p14:tracePt t="50863" x="6261100" y="3122613"/>
          <p14:tracePt t="50871" x="6245225" y="3122613"/>
          <p14:tracePt t="50879" x="6245225" y="3136900"/>
          <p14:tracePt t="50887" x="6230938" y="3136900"/>
          <p14:tracePt t="50895" x="6215063" y="3152775"/>
          <p14:tracePt t="50903" x="6200775" y="3152775"/>
          <p14:tracePt t="50911" x="6184900" y="3167063"/>
          <p14:tracePt t="50919" x="6170613" y="3167063"/>
          <p14:tracePt t="50927" x="6156325" y="3182938"/>
          <p14:tracePt t="50942" x="6140450" y="3197225"/>
          <p14:tracePt t="50959" x="6126163" y="3213100"/>
          <p14:tracePt t="50975" x="6110288" y="3213100"/>
          <p14:tracePt t="50984" x="6110288" y="3227388"/>
          <p14:tracePt t="51001" x="6110288" y="3241675"/>
          <p14:tracePt t="51018" x="6110288" y="3257550"/>
          <p14:tracePt t="51023" x="6110288" y="3271838"/>
          <p14:tracePt t="51034" x="6110288" y="3287713"/>
          <p14:tracePt t="51039" x="6110288" y="3302000"/>
          <p14:tracePt t="51047" x="6110288" y="3332163"/>
          <p14:tracePt t="51055" x="6110288" y="3346450"/>
          <p14:tracePt t="51063" x="6110288" y="3376613"/>
          <p14:tracePt t="51071" x="6110288" y="3406775"/>
          <p14:tracePt t="51080" x="6126163" y="3421063"/>
          <p14:tracePt t="51087" x="6126163" y="3451225"/>
          <p14:tracePt t="51095" x="6140450" y="3467100"/>
          <p14:tracePt t="51103" x="6140450" y="3481388"/>
          <p14:tracePt t="51111" x="6156325" y="3495675"/>
          <p14:tracePt t="51120" x="6156325" y="3511550"/>
          <p14:tracePt t="51127" x="6156325" y="3525838"/>
          <p14:tracePt t="51135" x="6170613" y="3525838"/>
          <p14:tracePt t="51144" x="6170613" y="3541713"/>
          <p14:tracePt t="51151" x="6184900" y="3541713"/>
          <p14:tracePt t="51175" x="6184900" y="3556000"/>
          <p14:tracePt t="51192" x="6200775" y="3556000"/>
          <p14:tracePt t="51216" x="6200775" y="3570288"/>
          <p14:tracePt t="51240" x="6200775" y="3586163"/>
          <p14:tracePt t="51256" x="6200775" y="3600450"/>
          <p14:tracePt t="51272" x="6200775" y="3616325"/>
          <p14:tracePt t="51280" x="6184900" y="3630613"/>
          <p14:tracePt t="51288" x="6184900" y="3644900"/>
          <p14:tracePt t="51296" x="6170613" y="3660775"/>
          <p14:tracePt t="51304" x="6170613" y="3675063"/>
          <p14:tracePt t="51312" x="6156325" y="3705225"/>
          <p14:tracePt t="51320" x="6140450" y="3705225"/>
          <p14:tracePt t="51328" x="6140450" y="3735388"/>
          <p14:tracePt t="51336" x="6126163" y="3765550"/>
          <p14:tracePt t="51344" x="6126163" y="3795713"/>
          <p14:tracePt t="51352" x="6110288" y="3810000"/>
          <p14:tracePt t="51360" x="6110288" y="3840163"/>
          <p14:tracePt t="51368" x="6110288" y="3870325"/>
          <p14:tracePt t="51376" x="6096000" y="3884613"/>
          <p14:tracePt t="51384" x="6096000" y="3914775"/>
          <p14:tracePt t="51392" x="6096000" y="3929063"/>
          <p14:tracePt t="51400" x="6096000" y="3944938"/>
          <p14:tracePt t="51408" x="6096000" y="3959225"/>
          <p14:tracePt t="51417" x="6096000" y="3975100"/>
          <p14:tracePt t="51424" x="6096000" y="3989388"/>
          <p14:tracePt t="51440" x="6096000" y="4003675"/>
          <p14:tracePt t="51451" x="6096000" y="4019550"/>
          <p14:tracePt t="51467" x="6110288" y="4033838"/>
          <p14:tracePt t="51488" x="6110288" y="4049713"/>
          <p14:tracePt t="51521" x="6126163" y="4049713"/>
          <p14:tracePt t="52701" x="6126163" y="4033838"/>
          <p14:tracePt t="52709" x="6126163" y="4003675"/>
          <p14:tracePt t="52718" x="6140450" y="3975100"/>
          <p14:tracePt t="52724" x="6140450" y="3944938"/>
          <p14:tracePt t="52732" x="6170613" y="3914775"/>
          <p14:tracePt t="52740" x="6184900" y="3870325"/>
          <p14:tracePt t="52752" x="6215063" y="3810000"/>
          <p14:tracePt t="52756" x="6245225" y="3749675"/>
          <p14:tracePt t="52767" x="6289675" y="3690938"/>
          <p14:tracePt t="52772" x="6319838" y="3630613"/>
          <p14:tracePt t="52780" x="6350000" y="3570288"/>
          <p14:tracePt t="52789" x="6410325" y="3511550"/>
          <p14:tracePt t="52796" x="6438900" y="3451225"/>
          <p14:tracePt t="52804" x="6454775" y="3421063"/>
          <p14:tracePt t="52812" x="6484938" y="3376613"/>
          <p14:tracePt t="52821" x="6515100" y="3346450"/>
          <p14:tracePt t="52828" x="6529388" y="3302000"/>
          <p14:tracePt t="52837" x="6543675" y="3271838"/>
          <p14:tracePt t="52845" x="6559550" y="3227388"/>
          <p14:tracePt t="52853" x="6573838" y="3213100"/>
          <p14:tracePt t="52861" x="6589713" y="3167063"/>
          <p14:tracePt t="52869" x="6589713" y="3136900"/>
          <p14:tracePt t="52877" x="6589713" y="3108325"/>
          <p14:tracePt t="52885" x="6604000" y="3078163"/>
          <p14:tracePt t="52893" x="6604000" y="3048000"/>
          <p14:tracePt t="52901" x="6604000" y="2987675"/>
          <p14:tracePt t="52909" x="6604000" y="2943225"/>
          <p14:tracePt t="52917" x="6604000" y="2898775"/>
          <p14:tracePt t="52925" x="6604000" y="2854325"/>
          <p14:tracePt t="52934" x="6604000" y="2808288"/>
          <p14:tracePt t="52941" x="6604000" y="2779713"/>
          <p14:tracePt t="52951" x="6604000" y="2733675"/>
          <p14:tracePt t="52957" x="6604000" y="2689225"/>
          <p14:tracePt t="52967" x="6589713" y="2659063"/>
          <p14:tracePt t="52973" x="6589713" y="2644775"/>
          <p14:tracePt t="52983" x="6573838" y="2628900"/>
          <p14:tracePt t="52989" x="6573838" y="2614613"/>
          <p14:tracePt t="52999" x="6573838" y="2600325"/>
          <p14:tracePt t="53005" x="6559550" y="2600325"/>
          <p14:tracePt t="53022" x="6543675" y="2600325"/>
          <p14:tracePt t="53037" x="6529388" y="2600325"/>
          <p14:tracePt t="53049" x="6515100" y="2600325"/>
          <p14:tracePt t="53053" x="6499225" y="2600325"/>
          <p14:tracePt t="53066" x="6484938" y="2600325"/>
          <p14:tracePt t="53069" x="6469063" y="2600325"/>
          <p14:tracePt t="53082" x="6454775" y="2600325"/>
          <p14:tracePt t="53085" x="6438900" y="2600325"/>
          <p14:tracePt t="53101" x="6424613" y="2600325"/>
          <p14:tracePt t="53118" x="6410325" y="2600325"/>
          <p14:tracePt t="53132" x="6394450" y="2600325"/>
          <p14:tracePt t="53165" x="6380163" y="2600325"/>
          <p14:tracePt t="53184" x="6364288" y="2600325"/>
          <p14:tracePt t="53200" x="6350000" y="2600325"/>
          <p14:tracePt t="53214" x="6335713" y="2584450"/>
          <p14:tracePt t="53222" x="6319838" y="2584450"/>
          <p14:tracePt t="53234" x="6305550" y="2584450"/>
          <p14:tracePt t="53237" x="6305550" y="2570163"/>
          <p14:tracePt t="53246" x="6289675" y="2570163"/>
          <p14:tracePt t="53254" x="6275388" y="2570163"/>
          <p14:tracePt t="53262" x="6261100" y="2570163"/>
          <p14:tracePt t="53278" x="6245225" y="2554288"/>
          <p14:tracePt t="53286" x="6230938" y="2554288"/>
          <p14:tracePt t="53302" x="6215063" y="2554288"/>
          <p14:tracePt t="53310" x="6215063" y="2540000"/>
          <p14:tracePt t="53318" x="6200775" y="2540000"/>
          <p14:tracePt t="53335" x="6184900" y="2525713"/>
          <p14:tracePt t="53351" x="6170613" y="2509838"/>
          <p14:tracePt t="53368" x="6156325" y="2495550"/>
          <p14:tracePt t="53384" x="6140450" y="2479675"/>
          <p14:tracePt t="53402" x="6126163" y="2465388"/>
          <p14:tracePt t="53406" x="6126163" y="2451100"/>
          <p14:tracePt t="53417" x="6110288" y="2435225"/>
          <p14:tracePt t="53422" x="6110288" y="2420938"/>
          <p14:tracePt t="53430" x="6110288" y="2405063"/>
          <p14:tracePt t="53438" x="6110288" y="2390775"/>
          <p14:tracePt t="53447" x="6096000" y="2360613"/>
          <p14:tracePt t="53455" x="6096000" y="2316163"/>
          <p14:tracePt t="53463" x="6096000" y="2286000"/>
          <p14:tracePt t="53471" x="6096000" y="2241550"/>
          <p14:tracePt t="53479" x="6096000" y="2197100"/>
          <p14:tracePt t="53487" x="6096000" y="2151063"/>
          <p14:tracePt t="53495" x="6096000" y="2092325"/>
          <p14:tracePt t="53503" x="6096000" y="2046288"/>
          <p14:tracePt t="53511" x="6096000" y="1971675"/>
          <p14:tracePt t="53519" x="6096000" y="1912938"/>
          <p14:tracePt t="53527" x="6110288" y="1838325"/>
          <p14:tracePt t="53535" x="6110288" y="1763713"/>
          <p14:tracePt t="53543" x="6126163" y="1673225"/>
          <p14:tracePt t="53551" x="6140450" y="1598613"/>
          <p14:tracePt t="53559" x="6156325" y="1524000"/>
          <p14:tracePt t="53567" x="6170613" y="1449388"/>
          <p14:tracePt t="53575" x="6184900" y="1404938"/>
          <p14:tracePt t="53584" x="6200775" y="1358900"/>
          <p14:tracePt t="53591" x="6215063" y="1300163"/>
          <p14:tracePt t="53601" x="6230938" y="1270000"/>
          <p14:tracePt t="53607" x="6230938" y="1225550"/>
          <p14:tracePt t="53617" x="6245225" y="1209675"/>
          <p14:tracePt t="53623" x="6245225" y="1195388"/>
          <p14:tracePt t="53633" x="6245225" y="1181100"/>
          <p14:tracePt t="53639" x="6261100" y="1181100"/>
          <p14:tracePt t="53649" x="6261100" y="1165225"/>
          <p14:tracePt t="53848" x="6245225" y="1165225"/>
          <p14:tracePt t="53856" x="6230938" y="1165225"/>
          <p14:tracePt t="53864" x="6200775" y="1150938"/>
          <p14:tracePt t="53872" x="6170613" y="1150938"/>
          <p14:tracePt t="53880" x="6156325" y="1150938"/>
          <p14:tracePt t="53891" x="6126163" y="1135063"/>
          <p14:tracePt t="53896" x="6081713" y="1135063"/>
          <p14:tracePt t="53904" x="6051550" y="1120775"/>
          <p14:tracePt t="53912" x="6021388" y="1120775"/>
          <p14:tracePt t="53920" x="5976938" y="1120775"/>
          <p14:tracePt t="53928" x="5946775" y="1104900"/>
          <p14:tracePt t="53936" x="5902325" y="1104900"/>
          <p14:tracePt t="53944" x="5886450" y="1090613"/>
          <p14:tracePt t="53952" x="5856288" y="1090613"/>
          <p14:tracePt t="53960" x="5827713" y="1090613"/>
          <p14:tracePt t="53968" x="5797550" y="1090613"/>
          <p14:tracePt t="53984" x="5781675" y="1076325"/>
          <p14:tracePt t="53992" x="5767388" y="1076325"/>
          <p14:tracePt t="54008" x="5753100" y="1076325"/>
          <p14:tracePt t="54089" x="5767388" y="1076325"/>
          <p14:tracePt t="54097" x="5781675" y="1076325"/>
          <p14:tracePt t="54105" x="5797550" y="1076325"/>
          <p14:tracePt t="54113" x="5811838" y="1076325"/>
          <p14:tracePt t="54122" x="5827713" y="1076325"/>
          <p14:tracePt t="54129" x="5842000" y="1076325"/>
          <p14:tracePt t="54137" x="5872163" y="1076325"/>
          <p14:tracePt t="54144" x="5886450" y="1076325"/>
          <p14:tracePt t="54152" x="5916613" y="1076325"/>
          <p14:tracePt t="54161" x="5961063" y="1076325"/>
          <p14:tracePt t="54169" x="5991225" y="1076325"/>
          <p14:tracePt t="54177" x="6007100" y="1076325"/>
          <p14:tracePt t="54185" x="6035675" y="1076325"/>
          <p14:tracePt t="54193" x="6065838" y="1076325"/>
          <p14:tracePt t="54201" x="6081713" y="1060450"/>
          <p14:tracePt t="54209" x="6096000" y="1060450"/>
          <p14:tracePt t="54217" x="6126163" y="1060450"/>
          <p14:tracePt t="54225" x="6140450" y="1060450"/>
          <p14:tracePt t="54234" x="6156325" y="1060450"/>
          <p14:tracePt t="54251" x="6170613" y="1060450"/>
          <p14:tracePt t="54257" x="6184900" y="1060450"/>
          <p14:tracePt t="54273" x="6200775" y="1060450"/>
          <p14:tracePt t="54290" x="6215063" y="1060450"/>
          <p14:tracePt t="54330" x="6230938" y="1060450"/>
          <p14:tracePt t="54362" x="6230938" y="1046163"/>
          <p14:tracePt t="54611" x="6230938" y="1060450"/>
          <p14:tracePt t="54618" x="6230938" y="1076325"/>
          <p14:tracePt t="54626" x="6230938" y="1104900"/>
          <p14:tracePt t="54634" x="6230938" y="1135063"/>
          <p14:tracePt t="54642" x="6230938" y="1181100"/>
          <p14:tracePt t="54651" x="6230938" y="1225550"/>
          <p14:tracePt t="54658" x="6245225" y="1270000"/>
          <p14:tracePt t="54667" x="6245225" y="1344613"/>
          <p14:tracePt t="54675" x="6261100" y="1419225"/>
          <p14:tracePt t="54684" x="6275388" y="1509713"/>
          <p14:tracePt t="54690" x="6275388" y="1584325"/>
          <p14:tracePt t="54702" x="6289675" y="1658938"/>
          <p14:tracePt t="54706" x="6289675" y="1733550"/>
          <p14:tracePt t="54714" x="6289675" y="1822450"/>
          <p14:tracePt t="54723" x="6289675" y="1897063"/>
          <p14:tracePt t="54731" x="6289675" y="1971675"/>
          <p14:tracePt t="54739" x="6289675" y="2046288"/>
          <p14:tracePt t="54747" x="6289675" y="2120900"/>
          <p14:tracePt t="54755" x="6289675" y="2197100"/>
          <p14:tracePt t="54763" x="6289675" y="2255838"/>
          <p14:tracePt t="54771" x="6289675" y="2330450"/>
          <p14:tracePt t="54778" x="6289675" y="2374900"/>
          <p14:tracePt t="54787" x="6289675" y="2405063"/>
          <p14:tracePt t="54795" x="6289675" y="2465388"/>
          <p14:tracePt t="54803" x="6289675" y="2509838"/>
          <p14:tracePt t="54811" x="6289675" y="2540000"/>
          <p14:tracePt t="54818" x="6289675" y="2584450"/>
          <p14:tracePt t="54827" x="6289675" y="2600325"/>
          <p14:tracePt t="54835" x="6289675" y="2628900"/>
          <p14:tracePt t="54843" x="6289675" y="2644775"/>
          <p14:tracePt t="54851" x="6289675" y="2659063"/>
          <p14:tracePt t="54883" x="6289675" y="2674938"/>
          <p14:tracePt t="54979" x="6275388" y="2674938"/>
          <p14:tracePt t="54988" x="6275388" y="2689225"/>
          <p14:tracePt t="55003" x="6261100" y="2689225"/>
          <p14:tracePt t="55012" x="6245225" y="2689225"/>
          <p14:tracePt t="55024" x="6230938" y="2689225"/>
          <p14:tracePt t="55036" x="6215063" y="2689225"/>
          <p14:tracePt t="55044" x="6200775" y="2689225"/>
          <p14:tracePt t="55052" x="6184900" y="2689225"/>
          <p14:tracePt t="55068" x="6170613" y="2689225"/>
          <p14:tracePt t="55076" x="6156325" y="2689225"/>
          <p14:tracePt t="55084" x="6126163" y="2689225"/>
          <p14:tracePt t="55092" x="6110288" y="2674938"/>
          <p14:tracePt t="55101" x="6096000" y="2674938"/>
          <p14:tracePt t="55108" x="6081713" y="2659063"/>
          <p14:tracePt t="55118" x="6051550" y="2659063"/>
          <p14:tracePt t="55124" x="6035675" y="2644775"/>
          <p14:tracePt t="55135" x="6021388" y="2628900"/>
          <p14:tracePt t="55140" x="6007100" y="2628900"/>
          <p14:tracePt t="55148" x="5991225" y="2614613"/>
          <p14:tracePt t="55156" x="5976938" y="2614613"/>
          <p14:tracePt t="55164" x="5976938" y="2600325"/>
          <p14:tracePt t="55172" x="5961063" y="2600325"/>
          <p14:tracePt t="55180" x="5961063" y="2584450"/>
          <p14:tracePt t="55260" x="5991225" y="2584450"/>
          <p14:tracePt t="55268" x="6007100" y="2584450"/>
          <p14:tracePt t="55277" x="6021388" y="2584450"/>
          <p14:tracePt t="55285" x="6051550" y="2584450"/>
          <p14:tracePt t="55293" x="6096000" y="2584450"/>
          <p14:tracePt t="55304" x="6126163" y="2584450"/>
          <p14:tracePt t="55308" x="6156325" y="2600325"/>
          <p14:tracePt t="55318" x="6184900" y="2614613"/>
          <p14:tracePt t="55324" x="6230938" y="2628900"/>
          <p14:tracePt t="55334" x="6275388" y="2659063"/>
          <p14:tracePt t="55340" x="6305550" y="2674938"/>
          <p14:tracePt t="55351" x="6335713" y="2689225"/>
          <p14:tracePt t="55356" x="6364288" y="2705100"/>
          <p14:tracePt t="55364" x="6394450" y="2719388"/>
          <p14:tracePt t="55373" x="6424613" y="2733675"/>
          <p14:tracePt t="55380" x="6454775" y="2749550"/>
          <p14:tracePt t="55389" x="6484938" y="2779713"/>
          <p14:tracePt t="55401" x="6515100" y="2794000"/>
          <p14:tracePt t="55404" x="6529388" y="2808288"/>
          <p14:tracePt t="55413" x="6543675" y="2824163"/>
          <p14:tracePt t="55421" x="6573838" y="2838450"/>
          <p14:tracePt t="55429" x="6589713" y="2854325"/>
          <p14:tracePt t="55437" x="6604000" y="2882900"/>
          <p14:tracePt t="55445" x="6618288" y="2898775"/>
          <p14:tracePt t="55453" x="6634163" y="2913063"/>
          <p14:tracePt t="55461" x="6634163" y="2928938"/>
          <p14:tracePt t="55469" x="6648450" y="2943225"/>
          <p14:tracePt t="55477" x="6664325" y="2973388"/>
          <p14:tracePt t="55485" x="6678613" y="3003550"/>
          <p14:tracePt t="55493" x="6678613" y="3033713"/>
          <p14:tracePt t="55501" x="6708775" y="3078163"/>
          <p14:tracePt t="55509" x="6723063" y="3108325"/>
          <p14:tracePt t="55517" x="6738938" y="3136900"/>
          <p14:tracePt t="55525" x="6753225" y="3182938"/>
          <p14:tracePt t="55534" x="6769100" y="3227388"/>
          <p14:tracePt t="55541" x="6797675" y="3271838"/>
          <p14:tracePt t="55551" x="6827838" y="3316288"/>
          <p14:tracePt t="55557" x="6843713" y="3362325"/>
          <p14:tracePt t="55567" x="6858000" y="3390900"/>
          <p14:tracePt t="55573" x="6872288" y="3421063"/>
          <p14:tracePt t="55584" x="6902450" y="3467100"/>
          <p14:tracePt t="55589" x="6918325" y="3495675"/>
          <p14:tracePt t="55599" x="6932613" y="3525838"/>
          <p14:tracePt t="55605" x="6946900" y="3556000"/>
          <p14:tracePt t="55616" x="6962775" y="3586163"/>
          <p14:tracePt t="55629" x="6977063" y="3616325"/>
          <p14:tracePt t="55638" x="6977063" y="3630613"/>
          <p14:tracePt t="55645" x="6992938" y="3630613"/>
          <p14:tracePt t="55654" x="6992938" y="3644900"/>
          <p14:tracePt t="55661" x="6992938" y="3660775"/>
          <p14:tracePt t="55677" x="7007225" y="3675063"/>
          <p14:tracePt t="55702" x="7023100" y="3675063"/>
          <p14:tracePt t="55710" x="7023100" y="3690938"/>
          <p14:tracePt t="55742" x="7037388" y="3705225"/>
          <p14:tracePt t="55782" x="7051675" y="3705225"/>
          <p14:tracePt t="55790" x="7051675" y="3721100"/>
          <p14:tracePt t="55814" x="7067550" y="3721100"/>
          <p14:tracePt t="55838" x="7081838" y="3721100"/>
          <p14:tracePt t="55855" x="7097713" y="3721100"/>
          <p14:tracePt t="55878" x="7112000" y="3721100"/>
          <p14:tracePt t="55894" x="7126288" y="3721100"/>
          <p14:tracePt t="55910" x="7142163" y="3721100"/>
          <p14:tracePt t="55926" x="7156450" y="3721100"/>
          <p14:tracePt t="55934" x="7172325" y="3721100"/>
          <p14:tracePt t="55942" x="7186613" y="3721100"/>
          <p14:tracePt t="55951" x="7200900" y="3721100"/>
          <p14:tracePt t="55959" x="7216775" y="3721100"/>
          <p14:tracePt t="55968" x="7246938" y="3705225"/>
          <p14:tracePt t="55975" x="7261225" y="3690938"/>
          <p14:tracePt t="55985" x="7277100" y="3675063"/>
          <p14:tracePt t="55990" x="7305675" y="3660775"/>
          <p14:tracePt t="56001" x="7335838" y="3644900"/>
          <p14:tracePt t="56006" x="7351713" y="3630613"/>
          <p14:tracePt t="56017" x="7380288" y="3616325"/>
          <p14:tracePt t="56022" x="7410450" y="3600450"/>
          <p14:tracePt t="56030" x="7426325" y="3586163"/>
          <p14:tracePt t="56039" x="7454900" y="3556000"/>
          <p14:tracePt t="56047" x="7485063" y="3541713"/>
          <p14:tracePt t="56056" x="7500938" y="3525838"/>
          <p14:tracePt t="56062" x="7531100" y="3511550"/>
          <p14:tracePt t="56071" x="7559675" y="3481388"/>
          <p14:tracePt t="56079" x="7575550" y="3467100"/>
          <p14:tracePt t="56087" x="7589838" y="3451225"/>
          <p14:tracePt t="56095" x="7620000" y="3451225"/>
          <p14:tracePt t="56103" x="7634288" y="3421063"/>
          <p14:tracePt t="56111" x="7664450" y="3421063"/>
          <p14:tracePt t="56119" x="7680325" y="3406775"/>
          <p14:tracePt t="56127" x="7694613" y="3406775"/>
          <p14:tracePt t="56135" x="7694613" y="3390900"/>
          <p14:tracePt t="56143" x="7708900" y="3390900"/>
          <p14:tracePt t="56151" x="7724775" y="3376613"/>
          <p14:tracePt t="56159" x="7739063" y="3376613"/>
          <p14:tracePt t="56167" x="7754938" y="3376613"/>
          <p14:tracePt t="56175" x="7769225" y="3362325"/>
          <p14:tracePt t="56184" x="7785100" y="3362325"/>
          <p14:tracePt t="56201" x="7799388" y="3346450"/>
          <p14:tracePt t="56207" x="7813675" y="3346450"/>
          <p14:tracePt t="56223" x="7829550" y="3346450"/>
          <p14:tracePt t="56255" x="7843838" y="3346450"/>
          <p14:tracePt t="56312" x="7813675" y="3346450"/>
          <p14:tracePt t="56320" x="7799388" y="3346450"/>
          <p14:tracePt t="56537" x="7785100" y="3346450"/>
          <p14:tracePt t="56545" x="7769225" y="3346450"/>
          <p14:tracePt t="56552" x="7754938" y="3346450"/>
          <p14:tracePt t="56561" x="7724775" y="3346450"/>
          <p14:tracePt t="56575" x="7694613" y="3362325"/>
          <p14:tracePt t="56577" x="7650163" y="3376613"/>
          <p14:tracePt t="56584" x="7605713" y="3390900"/>
          <p14:tracePt t="56592" x="7545388" y="3421063"/>
          <p14:tracePt t="56601" x="7485063" y="3436938"/>
          <p14:tracePt t="56608" x="7410450" y="3467100"/>
          <p14:tracePt t="56618" x="7335838" y="3495675"/>
          <p14:tracePt t="56625" x="7246938" y="3525838"/>
          <p14:tracePt t="56634" x="7156450" y="3556000"/>
          <p14:tracePt t="56640" x="7081838" y="3586163"/>
          <p14:tracePt t="56651" x="6992938" y="3616325"/>
          <p14:tracePt t="56656" x="6902450" y="3630613"/>
          <p14:tracePt t="56667" x="6827838" y="3644900"/>
          <p14:tracePt t="56673" x="6753225" y="3660775"/>
          <p14:tracePt t="56680" x="6723063" y="3660775"/>
          <p14:tracePt t="56689" x="6664325" y="3675063"/>
          <p14:tracePt t="56697" x="6618288" y="3675063"/>
          <p14:tracePt t="56705" x="6589713" y="3675063"/>
          <p14:tracePt t="56713" x="6543675" y="3675063"/>
          <p14:tracePt t="56721" x="6529388" y="3675063"/>
          <p14:tracePt t="56729" x="6499225" y="3675063"/>
          <p14:tracePt t="56745" x="6484938" y="3675063"/>
          <p14:tracePt t="56761" x="6469063" y="3675063"/>
          <p14:tracePt t="56793" x="6454775" y="3675063"/>
          <p14:tracePt t="56817" x="6438900" y="3675063"/>
          <p14:tracePt t="56836" x="6424613" y="3675063"/>
          <p14:tracePt t="56841" x="6410325" y="3675063"/>
          <p14:tracePt t="56851" x="6394450" y="3675063"/>
          <p14:tracePt t="56858" x="6380163" y="3660775"/>
          <p14:tracePt t="56868" x="6364288" y="3660775"/>
          <p14:tracePt t="56873" x="6335713" y="3660775"/>
          <p14:tracePt t="56884" x="6305550" y="3660775"/>
          <p14:tracePt t="56889" x="6275388" y="3660775"/>
          <p14:tracePt t="56897" x="6261100" y="3644900"/>
          <p14:tracePt t="56906" x="6245225" y="3644900"/>
          <p14:tracePt t="56918" x="6215063" y="3644900"/>
          <p14:tracePt t="56921" x="6200775" y="3644900"/>
          <p14:tracePt t="56938" x="6184900" y="3644900"/>
          <p14:tracePt t="56953" x="6170613" y="3644900"/>
          <p14:tracePt t="57026" x="6170613" y="3660775"/>
          <p14:tracePt t="57035" x="6156325" y="3660775"/>
          <p14:tracePt t="57098" x="6140450" y="3660775"/>
          <p14:tracePt t="57130" x="6140450" y="3675063"/>
          <p14:tracePt t="57171" x="6126163" y="3690938"/>
          <p14:tracePt t="57179" x="6126163" y="3705225"/>
          <p14:tracePt t="57187" x="6126163" y="3721100"/>
          <p14:tracePt t="57195" x="6126163" y="3749675"/>
          <p14:tracePt t="57203" x="6126163" y="3779838"/>
          <p14:tracePt t="57211" x="6126163" y="3810000"/>
          <p14:tracePt t="57219" x="6126163" y="3854450"/>
          <p14:tracePt t="57227" x="6126163" y="3914775"/>
          <p14:tracePt t="57234" x="6126163" y="3975100"/>
          <p14:tracePt t="57243" x="6126163" y="4019550"/>
          <p14:tracePt t="57251" x="6140450" y="4094163"/>
          <p14:tracePt t="57259" x="6170613" y="4152900"/>
          <p14:tracePt t="57268" x="6184900" y="4213225"/>
          <p14:tracePt t="57275" x="6200775" y="4273550"/>
          <p14:tracePt t="57285" x="6230938" y="4318000"/>
          <p14:tracePt t="57291" x="6230938" y="4348163"/>
          <p14:tracePt t="57302" x="6245225" y="4392613"/>
          <p14:tracePt t="57307" x="6261100" y="4437063"/>
          <p14:tracePt t="57318" x="6261100" y="4467225"/>
          <p14:tracePt t="57322" x="6261100" y="4497388"/>
          <p14:tracePt t="57331" x="6275388" y="4511675"/>
          <p14:tracePt t="57339" x="6275388" y="4527550"/>
          <p14:tracePt t="57355" x="6275388" y="4541838"/>
          <p14:tracePt t="57411" x="6275388" y="4557713"/>
          <p14:tracePt t="57459" x="6275388" y="4572000"/>
          <p14:tracePt t="57468" x="6261100" y="4572000"/>
          <p14:tracePt t="57491" x="6261100" y="4586288"/>
          <p14:tracePt t="57502" x="6261100" y="4602163"/>
          <p14:tracePt t="57508" x="6261100" y="4616450"/>
          <p14:tracePt t="57518" x="6245225" y="4632325"/>
          <p14:tracePt t="57523" x="6245225" y="4646613"/>
          <p14:tracePt t="57535" x="6245225" y="4676775"/>
          <p14:tracePt t="57539" x="6245225" y="4691063"/>
          <p14:tracePt t="57547" x="6245225" y="4721225"/>
          <p14:tracePt t="57556" x="6245225" y="4737100"/>
          <p14:tracePt t="57563" x="6245225" y="4765675"/>
          <p14:tracePt t="57572" x="6245225" y="4795838"/>
          <p14:tracePt t="57580" x="6245225" y="4826000"/>
          <p14:tracePt t="57588" x="6245225" y="4856163"/>
          <p14:tracePt t="57596" x="6245225" y="4886325"/>
          <p14:tracePt t="57604" x="6245225" y="4914900"/>
          <p14:tracePt t="57612" x="6245225" y="4945063"/>
          <p14:tracePt t="57620" x="6261100" y="4975225"/>
          <p14:tracePt t="57628" x="6261100" y="4991100"/>
          <p14:tracePt t="57636" x="6261100" y="5019675"/>
          <p14:tracePt t="57643" x="6275388" y="5035550"/>
          <p14:tracePt t="57651" x="6275388" y="5049838"/>
          <p14:tracePt t="57660" x="6275388" y="5065713"/>
          <p14:tracePt t="57667" x="6289675" y="5080000"/>
          <p14:tracePt t="57691" x="6289675" y="5094288"/>
          <p14:tracePt t="58343" x="6305550" y="5094288"/>
          <p14:tracePt t="58354" x="6335713" y="5065713"/>
          <p14:tracePt t="58358" x="6350000" y="5049838"/>
          <p14:tracePt t="58366" x="6394450" y="5019675"/>
          <p14:tracePt t="58375" x="6438900" y="4991100"/>
          <p14:tracePt t="58385" x="6484938" y="4960938"/>
          <p14:tracePt t="58390" x="6515100" y="4914900"/>
          <p14:tracePt t="58401" x="6573838" y="4886325"/>
          <p14:tracePt t="58406" x="6618288" y="4840288"/>
          <p14:tracePt t="58414" x="6664325" y="4795838"/>
          <p14:tracePt t="58422" x="6692900" y="4765675"/>
          <p14:tracePt t="58430" x="6723063" y="4737100"/>
          <p14:tracePt t="58439" x="6769100" y="4706938"/>
          <p14:tracePt t="58446" x="6797675" y="4676775"/>
          <p14:tracePt t="58455" x="6827838" y="4632325"/>
          <p14:tracePt t="58463" x="6843713" y="4602163"/>
          <p14:tracePt t="58471" x="6872288" y="4586288"/>
          <p14:tracePt t="58479" x="6888163" y="4572000"/>
          <p14:tracePt t="58487" x="6918325" y="4541838"/>
          <p14:tracePt t="58494" x="6932613" y="4527550"/>
          <p14:tracePt t="58502" x="6946900" y="4511675"/>
          <p14:tracePt t="58511" x="6962775" y="4497388"/>
          <p14:tracePt t="58518" x="6992938" y="4483100"/>
          <p14:tracePt t="58526" x="7007225" y="4467225"/>
          <p14:tracePt t="58534" x="7023100" y="4452938"/>
          <p14:tracePt t="58543" x="7051675" y="4437063"/>
          <p14:tracePt t="58550" x="7067550" y="4437063"/>
          <p14:tracePt t="58559" x="7081838" y="4422775"/>
          <p14:tracePt t="58568" x="7097713" y="4406900"/>
          <p14:tracePt t="58575" x="7112000" y="4406900"/>
          <p14:tracePt t="58584" x="7126288" y="4392613"/>
          <p14:tracePt t="58591" x="7142163" y="4392613"/>
          <p14:tracePt t="58601" x="7156450" y="4378325"/>
          <p14:tracePt t="58607" x="7172325" y="4378325"/>
          <p14:tracePt t="58617" x="7186613" y="4378325"/>
          <p14:tracePt t="58630" x="7200900" y="4378325"/>
          <p14:tracePt t="58639" x="7200900" y="4362450"/>
          <p14:tracePt t="58647" x="7216775" y="4362450"/>
          <p14:tracePt t="58671" x="7231063" y="4362450"/>
          <p14:tracePt t="58695" x="7246938" y="4348163"/>
          <p14:tracePt t="58730" x="7261225" y="4348163"/>
          <p14:tracePt t="58775" x="7261225" y="4332288"/>
          <p14:tracePt t="58791" x="7277100" y="4332288"/>
          <p14:tracePt t="58832" x="7277100" y="4318000"/>
          <p14:tracePt t="58856" x="7291388" y="4318000"/>
          <p14:tracePt t="61368" x="7277100" y="4318000"/>
          <p14:tracePt t="61376" x="7261225" y="4318000"/>
          <p14:tracePt t="61385" x="7246938" y="4318000"/>
          <p14:tracePt t="61400" x="7231063" y="4318000"/>
          <p14:tracePt t="61408" x="7216775" y="4318000"/>
          <p14:tracePt t="61424" x="7186613" y="4318000"/>
          <p14:tracePt t="61440" x="7172325" y="4318000"/>
          <p14:tracePt t="61448" x="7156450" y="4318000"/>
          <p14:tracePt t="61464" x="7142163" y="4318000"/>
          <p14:tracePt t="61472" x="7126288" y="4318000"/>
          <p14:tracePt t="61489" x="7112000" y="4303713"/>
          <p14:tracePt t="61504" x="7097713" y="4303713"/>
          <p14:tracePt t="61520" x="7081838" y="4287838"/>
          <p14:tracePt t="61536" x="7067550" y="4287838"/>
          <p14:tracePt t="61560" x="7051675" y="4287838"/>
          <p14:tracePt t="61584" x="7037388" y="4287838"/>
          <p14:tracePt t="61625" x="7023100" y="4287838"/>
          <p14:tracePt t="61665" x="7007225" y="4287838"/>
          <p14:tracePt t="61697" x="6992938" y="4287838"/>
          <p14:tracePt t="61713" x="6977063" y="4287838"/>
          <p14:tracePt t="61729" x="6962775" y="4287838"/>
          <p14:tracePt t="61745" x="6946900" y="4287838"/>
          <p14:tracePt t="61761" x="6932613" y="4287838"/>
          <p14:tracePt t="61769" x="6918325" y="4287838"/>
          <p14:tracePt t="61785" x="6902450" y="4287838"/>
          <p14:tracePt t="61802" x="6888163" y="4287838"/>
          <p14:tracePt t="61818" x="6872288" y="4287838"/>
          <p14:tracePt t="61835" x="6858000" y="4287838"/>
          <p14:tracePt t="61851" x="6843713" y="4287838"/>
          <p14:tracePt t="61868" x="6827838" y="4287838"/>
          <p14:tracePt t="61873" x="6813550" y="4287838"/>
          <p14:tracePt t="61890" x="6797675" y="4287838"/>
          <p14:tracePt t="61897" x="6797675" y="4273550"/>
          <p14:tracePt t="61906" x="6783388" y="4273550"/>
          <p14:tracePt t="61918" x="6769100" y="4273550"/>
          <p14:tracePt t="61938" x="6753225" y="4273550"/>
          <p14:tracePt t="61954" x="6738938" y="4273550"/>
          <p14:tracePt t="61986" x="6723063" y="4273550"/>
          <p14:tracePt t="62010" x="6708775" y="4273550"/>
          <p14:tracePt t="62026" x="6692900" y="4273550"/>
          <p14:tracePt t="62050" x="6678613" y="4273550"/>
          <p14:tracePt t="62074" x="6664325" y="4273550"/>
          <p14:tracePt t="62090" x="6648450" y="4273550"/>
          <p14:tracePt t="62187" x="6634163" y="4273550"/>
          <p14:tracePt t="62283" x="6634163" y="4257675"/>
          <p14:tracePt t="62303" x="6618288" y="4257675"/>
          <p14:tracePt t="62355" x="6604000" y="4257675"/>
          <p14:tracePt t="62451" x="6604000" y="4243388"/>
          <p14:tracePt t="63166" x="6589713" y="4243388"/>
          <p14:tracePt t="63960" x="6604000" y="4243388"/>
          <p14:tracePt t="63968" x="6618288" y="4243388"/>
          <p14:tracePt t="63976" x="6648450" y="4243388"/>
          <p14:tracePt t="63984" x="6664325" y="4243388"/>
          <p14:tracePt t="63992" x="6708775" y="4243388"/>
          <p14:tracePt t="64000" x="6738938" y="4229100"/>
          <p14:tracePt t="64008" x="6769100" y="4229100"/>
          <p14:tracePt t="64026" x="6827838" y="4213225"/>
          <p14:tracePt t="64034" x="6858000" y="4213225"/>
          <p14:tracePt t="64040" x="6888163" y="4198938"/>
          <p14:tracePt t="64051" x="6918325" y="4198938"/>
          <p14:tracePt t="64056" x="6946900" y="4198938"/>
          <p14:tracePt t="64064" x="6962775" y="4198938"/>
          <p14:tracePt t="64072" x="6992938" y="4183063"/>
          <p14:tracePt t="64085" x="7023100" y="4183063"/>
          <p14:tracePt t="64088" x="7051675" y="4183063"/>
          <p14:tracePt t="64096" x="7081838" y="4168775"/>
          <p14:tracePt t="64105" x="7097713" y="4168775"/>
          <p14:tracePt t="64112" x="7126288" y="4168775"/>
          <p14:tracePt t="64121" x="7142163" y="4168775"/>
          <p14:tracePt t="64129" x="7172325" y="4152900"/>
          <p14:tracePt t="64137" x="7200900" y="4152900"/>
          <p14:tracePt t="64145" x="7216775" y="4152900"/>
          <p14:tracePt t="64152" x="7231063" y="4152900"/>
          <p14:tracePt t="64168" x="7246938" y="4152900"/>
          <p14:tracePt t="64177" x="7261225" y="4138613"/>
          <p14:tracePt t="64209" x="7277100" y="4138613"/>
          <p14:tracePt t="64346" x="7261225" y="4138613"/>
          <p14:tracePt t="64354" x="7231063" y="4138613"/>
          <p14:tracePt t="64362" x="7200900" y="4152900"/>
          <p14:tracePt t="64369" x="7186613" y="4152900"/>
          <p14:tracePt t="64378" x="7142163" y="4152900"/>
          <p14:tracePt t="64390" x="7112000" y="4168775"/>
          <p14:tracePt t="64393" x="7067550" y="4168775"/>
          <p14:tracePt t="64401" x="7037388" y="4183063"/>
          <p14:tracePt t="64409" x="7007225" y="4183063"/>
          <p14:tracePt t="64418" x="6962775" y="4183063"/>
          <p14:tracePt t="64426" x="6932613" y="4183063"/>
          <p14:tracePt t="64435" x="6902450" y="4183063"/>
          <p14:tracePt t="64442" x="6872288" y="4183063"/>
          <p14:tracePt t="64451" x="6858000" y="4183063"/>
          <p14:tracePt t="64458" x="6827838" y="4183063"/>
          <p14:tracePt t="64474" x="6813550" y="4183063"/>
          <p14:tracePt t="64484" x="6797675" y="4183063"/>
          <p14:tracePt t="64538" x="6783388" y="4183063"/>
          <p14:tracePt t="64715" x="6797675" y="4183063"/>
          <p14:tracePt t="64723" x="6813550" y="4183063"/>
          <p14:tracePt t="64731" x="6827838" y="4183063"/>
          <p14:tracePt t="64739" x="6858000" y="4183063"/>
          <p14:tracePt t="64747" x="6888163" y="4183063"/>
          <p14:tracePt t="64755" x="6918325" y="4183063"/>
          <p14:tracePt t="64763" x="6946900" y="4183063"/>
          <p14:tracePt t="64770" x="7023100" y="4183063"/>
          <p14:tracePt t="64779" x="7051675" y="4183063"/>
          <p14:tracePt t="64787" x="7097713" y="4183063"/>
          <p14:tracePt t="64795" x="7126288" y="4183063"/>
          <p14:tracePt t="64803" x="7172325" y="4183063"/>
          <p14:tracePt t="64811" x="7216775" y="4183063"/>
          <p14:tracePt t="64819" x="7246938" y="4183063"/>
          <p14:tracePt t="64827" x="7277100" y="4183063"/>
          <p14:tracePt t="64835" x="7321550" y="4183063"/>
          <p14:tracePt t="64843" x="7351713" y="4183063"/>
          <p14:tracePt t="64851" x="7366000" y="4183063"/>
          <p14:tracePt t="64859" x="7380288" y="4183063"/>
          <p14:tracePt t="64868" x="7396163" y="4183063"/>
          <p14:tracePt t="64875" x="7410450" y="4183063"/>
          <p14:tracePt t="64901" x="7426325" y="4183063"/>
          <p14:tracePt t="65405" x="7426325" y="4168775"/>
          <p14:tracePt t="65413" x="7426325" y="4138613"/>
          <p14:tracePt t="65421" x="7426325" y="4108450"/>
          <p14:tracePt t="65429" x="7426325" y="4064000"/>
          <p14:tracePt t="65439" x="7426325" y="3989388"/>
          <p14:tracePt t="65445" x="7426325" y="3914775"/>
          <p14:tracePt t="65453" x="7426325" y="3840163"/>
          <p14:tracePt t="65460" x="7440613" y="3765550"/>
          <p14:tracePt t="65469" x="7440613" y="3675063"/>
          <p14:tracePt t="65477" x="7454900" y="3600450"/>
          <p14:tracePt t="65485" x="7454900" y="3525838"/>
          <p14:tracePt t="65493" x="7470775" y="3451225"/>
          <p14:tracePt t="65501" x="7485063" y="3376613"/>
          <p14:tracePt t="65509" x="7485063" y="3362325"/>
          <p14:tracePt t="65518" x="7500938" y="3302000"/>
          <p14:tracePt t="65525" x="7500938" y="3241675"/>
          <p14:tracePt t="65535" x="7515225" y="3197225"/>
          <p14:tracePt t="65541" x="7531100" y="3167063"/>
          <p14:tracePt t="65552" x="7531100" y="3136900"/>
          <p14:tracePt t="65557" x="7531100" y="3108325"/>
          <p14:tracePt t="65567" x="7545388" y="3078163"/>
          <p14:tracePt t="65573" x="7545388" y="3062288"/>
          <p14:tracePt t="65581" x="7545388" y="3033713"/>
          <p14:tracePt t="65589" x="7559675" y="3003550"/>
          <p14:tracePt t="65598" x="7559675" y="2987675"/>
          <p14:tracePt t="65606" x="7559675" y="2973388"/>
          <p14:tracePt t="65618" x="7559675" y="2943225"/>
          <p14:tracePt t="65621" x="7559675" y="2913063"/>
          <p14:tracePt t="65629" x="7559675" y="2898775"/>
          <p14:tracePt t="65638" x="7559675" y="2868613"/>
          <p14:tracePt t="65645" x="7559675" y="2838450"/>
          <p14:tracePt t="65653" x="7559675" y="2824163"/>
          <p14:tracePt t="65661" x="7545388" y="2794000"/>
          <p14:tracePt t="65670" x="7545388" y="2779713"/>
          <p14:tracePt t="65678" x="7531100" y="2749550"/>
          <p14:tracePt t="65685" x="7515225" y="2733675"/>
          <p14:tracePt t="65693" x="7515225" y="2719388"/>
          <p14:tracePt t="65701" x="7500938" y="2705100"/>
          <p14:tracePt t="65710" x="7500938" y="2674938"/>
          <p14:tracePt t="65718" x="7485063" y="2659063"/>
          <p14:tracePt t="65725" x="7470775" y="2644775"/>
          <p14:tracePt t="65734" x="7454900" y="2628900"/>
          <p14:tracePt t="65742" x="7440613" y="2614613"/>
          <p14:tracePt t="65751" x="7440613" y="2584450"/>
          <p14:tracePt t="65758" x="7410450" y="2570163"/>
          <p14:tracePt t="65768" x="7396163" y="2540000"/>
          <p14:tracePt t="65774" x="7380288" y="2525713"/>
          <p14:tracePt t="65784" x="7366000" y="2495550"/>
          <p14:tracePt t="65789" x="7351713" y="2479675"/>
          <p14:tracePt t="65799" x="7335838" y="2465388"/>
          <p14:tracePt t="65806" x="7321550" y="2435225"/>
          <p14:tracePt t="65816" x="7305675" y="2420938"/>
          <p14:tracePt t="65822" x="7291388" y="2405063"/>
          <p14:tracePt t="65833" x="7291388" y="2390775"/>
          <p14:tracePt t="65838" x="7277100" y="2374900"/>
          <p14:tracePt t="65849" x="7277100" y="2360613"/>
          <p14:tracePt t="65854" x="7261225" y="2346325"/>
          <p14:tracePt t="65870" x="7246938" y="2330450"/>
          <p14:tracePt t="65883" x="7246938" y="2316163"/>
          <p14:tracePt t="65886" x="7246938" y="2300288"/>
          <p14:tracePt t="65899" x="7231063" y="2300288"/>
          <p14:tracePt t="65902" x="7231063" y="2286000"/>
          <p14:tracePt t="65918" x="7231063" y="2271713"/>
          <p14:tracePt t="65933" x="7216775" y="2271713"/>
          <p14:tracePt t="65935" x="7216775" y="2255838"/>
          <p14:tracePt t="65950" x="7200900" y="2241550"/>
          <p14:tracePt t="65952" x="7200900" y="2225675"/>
          <p14:tracePt t="65968" x="7186613" y="2211388"/>
          <p14:tracePt t="65983" x="7186613" y="2197100"/>
          <p14:tracePt t="65984" x="7172325" y="2181225"/>
          <p14:tracePt t="66001" x="7156450" y="2166938"/>
          <p14:tracePt t="66017" x="7156450" y="2151063"/>
          <p14:tracePt t="66023" x="7142163" y="2151063"/>
          <p14:tracePt t="66032" x="7142163" y="2136775"/>
          <p14:tracePt t="66039" x="7126288" y="2120900"/>
          <p14:tracePt t="66062" x="7112000" y="2106613"/>
          <p14:tracePt t="66071" x="7112000" y="2092325"/>
          <p14:tracePt t="66079" x="7097713" y="2092325"/>
          <p14:tracePt t="66087" x="7097713" y="2076450"/>
          <p14:tracePt t="66095" x="7081838" y="2076450"/>
          <p14:tracePt t="66103" x="7081838" y="2062163"/>
          <p14:tracePt t="66111" x="7067550" y="2046288"/>
          <p14:tracePt t="66119" x="7051675" y="2046288"/>
          <p14:tracePt t="66127" x="7037388" y="2032000"/>
          <p14:tracePt t="66135" x="7023100" y="2017713"/>
          <p14:tracePt t="66142" x="7007225" y="2001838"/>
          <p14:tracePt t="66151" x="6992938" y="2001838"/>
          <p14:tracePt t="66159" x="6977063" y="1987550"/>
          <p14:tracePt t="66168" x="6962775" y="1987550"/>
          <p14:tracePt t="66175" x="6946900" y="1971675"/>
          <p14:tracePt t="66184" x="6932613" y="1971675"/>
          <p14:tracePt t="66191" x="6918325" y="1957388"/>
          <p14:tracePt t="66201" x="6902450" y="1957388"/>
          <p14:tracePt t="66207" x="6888163" y="1957388"/>
          <p14:tracePt t="66217" x="6872288" y="1943100"/>
          <p14:tracePt t="66231" x="6858000" y="1943100"/>
          <p14:tracePt t="66240" x="6843713" y="1943100"/>
          <p14:tracePt t="66247" x="6827838" y="1943100"/>
          <p14:tracePt t="66263" x="6813550" y="1943100"/>
          <p14:tracePt t="66271" x="6813550" y="1927225"/>
          <p14:tracePt t="66279" x="6797675" y="1927225"/>
          <p14:tracePt t="66288" x="6783388" y="1927225"/>
          <p14:tracePt t="66311" x="6769100" y="1927225"/>
          <p14:tracePt t="66319" x="6769100" y="1912938"/>
          <p14:tracePt t="66328" x="6753225" y="1912938"/>
          <p14:tracePt t="66359" x="6738938" y="1912938"/>
          <p14:tracePt t="66384" x="6723063" y="1897063"/>
          <p14:tracePt t="66402" x="6708775" y="1897063"/>
          <p14:tracePt t="66424" x="6692900" y="1897063"/>
          <p14:tracePt t="66435" x="6692900" y="1882775"/>
          <p14:tracePt t="66447" x="6678613" y="1882775"/>
          <p14:tracePt t="66464" x="6678613" y="1866900"/>
          <p14:tracePt t="66472" x="6664325" y="1866900"/>
          <p14:tracePt t="66495" x="6648450" y="1866900"/>
          <p14:tracePt t="66592" x="6664325" y="1866900"/>
          <p14:tracePt t="66609" x="6678613" y="1866900"/>
          <p14:tracePt t="66617" x="6692900" y="1866900"/>
          <p14:tracePt t="66624" x="6708775" y="1866900"/>
          <p14:tracePt t="66638" x="6723063" y="1866900"/>
          <p14:tracePt t="66641" x="6738938" y="1866900"/>
          <p14:tracePt t="66651" x="6753225" y="1866900"/>
          <p14:tracePt t="66656" x="6783388" y="1866900"/>
          <p14:tracePt t="66664" x="6797675" y="1866900"/>
          <p14:tracePt t="66673" x="6813550" y="1866900"/>
          <p14:tracePt t="66685" x="6843713" y="1866900"/>
          <p14:tracePt t="66688" x="6858000" y="1866900"/>
          <p14:tracePt t="66696" x="6872288" y="1866900"/>
          <p14:tracePt t="66705" x="6888163" y="1866900"/>
          <p14:tracePt t="66712" x="6918325" y="1866900"/>
          <p14:tracePt t="66721" x="6932613" y="1866900"/>
          <p14:tracePt t="66730" x="6946900" y="1866900"/>
          <p14:tracePt t="66737" x="6962775" y="1866900"/>
          <p14:tracePt t="66744" x="6977063" y="1866900"/>
          <p14:tracePt t="66753" x="6992938" y="1866900"/>
          <p14:tracePt t="66761" x="7007225" y="1866900"/>
          <p14:tracePt t="66769" x="7023100" y="1866900"/>
          <p14:tracePt t="66777" x="7037388" y="1866900"/>
          <p14:tracePt t="66785" x="7067550" y="1866900"/>
          <p14:tracePt t="66793" x="7081838" y="1866900"/>
          <p14:tracePt t="66801" x="7097713" y="1866900"/>
          <p14:tracePt t="66809" x="7112000" y="1866900"/>
          <p14:tracePt t="66818" x="7126288" y="1866900"/>
          <p14:tracePt t="66825" x="7142163" y="1866900"/>
          <p14:tracePt t="66834" x="7156450" y="1866900"/>
          <p14:tracePt t="66841" x="7172325" y="1866900"/>
          <p14:tracePt t="66851" x="7186613" y="1866900"/>
          <p14:tracePt t="66868" x="7200900" y="1866900"/>
          <p14:tracePt t="66873" x="7216775" y="1866900"/>
          <p14:tracePt t="66905" x="7231063" y="1866900"/>
          <p14:tracePt t="67058" x="7216775" y="1866900"/>
          <p14:tracePt t="67074" x="7200900" y="1866900"/>
          <p14:tracePt t="67082" x="7186613" y="1866900"/>
          <p14:tracePt t="67090" x="7172325" y="1882775"/>
          <p14:tracePt t="67098" x="7156450" y="1882775"/>
          <p14:tracePt t="67106" x="7142163" y="1882775"/>
          <p14:tracePt t="67120" x="7112000" y="1897063"/>
          <p14:tracePt t="67122" x="7081838" y="1897063"/>
          <p14:tracePt t="67130" x="7051675" y="1897063"/>
          <p14:tracePt t="67138" x="7023100" y="1912938"/>
          <p14:tracePt t="67145" x="6992938" y="1912938"/>
          <p14:tracePt t="67154" x="6962775" y="1912938"/>
          <p14:tracePt t="67162" x="6932613" y="1927225"/>
          <p14:tracePt t="67170" x="6888163" y="1927225"/>
          <p14:tracePt t="67178" x="6858000" y="1927225"/>
          <p14:tracePt t="67186" x="6843713" y="1927225"/>
          <p14:tracePt t="67194" x="6813550" y="1927225"/>
          <p14:tracePt t="67202" x="6783388" y="1927225"/>
          <p14:tracePt t="67210" x="6769100" y="1927225"/>
          <p14:tracePt t="67218" x="6753225" y="1927225"/>
          <p14:tracePt t="67226" x="6738938" y="1927225"/>
          <p14:tracePt t="67242" x="6723063" y="1927225"/>
          <p14:tracePt t="67252" x="6708775" y="1927225"/>
          <p14:tracePt t="67283" x="6692900" y="1927225"/>
          <p14:tracePt t="67363" x="6678613" y="1927225"/>
          <p14:tracePt t="67475" x="6664325" y="1927225"/>
          <p14:tracePt t="68342" x="6664325" y="1943100"/>
          <p14:tracePt t="68355" x="6664325" y="1957388"/>
          <p14:tracePt t="68358" x="6664325" y="1971675"/>
          <p14:tracePt t="68368" x="6664325" y="1987550"/>
          <p14:tracePt t="68373" x="6664325" y="2017713"/>
          <p14:tracePt t="68384" x="6664325" y="2046288"/>
          <p14:tracePt t="68389" x="6664325" y="2076450"/>
          <p14:tracePt t="68398" x="6664325" y="2120900"/>
          <p14:tracePt t="68406" x="6648450" y="2151063"/>
          <p14:tracePt t="68418" x="6648450" y="2181225"/>
          <p14:tracePt t="68422" x="6648450" y="2241550"/>
          <p14:tracePt t="68430" x="6648450" y="2255838"/>
          <p14:tracePt t="68438" x="6648450" y="2300288"/>
          <p14:tracePt t="68445" x="6634163" y="2346325"/>
          <p14:tracePt t="68454" x="6634163" y="2420938"/>
          <p14:tracePt t="68462" x="6618288" y="2435225"/>
          <p14:tracePt t="68470" x="6618288" y="2479675"/>
          <p14:tracePt t="68478" x="6618288" y="2525713"/>
          <p14:tracePt t="68486" x="6604000" y="2554288"/>
          <p14:tracePt t="68494" x="6604000" y="2600325"/>
          <p14:tracePt t="68502" x="6604000" y="2644775"/>
          <p14:tracePt t="68510" x="6604000" y="2689225"/>
          <p14:tracePt t="68518" x="6604000" y="2719388"/>
          <p14:tracePt t="68526" x="6589713" y="2749550"/>
          <p14:tracePt t="68535" x="6589713" y="2794000"/>
          <p14:tracePt t="68543" x="6589713" y="2824163"/>
          <p14:tracePt t="68551" x="6573838" y="2868613"/>
          <p14:tracePt t="68558" x="6573838" y="2898775"/>
          <p14:tracePt t="68568" x="6573838" y="2928938"/>
          <p14:tracePt t="68575" x="6573838" y="2973388"/>
          <p14:tracePt t="68585" x="6573838" y="3003550"/>
          <p14:tracePt t="68590" x="6559550" y="3033713"/>
          <p14:tracePt t="68601" x="6559550" y="3062288"/>
          <p14:tracePt t="68606" x="6559550" y="3092450"/>
          <p14:tracePt t="68616" x="6559550" y="3122613"/>
          <p14:tracePt t="68623" x="6543675" y="3152775"/>
          <p14:tracePt t="68633" x="6543675" y="3197225"/>
          <p14:tracePt t="68639" x="6543675" y="3227388"/>
          <p14:tracePt t="68649" x="6543675" y="3257550"/>
          <p14:tracePt t="68654" x="6543675" y="3287713"/>
          <p14:tracePt t="68666" x="6543675" y="3316288"/>
          <p14:tracePt t="68671" x="6543675" y="3332163"/>
          <p14:tracePt t="68682" x="6543675" y="3362325"/>
          <p14:tracePt t="68686" x="6543675" y="3390900"/>
          <p14:tracePt t="68699" x="6543675" y="3406775"/>
          <p14:tracePt t="68702" x="6543675" y="3436938"/>
          <p14:tracePt t="68716" x="6543675" y="3451225"/>
          <p14:tracePt t="68719" x="6543675" y="3481388"/>
          <p14:tracePt t="68733" x="6543675" y="3511550"/>
          <p14:tracePt t="68735" x="6543675" y="3525838"/>
          <p14:tracePt t="68743" x="6543675" y="3570288"/>
          <p14:tracePt t="68752" x="6543675" y="3600450"/>
          <p14:tracePt t="68759" x="6543675" y="3616325"/>
          <p14:tracePt t="68768" x="6543675" y="3644900"/>
          <p14:tracePt t="68775" x="6543675" y="3690938"/>
          <p14:tracePt t="68784" x="6543675" y="3705225"/>
          <p14:tracePt t="68791" x="6543675" y="3749675"/>
          <p14:tracePt t="68801" x="6543675" y="3779838"/>
          <p14:tracePt t="68807" x="6543675" y="3810000"/>
          <p14:tracePt t="68817" x="6543675" y="3840163"/>
          <p14:tracePt t="68823" x="6543675" y="3884613"/>
          <p14:tracePt t="68833" x="6543675" y="3914775"/>
          <p14:tracePt t="68839" x="6543675" y="3944938"/>
          <p14:tracePt t="68849" x="6543675" y="3975100"/>
          <p14:tracePt t="68855" x="6543675" y="4003675"/>
          <p14:tracePt t="68866" x="6543675" y="4033838"/>
          <p14:tracePt t="68871" x="6543675" y="4049713"/>
          <p14:tracePt t="68883" x="6543675" y="4064000"/>
          <p14:tracePt t="68887" x="6543675" y="4078288"/>
          <p14:tracePt t="68900" x="6543675" y="4094163"/>
          <p14:tracePt t="68903" x="6543675" y="4108450"/>
          <p14:tracePt t="68919" x="6543675" y="4124325"/>
          <p14:tracePt t="69128" x="6529388" y="4124325"/>
          <p14:tracePt t="69184" x="6515100" y="4124325"/>
          <p14:tracePt t="69241" x="6499225" y="4124325"/>
          <p14:tracePt t="69257" x="6499225" y="4108450"/>
          <p14:tracePt t="69289" x="6484938" y="4108450"/>
          <p14:tracePt t="69329" x="6469063" y="4108450"/>
          <p14:tracePt t="69353" x="6469063" y="4094163"/>
          <p14:tracePt t="69369" x="6454775" y="4094163"/>
          <p14:tracePt t="69394" x="6454775" y="4078288"/>
          <p14:tracePt t="69401" x="6438900" y="4078288"/>
          <p14:tracePt t="69450" x="6424613" y="4064000"/>
          <p14:tracePt t="69497" x="6410325" y="4064000"/>
          <p14:tracePt t="69506" x="6410325" y="4049713"/>
          <p14:tracePt t="69554" x="6394450" y="4033838"/>
          <p14:tracePt t="69602" x="6394450" y="4019550"/>
          <p14:tracePt t="69610" x="6380163" y="4019550"/>
          <p14:tracePt t="69883" x="6380163" y="4033838"/>
          <p14:tracePt t="69891" x="6364288" y="4033838"/>
          <p14:tracePt t="69907" x="6350000" y="4033838"/>
          <p14:tracePt t="69914" x="6335713" y="4049713"/>
          <p14:tracePt t="69931" x="6319838" y="4064000"/>
          <p14:tracePt t="69938" x="6305550" y="4064000"/>
          <p14:tracePt t="69955" x="6289675" y="4078288"/>
          <p14:tracePt t="69962" x="6275388" y="4078288"/>
          <p14:tracePt t="69971" x="6275388" y="4094163"/>
          <p14:tracePt t="69979" x="6261100" y="4094163"/>
          <p14:tracePt t="69995" x="6245225" y="4108450"/>
          <p14:tracePt t="70011" x="6230938" y="4124325"/>
          <p14:tracePt t="70027" x="6215063" y="4124325"/>
          <p14:tracePt t="70043" x="6215063" y="4138613"/>
          <p14:tracePt t="70052" x="6200775" y="4138613"/>
          <p14:tracePt t="70069" x="6184900" y="4138613"/>
          <p14:tracePt t="70085" x="6170613" y="4152900"/>
          <p14:tracePt t="70107" x="6156325" y="4152900"/>
          <p14:tracePt t="70131" x="6140450" y="4152900"/>
          <p14:tracePt t="70156" x="6126163" y="4152900"/>
          <p14:tracePt t="70163" x="6110288" y="4152900"/>
          <p14:tracePt t="70188" x="6096000" y="4152900"/>
          <p14:tracePt t="70203" x="6081713" y="4152900"/>
          <p14:tracePt t="70212" x="6081713" y="4138613"/>
          <p14:tracePt t="70269" x="6081713" y="4124325"/>
          <p14:tracePt t="70332" x="6081713" y="4108450"/>
          <p14:tracePt t="70356" x="6081713" y="4094163"/>
          <p14:tracePt t="70376" x="6081713" y="4078288"/>
          <p14:tracePt t="70380" x="6081713" y="4064000"/>
          <p14:tracePt t="70388" x="6096000" y="4064000"/>
          <p14:tracePt t="70396" x="6096000" y="4049713"/>
          <p14:tracePt t="70404" x="6110288" y="4033838"/>
          <p14:tracePt t="70412" x="6110288" y="4019550"/>
          <p14:tracePt t="70420" x="6126163" y="4003675"/>
          <p14:tracePt t="70428" x="6140450" y="4003675"/>
          <p14:tracePt t="70436" x="6140450" y="3989388"/>
          <p14:tracePt t="70444" x="6156325" y="3989388"/>
          <p14:tracePt t="70452" x="6156325" y="3975100"/>
          <p14:tracePt t="70469" x="6170613" y="3975100"/>
          <p14:tracePt t="70477" x="6170613" y="3959225"/>
          <p14:tracePt t="70516" x="6184900" y="3959225"/>
          <p14:tracePt t="70536" x="6184900" y="3944938"/>
          <p14:tracePt t="70838" x="6200775" y="3944938"/>
          <p14:tracePt t="70853" x="6215063" y="3944938"/>
          <p14:tracePt t="70874" x="6230938" y="3944938"/>
          <p14:tracePt t="70885" x="6245225" y="3944938"/>
          <p14:tracePt t="70909" x="6261100" y="3944938"/>
          <p14:tracePt t="70925" x="6275388" y="3959225"/>
          <p14:tracePt t="70958" x="6289675" y="3959225"/>
          <p14:tracePt t="71006" x="6305550" y="3959225"/>
          <p14:tracePt t="71632" x="6289675" y="3959225"/>
          <p14:tracePt t="71745" x="6275388" y="3959225"/>
          <p14:tracePt t="71841" x="6261100" y="3959225"/>
          <p14:tracePt t="72001" x="6275388" y="3959225"/>
          <p14:tracePt t="72018" x="6289675" y="3959225"/>
          <p14:tracePt t="72041" x="6305550" y="3959225"/>
          <p14:tracePt t="72057" x="6319838" y="3959225"/>
          <p14:tracePt t="72068" x="6319838" y="3975100"/>
          <p14:tracePt t="72073" x="6335713" y="3975100"/>
          <p14:tracePt t="72097" x="6350000" y="3975100"/>
          <p14:tracePt t="72242" x="6335713" y="3975100"/>
          <p14:tracePt t="72258" x="6319838" y="3975100"/>
          <p14:tracePt t="72266" x="6305550" y="3975100"/>
          <p14:tracePt t="72283" x="6289675" y="3975100"/>
          <p14:tracePt t="72290" x="6289675" y="3959225"/>
          <p14:tracePt t="72298" x="6275388" y="3959225"/>
          <p14:tracePt t="72314" x="6261100" y="3959225"/>
          <p14:tracePt t="72338" x="6245225" y="3959225"/>
          <p14:tracePt t="72362" x="6245225" y="3944938"/>
          <p14:tracePt t="72619" x="6261100" y="3944938"/>
          <p14:tracePt t="72651" x="6275388" y="3944938"/>
          <p14:tracePt t="72676" x="6289675" y="3944938"/>
          <p14:tracePt t="72700" x="6305550" y="3944938"/>
          <p14:tracePt t="72723" x="6319838" y="3944938"/>
          <p14:tracePt t="73101" x="6305550" y="3944938"/>
          <p14:tracePt t="73189" x="6289675" y="3944938"/>
          <p14:tracePt t="73285" x="6275388" y="3944938"/>
          <p14:tracePt t="73357" x="6261100" y="3929063"/>
          <p14:tracePt t="73405" x="6245225" y="3929063"/>
          <p14:tracePt t="73445" x="6230938" y="3929063"/>
          <p14:tracePt t="73470" x="6230938" y="3914775"/>
          <p14:tracePt t="73486" x="6215063" y="3914775"/>
          <p14:tracePt t="73525" x="6200775" y="3914775"/>
          <p14:tracePt t="73558" x="6184900" y="3898900"/>
          <p14:tracePt t="73582" x="6170613" y="3898900"/>
          <p14:tracePt t="73614" x="6156325" y="3898900"/>
          <p14:tracePt t="73646" x="6140450" y="3898900"/>
          <p14:tracePt t="73662" x="6140450" y="3884613"/>
          <p14:tracePt t="73671" x="6126163" y="3884613"/>
          <p14:tracePt t="73703" x="6110288" y="3884613"/>
          <p14:tracePt t="73726" x="6096000" y="3884613"/>
          <p14:tracePt t="73775" x="6081713" y="3884613"/>
          <p14:tracePt t="73831" x="6065838" y="3884613"/>
          <p14:tracePt t="73855" x="6065838" y="3870325"/>
          <p14:tracePt t="73895" x="6051550" y="3870325"/>
          <p14:tracePt t="73983" x="6035675" y="3870325"/>
          <p14:tracePt t="74047" x="6035675" y="3854450"/>
          <p14:tracePt t="74056" x="6021388" y="3854450"/>
          <p14:tracePt t="74111" x="6007100" y="3854450"/>
          <p14:tracePt t="74120" x="6007100" y="3840163"/>
          <p14:tracePt t="74353" x="6021388" y="3840163"/>
          <p14:tracePt t="74370" x="6035675" y="3840163"/>
          <p14:tracePt t="74385" x="6051550" y="3854450"/>
          <p14:tracePt t="74393" x="6065838" y="3854450"/>
          <p14:tracePt t="74408" x="6081713" y="3854450"/>
          <p14:tracePt t="74419" x="6096000" y="3854450"/>
          <p14:tracePt t="74425" x="6110288" y="3870325"/>
          <p14:tracePt t="74435" x="6126163" y="3870325"/>
          <p14:tracePt t="74440" x="6140450" y="3870325"/>
          <p14:tracePt t="74451" x="6156325" y="3884613"/>
          <p14:tracePt t="74456" x="6170613" y="3884613"/>
          <p14:tracePt t="74464" x="6184900" y="3884613"/>
          <p14:tracePt t="74473" x="6200775" y="3898900"/>
          <p14:tracePt t="74488" x="6215063" y="3914775"/>
          <p14:tracePt t="74497" x="6230938" y="3914775"/>
          <p14:tracePt t="74521" x="6245225" y="3929063"/>
          <p14:tracePt t="74553" x="6261100" y="3929063"/>
          <p14:tracePt t="74585" x="6275388" y="3929063"/>
          <p14:tracePt t="74618" x="6275388" y="3944938"/>
          <p14:tracePt t="74626" x="6289675" y="3944938"/>
          <p14:tracePt t="74650" x="6305550" y="3944938"/>
          <p14:tracePt t="74682" x="6319838" y="3944938"/>
          <p14:tracePt t="74698" x="6319838" y="3959225"/>
          <p14:tracePt t="74714" x="6335713" y="3959225"/>
          <p14:tracePt t="74746" x="6350000" y="3959225"/>
          <p14:tracePt t="74761" x="6350000" y="3975100"/>
          <p14:tracePt t="74778" x="6364288" y="3975100"/>
          <p14:tracePt t="74802" x="6380163" y="3989388"/>
          <p14:tracePt t="74826" x="6394450" y="3989388"/>
          <p14:tracePt t="75235" x="6380163" y="3989388"/>
          <p14:tracePt t="75267" x="6380163" y="3975100"/>
          <p14:tracePt t="75316" x="6364288" y="3975100"/>
          <p14:tracePt t="75347" x="6364288" y="3959225"/>
          <p14:tracePt t="75356" x="6350000" y="3959225"/>
          <p14:tracePt t="75396" x="6350000" y="3944938"/>
          <p14:tracePt t="75412" x="6335713" y="3944938"/>
          <p14:tracePt t="75533" x="6335713" y="3929063"/>
          <p14:tracePt t="75565" x="6319838" y="3929063"/>
          <p14:tracePt t="75596" x="6305550" y="3914775"/>
          <p14:tracePt t="75621" x="6289675" y="3914775"/>
          <p14:tracePt t="75629" x="6289675" y="3898900"/>
          <p14:tracePt t="75636" x="6275388" y="3898900"/>
          <p14:tracePt t="75652" x="6261100" y="3884613"/>
          <p14:tracePt t="75661" x="6245225" y="3884613"/>
          <p14:tracePt t="75677" x="6230938" y="3884613"/>
          <p14:tracePt t="75685" x="6215063" y="3870325"/>
          <p14:tracePt t="75693" x="6200775" y="3870325"/>
          <p14:tracePt t="75702" x="6184900" y="3854450"/>
          <p14:tracePt t="75718" x="6170613" y="3854450"/>
          <p14:tracePt t="75725" x="6140450" y="3840163"/>
          <p14:tracePt t="75736" x="6126163" y="3840163"/>
          <p14:tracePt t="75740" x="6110288" y="3824288"/>
          <p14:tracePt t="75752" x="6096000" y="3824288"/>
          <p14:tracePt t="75756" x="6081713" y="3810000"/>
          <p14:tracePt t="75773" x="6065838" y="3810000"/>
          <p14:tracePt t="75781" x="6051550" y="3810000"/>
          <p14:tracePt t="75789" x="6035675" y="3795713"/>
          <p14:tracePt t="75805" x="6021388" y="3779838"/>
          <p14:tracePt t="75821" x="6007100" y="3779838"/>
          <p14:tracePt t="75837" x="6007100" y="3765550"/>
          <p14:tracePt t="75845" x="5991225" y="3765550"/>
          <p14:tracePt t="75853" x="5991225" y="3749675"/>
          <p14:tracePt t="75869" x="5976938" y="3749675"/>
          <p14:tracePt t="75885" x="5976938" y="3735388"/>
          <p14:tracePt t="75893" x="5961063" y="3735388"/>
          <p14:tracePt t="75909" x="5961063" y="3721100"/>
          <p14:tracePt t="75933" x="5946775" y="3705225"/>
          <p14:tracePt t="75974" x="5930900" y="3690938"/>
          <p14:tracePt t="76070" x="5916613" y="3690938"/>
          <p14:tracePt t="76134" x="5916613" y="3675063"/>
          <p14:tracePt t="76174" x="5902325" y="3675063"/>
          <p14:tracePt t="76214" x="5886450" y="3675063"/>
          <p14:tracePt t="76238" x="5886450" y="3660775"/>
          <p14:tracePt t="76247" x="5872163" y="3660775"/>
          <p14:tracePt t="76262" x="5856288" y="3660775"/>
          <p14:tracePt t="76286" x="5842000" y="3660775"/>
          <p14:tracePt t="76295" x="5827713" y="3660775"/>
          <p14:tracePt t="76310" x="5811838" y="3660775"/>
          <p14:tracePt t="76319" x="5797550" y="3660775"/>
          <p14:tracePt t="76335" x="5781675" y="3660775"/>
          <p14:tracePt t="76343" x="5767388" y="3660775"/>
          <p14:tracePt t="76352" x="5753100" y="3660775"/>
          <p14:tracePt t="76359" x="5737225" y="3660775"/>
          <p14:tracePt t="76368" x="5722938" y="3660775"/>
          <p14:tracePt t="76375" x="5692775" y="3675063"/>
          <p14:tracePt t="76385" x="5676900" y="3690938"/>
          <p14:tracePt t="76391" x="5662613" y="3705225"/>
          <p14:tracePt t="76401" x="5648325" y="3705225"/>
          <p14:tracePt t="76407" x="5632450" y="3721100"/>
          <p14:tracePt t="76414" x="5618163" y="3735388"/>
          <p14:tracePt t="76423" x="5602288" y="3735388"/>
          <p14:tracePt t="76431" x="5588000" y="3749675"/>
          <p14:tracePt t="76447" x="5573713" y="3765550"/>
          <p14:tracePt t="76456" x="5557838" y="3765550"/>
          <p14:tracePt t="76463" x="5557838" y="3779838"/>
          <p14:tracePt t="76471" x="5543550" y="3779838"/>
          <p14:tracePt t="76487" x="5527675" y="3795713"/>
          <p14:tracePt t="76503" x="5513388" y="3795713"/>
          <p14:tracePt t="76519" x="5499100" y="3810000"/>
          <p14:tracePt t="76543" x="5483225" y="3824288"/>
          <p14:tracePt t="76567" x="5468938" y="3824288"/>
          <p14:tracePt t="76602" x="5453063" y="3824288"/>
          <p14:tracePt t="76624" x="5453063" y="3840163"/>
          <p14:tracePt t="76688" x="5468938" y="3840163"/>
          <p14:tracePt t="76696" x="5483225" y="3840163"/>
          <p14:tracePt t="76704" x="5499100" y="3840163"/>
          <p14:tracePt t="76712" x="5527675" y="3840163"/>
          <p14:tracePt t="76720" x="5557838" y="3840163"/>
          <p14:tracePt t="76729" x="5588000" y="3840163"/>
          <p14:tracePt t="76736" x="5618163" y="3840163"/>
          <p14:tracePt t="76744" x="5662613" y="3840163"/>
          <p14:tracePt t="76752" x="5707063" y="3840163"/>
          <p14:tracePt t="76760" x="5753100" y="3854450"/>
          <p14:tracePt t="76768" x="5797550" y="3854450"/>
          <p14:tracePt t="76776" x="5842000" y="3870325"/>
          <p14:tracePt t="76786" x="5902325" y="3870325"/>
          <p14:tracePt t="76792" x="5930900" y="3884613"/>
          <p14:tracePt t="76802" x="5976938" y="3884613"/>
          <p14:tracePt t="76808" x="6007100" y="3898900"/>
          <p14:tracePt t="76819" x="6051550" y="3914775"/>
          <p14:tracePt t="76824" x="6081713" y="3929063"/>
          <p14:tracePt t="76835" x="6110288" y="3944938"/>
          <p14:tracePt t="76840" x="6140450" y="3959225"/>
          <p14:tracePt t="76848" x="6170613" y="3975100"/>
          <p14:tracePt t="76856" x="6184900" y="3989388"/>
          <p14:tracePt t="76864" x="6215063" y="4003675"/>
          <p14:tracePt t="76872" x="6230938" y="4019550"/>
          <p14:tracePt t="76880" x="6245225" y="4019550"/>
          <p14:tracePt t="76888" x="6261100" y="4033838"/>
          <p14:tracePt t="76896" x="6275388" y="4049713"/>
          <p14:tracePt t="76904" x="6289675" y="4064000"/>
          <p14:tracePt t="76920" x="6305550" y="4078288"/>
          <p14:tracePt t="76928" x="6319838" y="4094163"/>
          <p14:tracePt t="76952" x="6335713" y="4108450"/>
          <p14:tracePt t="76968" x="6335713" y="4124325"/>
          <p14:tracePt t="76985" x="6350000" y="4124325"/>
          <p14:tracePt t="77009" x="6350000" y="4138613"/>
          <p14:tracePt t="77065" x="6364288" y="4138613"/>
          <p14:tracePt t="77153" x="6364288" y="4124325"/>
          <p14:tracePt t="77161" x="6350000" y="4124325"/>
          <p14:tracePt t="77169" x="6350000" y="4108450"/>
          <p14:tracePt t="77178" x="6335713" y="4094163"/>
          <p14:tracePt t="77185" x="6319838" y="4078288"/>
          <p14:tracePt t="77193" x="6305550" y="4049713"/>
          <p14:tracePt t="77204" x="6289675" y="4033838"/>
          <p14:tracePt t="77209" x="6261100" y="4003675"/>
          <p14:tracePt t="77219" x="6245225" y="3975100"/>
          <p14:tracePt t="77225" x="6230938" y="3959225"/>
          <p14:tracePt t="77236" x="6215063" y="3929063"/>
          <p14:tracePt t="77241" x="6200775" y="3914775"/>
          <p14:tracePt t="77252" x="6170613" y="3898900"/>
          <p14:tracePt t="77257" x="6156325" y="3870325"/>
          <p14:tracePt t="77273" x="6140450" y="3840163"/>
          <p14:tracePt t="77282" x="6126163" y="3824288"/>
          <p14:tracePt t="77290" x="6110288" y="3824288"/>
          <p14:tracePt t="77298" x="6110288" y="3810000"/>
          <p14:tracePt t="77306" x="6096000" y="3795713"/>
          <p14:tracePt t="77314" x="6096000" y="3779838"/>
          <p14:tracePt t="77322" x="6081713" y="3765550"/>
          <p14:tracePt t="77338" x="6065838" y="3749675"/>
          <p14:tracePt t="77354" x="6065838" y="3735388"/>
          <p14:tracePt t="77362" x="6051550" y="3735388"/>
          <p14:tracePt t="77370" x="6051550" y="3721100"/>
          <p14:tracePt t="77378" x="6035675" y="3721100"/>
          <p14:tracePt t="77386" x="6035675" y="3705225"/>
          <p14:tracePt t="77402" x="6021388" y="3705225"/>
          <p14:tracePt t="77419" x="6021388" y="3690938"/>
          <p14:tracePt t="77426" x="6007100" y="3690938"/>
          <p14:tracePt t="77442" x="5991225" y="3690938"/>
          <p14:tracePt t="77458" x="5991225" y="3675063"/>
          <p14:tracePt t="77469" x="5976938" y="3675063"/>
          <p14:tracePt t="77490" x="5961063" y="3675063"/>
          <p14:tracePt t="77506" x="5946775" y="3660775"/>
          <p14:tracePt t="77523" x="5930900" y="3660775"/>
          <p14:tracePt t="77546" x="5916613" y="3660775"/>
          <p14:tracePt t="77571" x="5902325" y="3660775"/>
          <p14:tracePt t="77579" x="5902325" y="3644900"/>
          <p14:tracePt t="77603" x="5886450" y="3644900"/>
          <p14:tracePt t="77643" x="5872163" y="3644900"/>
          <p14:tracePt t="78574" x="5886450" y="3644900"/>
          <p14:tracePt t="78585" x="5902325" y="3644900"/>
          <p14:tracePt t="78589" x="5916613" y="3660775"/>
          <p14:tracePt t="78597" x="5930900" y="3675063"/>
          <p14:tracePt t="78605" x="5946775" y="3690938"/>
          <p14:tracePt t="78614" x="5961063" y="3690938"/>
          <p14:tracePt t="78622" x="5961063" y="3705225"/>
          <p14:tracePt t="78630" x="5976938" y="3721100"/>
          <p14:tracePt t="78646" x="5991225" y="3721100"/>
          <p14:tracePt t="78654" x="5991225" y="3735388"/>
          <p14:tracePt t="78662" x="6007100" y="3735388"/>
          <p14:tracePt t="78670" x="6007100" y="3749675"/>
          <p14:tracePt t="78678" x="6021388" y="3749675"/>
          <p14:tracePt t="78686" x="6021388" y="3765550"/>
          <p14:tracePt t="78694" x="6021388" y="3779838"/>
          <p14:tracePt t="78702" x="6035675" y="3779838"/>
          <p14:tracePt t="78710" x="6051550" y="3795713"/>
          <p14:tracePt t="78719" x="6065838" y="3824288"/>
          <p14:tracePt t="78726" x="6081713" y="3840163"/>
          <p14:tracePt t="78735" x="6096000" y="3870325"/>
          <p14:tracePt t="78742" x="6110288" y="3884613"/>
          <p14:tracePt t="78752" x="6126163" y="3914775"/>
          <p14:tracePt t="78758" x="6140450" y="3944938"/>
          <p14:tracePt t="78769" x="6156325" y="3975100"/>
          <p14:tracePt t="78774" x="6184900" y="4003675"/>
          <p14:tracePt t="78785" x="6200775" y="4033838"/>
          <p14:tracePt t="78790" x="6215063" y="4064000"/>
          <p14:tracePt t="78798" x="6215063" y="4078288"/>
          <p14:tracePt t="78806" x="6230938" y="4094163"/>
          <p14:tracePt t="78819" x="6245225" y="4124325"/>
          <p14:tracePt t="78822" x="6245225" y="4138613"/>
          <p14:tracePt t="78831" x="6261100" y="4138613"/>
          <p14:tracePt t="78839" x="6261100" y="4152900"/>
          <p14:tracePt t="78846" x="6275388" y="4152900"/>
          <p14:tracePt t="78855" x="6275388" y="4168775"/>
          <p14:tracePt t="78878" x="6275388" y="4183063"/>
          <p14:tracePt t="78886" x="6289675" y="4183063"/>
          <p14:tracePt t="79135" x="6289675" y="4198938"/>
          <p14:tracePt t="79160" x="6289675" y="4213225"/>
          <p14:tracePt t="79169" x="6305550" y="4213225"/>
          <p14:tracePt t="79192" x="6305550" y="4229100"/>
          <p14:tracePt t="79368" x="6305550" y="4213225"/>
          <p14:tracePt t="79400" x="6305550" y="4198938"/>
          <p14:tracePt t="79417" x="6305550" y="4183063"/>
          <p14:tracePt t="79425" x="6305550" y="4168775"/>
          <p14:tracePt t="79440" x="6305550" y="4152900"/>
          <p14:tracePt t="79456" x="6305550" y="4138613"/>
          <p14:tracePt t="79465" x="6305550" y="4124325"/>
          <p14:tracePt t="79489" x="6305550" y="4108450"/>
          <p14:tracePt t="79505" x="6305550" y="4094163"/>
          <p14:tracePt t="79513" x="6289675" y="4094163"/>
          <p14:tracePt t="79520" x="6289675" y="4078288"/>
          <p14:tracePt t="79537" x="6289675" y="4064000"/>
          <p14:tracePt t="79553" x="6275388" y="4049713"/>
          <p14:tracePt t="79561" x="6275388" y="4033838"/>
          <p14:tracePt t="79577" x="6275388" y="4019550"/>
          <p14:tracePt t="79586" x="6261100" y="4003675"/>
          <p14:tracePt t="79593" x="6261100" y="3989388"/>
          <p14:tracePt t="79609" x="6245225" y="3975100"/>
          <p14:tracePt t="79625" x="6245225" y="3959225"/>
          <p14:tracePt t="79641" x="6230938" y="3959225"/>
          <p14:tracePt t="79653" x="6230938" y="3944938"/>
          <p14:tracePt t="79665" x="6215063" y="3944938"/>
          <p14:tracePt t="79673" x="6215063" y="3929063"/>
          <p14:tracePt t="79681" x="6200775" y="3914775"/>
          <p14:tracePt t="79697" x="6184900" y="3914775"/>
          <p14:tracePt t="79706" x="6184900" y="3898900"/>
          <p14:tracePt t="79713" x="6184900" y="3884613"/>
          <p14:tracePt t="79721" x="6170613" y="3884613"/>
          <p14:tracePt t="79737" x="6156325" y="3870325"/>
          <p14:tracePt t="79753" x="6156325" y="3854450"/>
          <p14:tracePt t="79761" x="6140450" y="3854450"/>
          <p14:tracePt t="79777" x="6126163" y="3840163"/>
          <p14:tracePt t="79793" x="6110288" y="3824288"/>
          <p14:tracePt t="79809" x="6096000" y="3824288"/>
          <p14:tracePt t="79819" x="6096000" y="3810000"/>
          <p14:tracePt t="79825" x="6081713" y="3810000"/>
          <p14:tracePt t="79836" x="6081713" y="3795713"/>
          <p14:tracePt t="79852" x="6065838" y="3795713"/>
          <p14:tracePt t="79858" x="6065838" y="3779838"/>
          <p14:tracePt t="79869" x="6051550" y="3779838"/>
          <p14:tracePt t="79881" x="6035675" y="3765550"/>
          <p14:tracePt t="79897" x="6021388" y="3749675"/>
          <p14:tracePt t="79914" x="6007100" y="3735388"/>
          <p14:tracePt t="79929" x="5991225" y="3721100"/>
          <p14:tracePt t="79954" x="5976938" y="3705225"/>
          <p14:tracePt t="79970" x="5961063" y="3690938"/>
          <p14:tracePt t="79986" x="5946775" y="3690938"/>
          <p14:tracePt t="80002" x="5946775" y="3675063"/>
          <p14:tracePt t="80019" x="5930900" y="3675063"/>
          <p14:tracePt t="80035" x="5916613" y="3675063"/>
          <p14:tracePt t="80042" x="5916613" y="3660775"/>
          <p14:tracePt t="80058" x="5902325" y="3660775"/>
          <p14:tracePt t="80069" x="5902325" y="3644900"/>
          <p14:tracePt t="80085" x="5886450" y="3644900"/>
          <p14:tracePt t="80114" x="5872163" y="3644900"/>
          <p14:tracePt t="80123" x="5872163" y="3630613"/>
          <p14:tracePt t="80155" x="5856288" y="3630613"/>
          <p14:tracePt t="81045" x="5842000" y="3630613"/>
          <p14:tracePt t="81053" x="5827713" y="3630613"/>
          <p14:tracePt t="81077" x="5811838" y="3630613"/>
          <p14:tracePt t="81085" x="5797550" y="3644900"/>
          <p14:tracePt t="81109" x="5781675" y="3660775"/>
          <p14:tracePt t="81126" x="5767388" y="3660775"/>
          <p14:tracePt t="81135" x="5767388" y="3675063"/>
          <p14:tracePt t="81152" x="5753100" y="3675063"/>
          <p14:tracePt t="81168" x="5737225" y="3675063"/>
          <p14:tracePt t="81174" x="5737225" y="3690938"/>
          <p14:tracePt t="81197" x="5722938" y="3690938"/>
          <p14:tracePt t="81206" x="5722938" y="3705225"/>
          <p14:tracePt t="81246" x="5707063" y="3705225"/>
          <p14:tracePt t="81511" x="5692775" y="3705225"/>
          <p14:tracePt t="81535" x="5676900" y="3705225"/>
          <p14:tracePt t="81543" x="5662613" y="3721100"/>
          <p14:tracePt t="81554" x="5648325" y="3721100"/>
          <p14:tracePt t="81570" x="5632450" y="3735388"/>
          <p14:tracePt t="81575" x="5618163" y="3735388"/>
          <p14:tracePt t="81586" x="5602288" y="3735388"/>
          <p14:tracePt t="81602" x="5588000" y="3749675"/>
          <p14:tracePt t="81607" x="5573713" y="3749675"/>
          <p14:tracePt t="81615" x="5557838" y="3765550"/>
          <p14:tracePt t="81623" x="5543550" y="3765550"/>
          <p14:tracePt t="81640" x="5527675" y="3779838"/>
          <p14:tracePt t="81647" x="5513388" y="3779838"/>
          <p14:tracePt t="81656" x="5513388" y="3795713"/>
          <p14:tracePt t="81663" x="5499100" y="3795713"/>
          <p14:tracePt t="81672" x="5483225" y="3810000"/>
          <p14:tracePt t="81679" x="5468938" y="3810000"/>
          <p14:tracePt t="81695" x="5453063" y="3824288"/>
          <p14:tracePt t="81703" x="5438775" y="3840163"/>
          <p14:tracePt t="81711" x="5422900" y="3840163"/>
          <p14:tracePt t="81720" x="5408613" y="3854450"/>
          <p14:tracePt t="81727" x="5394325" y="3870325"/>
          <p14:tracePt t="81735" x="5394325" y="3884613"/>
          <p14:tracePt t="81744" x="5378450" y="3884613"/>
          <p14:tracePt t="81753" x="5364163" y="3898900"/>
          <p14:tracePt t="81759" x="5348288" y="3914775"/>
          <p14:tracePt t="81769" x="5334000" y="3929063"/>
          <p14:tracePt t="81786" x="5319713" y="3944938"/>
          <p14:tracePt t="81791" x="5303838" y="3959225"/>
          <p14:tracePt t="81803" x="5289550" y="3975100"/>
          <p14:tracePt t="81807" x="5273675" y="3989388"/>
          <p14:tracePt t="81819" x="5273675" y="4003675"/>
          <p14:tracePt t="81823" x="5259388" y="4019550"/>
          <p14:tracePt t="81832" x="5245100" y="4033838"/>
          <p14:tracePt t="81840" x="5245100" y="4049713"/>
          <p14:tracePt t="81848" x="5229225" y="4078288"/>
          <p14:tracePt t="81856" x="5214938" y="4094163"/>
          <p14:tracePt t="81864" x="5199063" y="4108450"/>
          <p14:tracePt t="81872" x="5199063" y="4138613"/>
          <p14:tracePt t="81880" x="5184775" y="4152900"/>
          <p14:tracePt t="81889" x="5168900" y="4168775"/>
          <p14:tracePt t="81896" x="5168900" y="4183063"/>
          <p14:tracePt t="81904" x="5154613" y="4213225"/>
          <p14:tracePt t="81912" x="5140325" y="4229100"/>
          <p14:tracePt t="81920" x="5140325" y="4243388"/>
          <p14:tracePt t="81929" x="5124450" y="4273550"/>
          <p14:tracePt t="81936" x="5124450" y="4303713"/>
          <p14:tracePt t="81944" x="5110163" y="4318000"/>
          <p14:tracePt t="81952" x="5094288" y="4332288"/>
          <p14:tracePt t="81960" x="5080000" y="4362450"/>
          <p14:tracePt t="81968" x="5080000" y="4378325"/>
          <p14:tracePt t="81976" x="5065713" y="4406900"/>
          <p14:tracePt t="81985" x="5065713" y="4422775"/>
          <p14:tracePt t="81992" x="5049838" y="4452938"/>
          <p14:tracePt t="82001" x="5049838" y="4467225"/>
          <p14:tracePt t="82008" x="5049838" y="4483100"/>
          <p14:tracePt t="82018" x="5035550" y="4497388"/>
          <p14:tracePt t="82025" x="5035550" y="4511675"/>
          <p14:tracePt t="82034" x="5019675" y="4527550"/>
          <p14:tracePt t="82040" x="5019675" y="4541838"/>
          <p14:tracePt t="82050" x="5019675" y="4557713"/>
          <p14:tracePt t="82057" x="5019675" y="4572000"/>
          <p14:tracePt t="82066" x="5005388" y="4586288"/>
          <p14:tracePt t="82073" x="5005388" y="4602163"/>
          <p14:tracePt t="82088" x="5005388" y="4616450"/>
          <p14:tracePt t="82100" x="4991100" y="4632325"/>
          <p14:tracePt t="82120" x="4991100" y="4646613"/>
          <p14:tracePt t="83136" x="4991100" y="4632325"/>
          <p14:tracePt t="83140" x="4991100" y="4602163"/>
          <p14:tracePt t="83148" x="4991100" y="4586288"/>
          <p14:tracePt t="83160" x="4991100" y="4572000"/>
          <p14:tracePt t="83164" x="4991100" y="4541838"/>
          <p14:tracePt t="83173" x="4991100" y="4527550"/>
          <p14:tracePt t="83180" x="4991100" y="4497388"/>
          <p14:tracePt t="83188" x="4991100" y="4483100"/>
          <p14:tracePt t="83196" x="4991100" y="4452938"/>
          <p14:tracePt t="83204" x="5005388" y="4422775"/>
          <p14:tracePt t="83212" x="5005388" y="4392613"/>
          <p14:tracePt t="83220" x="5005388" y="4362450"/>
          <p14:tracePt t="83228" x="5019675" y="4332288"/>
          <p14:tracePt t="83236" x="5019675" y="4303713"/>
          <p14:tracePt t="83244" x="5019675" y="4229100"/>
          <p14:tracePt t="83252" x="5035550" y="4213225"/>
          <p14:tracePt t="83260" x="5035550" y="4152900"/>
          <p14:tracePt t="83268" x="5049838" y="4108450"/>
          <p14:tracePt t="83276" x="5049838" y="4049713"/>
          <p14:tracePt t="83285" x="5065713" y="4003675"/>
          <p14:tracePt t="83293" x="5080000" y="3944938"/>
          <p14:tracePt t="83302" x="5094288" y="3898900"/>
          <p14:tracePt t="83308" x="5110163" y="3840163"/>
          <p14:tracePt t="83318" x="5124450" y="3779838"/>
          <p14:tracePt t="83324" x="5140325" y="3721100"/>
          <p14:tracePt t="83335" x="5154613" y="3660775"/>
          <p14:tracePt t="83340" x="5168900" y="3586163"/>
          <p14:tracePt t="83350" x="5199063" y="3525838"/>
          <p14:tracePt t="83356" x="5214938" y="3451225"/>
          <p14:tracePt t="83366" x="5245100" y="3390900"/>
          <p14:tracePt t="83373" x="5273675" y="3316288"/>
          <p14:tracePt t="83383" x="5303838" y="3257550"/>
          <p14:tracePt t="83389" x="5319713" y="3197225"/>
          <p14:tracePt t="83400" x="5348288" y="3136900"/>
          <p14:tracePt t="83404" x="5378450" y="3078163"/>
          <p14:tracePt t="83417" x="5422900" y="3017838"/>
          <p14:tracePt t="83420" x="5453063" y="2973388"/>
          <p14:tracePt t="83433" x="5483225" y="2913063"/>
          <p14:tracePt t="83436" x="5513388" y="2868613"/>
          <p14:tracePt t="83450" x="5543550" y="2824163"/>
          <p14:tracePt t="83453" x="5588000" y="2779713"/>
          <p14:tracePt t="83467" x="5618163" y="2733675"/>
          <p14:tracePt t="83470" x="5632450" y="2705100"/>
          <p14:tracePt t="83483" x="5662613" y="2674938"/>
          <p14:tracePt t="83485" x="5692775" y="2628900"/>
          <p14:tracePt t="83500" x="5707063" y="2600325"/>
          <p14:tracePt t="83502" x="5737225" y="2570163"/>
          <p14:tracePt t="83517" x="5767388" y="2540000"/>
          <p14:tracePt t="83519" x="5797550" y="2509838"/>
          <p14:tracePt t="83533" x="5811838" y="2479675"/>
          <p14:tracePt t="83535" x="5856288" y="2435225"/>
          <p14:tracePt t="83550" x="5886450" y="2420938"/>
          <p14:tracePt t="83552" x="5916613" y="2390775"/>
          <p14:tracePt t="83567" x="5946775" y="2360613"/>
          <p14:tracePt t="83568" x="5976938" y="2346325"/>
          <p14:tracePt t="83573" x="6007100" y="2316163"/>
          <p14:tracePt t="83583" x="6035675" y="2286000"/>
          <p14:tracePt t="83589" x="6065838" y="2271713"/>
          <p14:tracePt t="83600" x="6096000" y="2241550"/>
          <p14:tracePt t="83605" x="6126163" y="2225675"/>
          <p14:tracePt t="83617" x="6156325" y="2211388"/>
          <p14:tracePt t="83621" x="6184900" y="2197100"/>
          <p14:tracePt t="83633" x="6200775" y="2166938"/>
          <p14:tracePt t="83637" x="6230938" y="2151063"/>
          <p14:tracePt t="83650" x="6261100" y="2136775"/>
          <p14:tracePt t="83653" x="6275388" y="2136775"/>
          <p14:tracePt t="83667" x="6305550" y="2106613"/>
          <p14:tracePt t="83669" x="6335713" y="2106613"/>
          <p14:tracePt t="83683" x="6364288" y="2092325"/>
          <p14:tracePt t="83687" x="6380163" y="2076450"/>
          <p14:tracePt t="83700" x="6410325" y="2062163"/>
          <p14:tracePt t="83702" x="6438900" y="2046288"/>
          <p14:tracePt t="83717" x="6469063" y="2032000"/>
          <p14:tracePt t="83719" x="6484938" y="2032000"/>
          <p14:tracePt t="83733" x="6515100" y="2017713"/>
          <p14:tracePt t="83735" x="6529388" y="2001838"/>
          <p14:tracePt t="83742" x="6543675" y="2001838"/>
          <p14:tracePt t="83752" x="6573838" y="1987550"/>
          <p14:tracePt t="83758" x="6589713" y="1971675"/>
          <p14:tracePt t="83769" x="6604000" y="1971675"/>
          <p14:tracePt t="83774" x="6604000" y="1957388"/>
          <p14:tracePt t="83783" x="6618288" y="1943100"/>
          <p14:tracePt t="83798" x="6634163" y="1943100"/>
          <p14:tracePt t="83806" x="6634163" y="1927225"/>
          <p14:tracePt t="83822" x="6648450" y="1912938"/>
          <p14:tracePt t="83838" x="6648450" y="1897063"/>
          <p14:tracePt t="83846" x="6664325" y="1897063"/>
          <p14:tracePt t="83854" x="6664325" y="1882775"/>
          <p14:tracePt t="83862" x="6678613" y="1882775"/>
          <p14:tracePt t="83870" x="6678613" y="1866900"/>
          <p14:tracePt t="83878" x="6692900" y="1852613"/>
          <p14:tracePt t="83886" x="6708775" y="1838325"/>
          <p14:tracePt t="83894" x="6723063" y="1838325"/>
          <p14:tracePt t="83902" x="6738938" y="1838325"/>
          <p14:tracePt t="83911" x="6738938" y="1822450"/>
          <p14:tracePt t="83919" x="6753225" y="1808163"/>
          <p14:tracePt t="83927" x="6769100" y="1808163"/>
          <p14:tracePt t="83935" x="6783388" y="1808163"/>
          <p14:tracePt t="83943" x="6797675" y="1792288"/>
          <p14:tracePt t="83952" x="6813550" y="1792288"/>
          <p14:tracePt t="83958" x="6827838" y="1792288"/>
          <p14:tracePt t="83969" x="6843713" y="1792288"/>
          <p14:tracePt t="83975" x="6843713" y="1778000"/>
          <p14:tracePt t="83985" x="6858000" y="1778000"/>
          <p14:tracePt t="83990" x="6872288" y="1778000"/>
          <p14:tracePt t="84007" x="6888163" y="1778000"/>
          <p14:tracePt t="84023" x="6902450" y="1778000"/>
          <p14:tracePt t="84039" x="6918325" y="1778000"/>
          <p14:tracePt t="84071" x="6932613" y="1778000"/>
          <p14:tracePt t="84079" x="6932613" y="1763713"/>
          <p14:tracePt t="84095" x="6946900" y="1763713"/>
          <p14:tracePt t="84103" x="6962775" y="1763713"/>
          <p14:tracePt t="84120" x="6977063" y="1763713"/>
          <p14:tracePt t="84127" x="6977063" y="1747838"/>
          <p14:tracePt t="84136" x="6992938" y="1747838"/>
          <p14:tracePt t="84152" x="7007225" y="1747838"/>
          <p14:tracePt t="84159" x="7007225" y="1733550"/>
          <p14:tracePt t="84169" x="7023100" y="1733550"/>
          <p14:tracePt t="84201" x="7037388" y="1733550"/>
          <p14:tracePt t="84207" x="7037388" y="1717675"/>
          <p14:tracePt t="84264" x="7037388" y="1703388"/>
          <p14:tracePt t="84288" x="7037388" y="1689100"/>
          <p14:tracePt t="84296" x="7037388" y="1673225"/>
          <p14:tracePt t="84319" x="7037388" y="1658938"/>
          <p14:tracePt t="84328" x="7023100" y="1658938"/>
          <p14:tracePt t="84338" x="7023100" y="1643063"/>
          <p14:tracePt t="84344" x="7007225" y="1643063"/>
          <p14:tracePt t="84360" x="6992938" y="1628775"/>
          <p14:tracePt t="84369" x="6977063" y="1628775"/>
          <p14:tracePt t="84376" x="6962775" y="1628775"/>
          <p14:tracePt t="84386" x="6932613" y="1628775"/>
          <p14:tracePt t="84392" x="6918325" y="1628775"/>
          <p14:tracePt t="84402" x="6872288" y="1628775"/>
          <p14:tracePt t="84408" x="6843713" y="1628775"/>
          <p14:tracePt t="84418" x="6797675" y="1628775"/>
          <p14:tracePt t="84424" x="6769100" y="1628775"/>
          <p14:tracePt t="84432" x="6723063" y="1628775"/>
          <p14:tracePt t="84440" x="6692900" y="1628775"/>
          <p14:tracePt t="84452" x="6648450" y="1628775"/>
          <p14:tracePt t="84456" x="6604000" y="1643063"/>
          <p14:tracePt t="84464" x="6573838" y="1658938"/>
          <p14:tracePt t="84473" x="6543675" y="1673225"/>
          <p14:tracePt t="84480" x="6515100" y="1673225"/>
          <p14:tracePt t="84488" x="6484938" y="1689100"/>
          <p14:tracePt t="84497" x="6469063" y="1703388"/>
          <p14:tracePt t="84504" x="6454775" y="1717675"/>
          <p14:tracePt t="84513" x="6438900" y="1733550"/>
          <p14:tracePt t="84520" x="6424613" y="1733550"/>
          <p14:tracePt t="84528" x="6410325" y="1763713"/>
          <p14:tracePt t="84536" x="6394450" y="1778000"/>
          <p14:tracePt t="84544" x="6394450" y="1792288"/>
          <p14:tracePt t="84552" x="6380163" y="1808163"/>
          <p14:tracePt t="84561" x="6380163" y="1838325"/>
          <p14:tracePt t="84569" x="6380163" y="1852613"/>
          <p14:tracePt t="84576" x="6380163" y="1866900"/>
          <p14:tracePt t="84585" x="6364288" y="1882775"/>
          <p14:tracePt t="84593" x="6364288" y="1912938"/>
          <p14:tracePt t="84602" x="6364288" y="1927225"/>
          <p14:tracePt t="84619" x="6364288" y="1943100"/>
          <p14:tracePt t="84625" x="6364288" y="1957388"/>
          <p14:tracePt t="84649" x="6364288" y="1971675"/>
          <p14:tracePt t="84738" x="6380163" y="1971675"/>
          <p14:tracePt t="84890" x="6380163" y="1957388"/>
          <p14:tracePt t="84938" x="6364288" y="1957388"/>
          <p14:tracePt t="84946" x="6350000" y="1957388"/>
          <p14:tracePt t="84954" x="6335713" y="1957388"/>
          <p14:tracePt t="84962" x="6305550" y="1957388"/>
          <p14:tracePt t="84970" x="6289675" y="1957388"/>
          <p14:tracePt t="84978" x="6261100" y="1957388"/>
          <p14:tracePt t="84986" x="6245225" y="1957388"/>
          <p14:tracePt t="84994" x="6215063" y="1971675"/>
          <p14:tracePt t="85002" x="6184900" y="1971675"/>
          <p14:tracePt t="85010" x="6156325" y="1987550"/>
          <p14:tracePt t="85018" x="6126163" y="1987550"/>
          <p14:tracePt t="85026" x="6110288" y="1987550"/>
          <p14:tracePt t="85035" x="6081713" y="2001838"/>
          <p14:tracePt t="85042" x="6051550" y="2001838"/>
          <p14:tracePt t="85052" x="6035675" y="2017713"/>
          <p14:tracePt t="85058" x="6021388" y="2017713"/>
          <p14:tracePt t="85069" x="5991225" y="2017713"/>
          <p14:tracePt t="85074" x="5976938" y="2032000"/>
          <p14:tracePt t="85086" x="5961063" y="2032000"/>
          <p14:tracePt t="85090" x="5946775" y="2032000"/>
          <p14:tracePt t="85098" x="5946775" y="2046288"/>
          <p14:tracePt t="85107" x="5930900" y="2046288"/>
          <p14:tracePt t="85122" x="5916613" y="2046288"/>
          <p14:tracePt t="85660" x="5930900" y="2046288"/>
          <p14:tracePt t="85669" x="5946775" y="2046288"/>
          <p14:tracePt t="85677" x="5961063" y="2046288"/>
          <p14:tracePt t="85684" x="5976938" y="2046288"/>
          <p14:tracePt t="85692" x="6007100" y="2046288"/>
          <p14:tracePt t="85708" x="6035675" y="2046288"/>
          <p14:tracePt t="85719" x="6051550" y="2046288"/>
          <p14:tracePt t="85724" x="6065838" y="2046288"/>
          <p14:tracePt t="85732" x="6081713" y="2046288"/>
          <p14:tracePt t="85740" x="6096000" y="2032000"/>
          <p14:tracePt t="85757" x="6110288" y="2032000"/>
          <p14:tracePt t="85764" x="6126163" y="2032000"/>
          <p14:tracePt t="85772" x="6126163" y="2017713"/>
          <p14:tracePt t="85780" x="6140450" y="2017713"/>
          <p14:tracePt t="85804" x="6156325" y="2017713"/>
          <p14:tracePt t="85828" x="6170613" y="2001838"/>
          <p14:tracePt t="86166" x="6156325" y="2001838"/>
          <p14:tracePt t="86214" x="6140450" y="2001838"/>
          <p14:tracePt t="86334" x="6126163" y="2001838"/>
          <p14:tracePt t="86455" x="6110288" y="2001838"/>
          <p14:tracePt t="86502" x="6096000" y="2001838"/>
          <p14:tracePt t="86535" x="6081713" y="2001838"/>
          <p14:tracePt t="86559" x="6065838" y="2001838"/>
          <p14:tracePt t="86569" x="6065838" y="2017713"/>
          <p14:tracePt t="86575" x="6051550" y="2017713"/>
          <p14:tracePt t="86599" x="6035675" y="2017713"/>
          <p14:tracePt t="86615" x="6021388" y="2017713"/>
          <p14:tracePt t="86640" x="6007100" y="2017713"/>
          <p14:tracePt t="86655" x="5991225" y="2017713"/>
          <p14:tracePt t="86671" x="5976938" y="2017713"/>
          <p14:tracePt t="86687" x="5961063" y="2017713"/>
          <p14:tracePt t="86703" x="5946775" y="2017713"/>
          <p14:tracePt t="86729" x="5930900" y="2017713"/>
          <p14:tracePt t="86743" x="5916613" y="2017713"/>
          <p14:tracePt t="86759" x="5902325" y="2017713"/>
          <p14:tracePt t="86783" x="5886450" y="2017713"/>
          <p14:tracePt t="86802" x="5872163" y="2017713"/>
          <p14:tracePt t="86815" x="5856288" y="2017713"/>
          <p14:tracePt t="86831" x="5842000" y="2017713"/>
          <p14:tracePt t="86856" x="5827713" y="2017713"/>
          <p14:tracePt t="86888" x="5811838" y="2017713"/>
          <p14:tracePt t="86912" x="5797550" y="2017713"/>
          <p14:tracePt t="86944" x="5781675" y="2017713"/>
          <p14:tracePt t="86992" x="5767388" y="2017713"/>
          <p14:tracePt t="87065" x="5753100" y="2017713"/>
          <p14:tracePt t="87088" x="5753100" y="2001838"/>
          <p14:tracePt t="87120" x="5737225" y="2001838"/>
          <p14:tracePt t="87177" x="5722938" y="1987550"/>
          <p14:tracePt t="87217" x="5722938" y="1971675"/>
          <p14:tracePt t="87249" x="5707063" y="1971675"/>
          <p14:tracePt t="87257" x="5707063" y="1957388"/>
          <p14:tracePt t="87530" x="5707063" y="1943100"/>
          <p14:tracePt t="88910" x="5707063" y="1927225"/>
          <p14:tracePt t="88936" x="5707063" y="1912938"/>
          <p14:tracePt t="88950" x="5722938" y="1912938"/>
          <p14:tracePt t="88983" x="5722938" y="1897063"/>
          <p14:tracePt t="89023" x="5722938" y="1882775"/>
          <p14:tracePt t="89055" x="5722938" y="1866900"/>
          <p14:tracePt t="89087" x="5722938" y="1852613"/>
          <p14:tracePt t="89488" x="5707063" y="1852613"/>
          <p14:tracePt t="89520" x="5692775" y="1852613"/>
          <p14:tracePt t="89538" x="5676900" y="1852613"/>
          <p14:tracePt t="89560" x="5662613" y="1852613"/>
          <p14:tracePt t="89576" x="5648325" y="1852613"/>
          <p14:tracePt t="89592" x="5632450" y="1852613"/>
          <p14:tracePt t="89617" x="5618163" y="1852613"/>
          <p14:tracePt t="89632" x="5602288" y="1852613"/>
          <p14:tracePt t="89664" x="5588000" y="1852613"/>
          <p14:tracePt t="89689" x="5573713" y="1852613"/>
          <p14:tracePt t="89721" x="5557838" y="1852613"/>
          <p14:tracePt t="89745" x="5543550" y="1852613"/>
          <p14:tracePt t="89769" x="5527675" y="1852613"/>
          <p14:tracePt t="89801" x="5513388" y="1852613"/>
          <p14:tracePt t="89834" x="5499100" y="1852613"/>
          <p14:tracePt t="89865" x="5483225" y="1852613"/>
          <p14:tracePt t="89881" x="5468938" y="1852613"/>
          <p14:tracePt t="89905" x="5453063" y="1852613"/>
          <p14:tracePt t="89921" x="5438775" y="1852613"/>
          <p14:tracePt t="89937" x="5422900" y="1852613"/>
          <p14:tracePt t="89961" x="5408613" y="1852613"/>
          <p14:tracePt t="89970" x="5408613" y="1866900"/>
          <p14:tracePt t="89978" x="5394325" y="1866900"/>
          <p14:tracePt t="89993" x="5378450" y="1866900"/>
          <p14:tracePt t="90009" x="5364163" y="1866900"/>
          <p14:tracePt t="90019" x="5364163" y="1882775"/>
          <p14:tracePt t="90036" x="5348288" y="1882775"/>
          <p14:tracePt t="90052" x="5334000" y="1882775"/>
          <p14:tracePt t="90068" x="5334000" y="1897063"/>
          <p14:tracePt t="90082" x="5319713" y="1897063"/>
          <p14:tracePt t="90106" x="5303838" y="1897063"/>
          <p14:tracePt t="90114" x="5303838" y="1912938"/>
          <p14:tracePt t="90138" x="5289550" y="1912938"/>
          <p14:tracePt t="90186" x="5273675" y="1912938"/>
          <p14:tracePt t="90267" x="5273675" y="1927225"/>
          <p14:tracePt t="91888" x="5289550" y="1927225"/>
          <p14:tracePt t="91895" x="5303838" y="1927225"/>
          <p14:tracePt t="91903" x="5334000" y="1927225"/>
          <p14:tracePt t="91912" x="5348288" y="1927225"/>
          <p14:tracePt t="91927" x="5364163" y="1927225"/>
          <p14:tracePt t="91928" x="5394325" y="1912938"/>
          <p14:tracePt t="91935" x="5422900" y="1912938"/>
          <p14:tracePt t="91944" x="5453063" y="1912938"/>
          <p14:tracePt t="91952" x="5483225" y="1912938"/>
          <p14:tracePt t="91960" x="5513388" y="1897063"/>
          <p14:tracePt t="91969" x="5543550" y="1897063"/>
          <p14:tracePt t="91976" x="5573713" y="1882775"/>
          <p14:tracePt t="91985" x="5618163" y="1882775"/>
          <p14:tracePt t="91992" x="5648325" y="1882775"/>
          <p14:tracePt t="92002" x="5692775" y="1882775"/>
          <p14:tracePt t="92008" x="5722938" y="1866900"/>
          <p14:tracePt t="92017" x="5767388" y="1866900"/>
          <p14:tracePt t="92024" x="5797550" y="1866900"/>
          <p14:tracePt t="92034" x="5842000" y="1866900"/>
          <p14:tracePt t="92040" x="5856288" y="1866900"/>
          <p14:tracePt t="92050" x="5886450" y="1866900"/>
          <p14:tracePt t="92056" x="5916613" y="1866900"/>
          <p14:tracePt t="92067" x="5946775" y="1866900"/>
          <p14:tracePt t="92072" x="5961063" y="1866900"/>
          <p14:tracePt t="92084" x="5976938" y="1866900"/>
          <p14:tracePt t="92088" x="5991225" y="1866900"/>
          <p14:tracePt t="92100" x="6021388" y="1866900"/>
          <p14:tracePt t="92112" x="6051550" y="1866900"/>
          <p14:tracePt t="92120" x="6065838" y="1866900"/>
          <p14:tracePt t="92128" x="6081713" y="1866900"/>
          <p14:tracePt t="92136" x="6096000" y="1866900"/>
          <p14:tracePt t="92144" x="6110288" y="1866900"/>
          <p14:tracePt t="92152" x="6126163" y="1866900"/>
          <p14:tracePt t="92160" x="6140450" y="1866900"/>
          <p14:tracePt t="92169" x="6170613" y="1866900"/>
          <p14:tracePt t="92176" x="6184900" y="1866900"/>
          <p14:tracePt t="92185" x="6200775" y="1866900"/>
          <p14:tracePt t="92193" x="6215063" y="1866900"/>
          <p14:tracePt t="92202" x="6230938" y="1866900"/>
          <p14:tracePt t="92208" x="6245225" y="1866900"/>
          <p14:tracePt t="92219" x="6275388" y="1882775"/>
          <p14:tracePt t="92224" x="6289675" y="1882775"/>
          <p14:tracePt t="92241" x="6305550" y="1882775"/>
          <p14:tracePt t="92250" x="6319838" y="1882775"/>
          <p14:tracePt t="92257" x="6335713" y="1882775"/>
          <p14:tracePt t="92267" x="6350000" y="1882775"/>
          <p14:tracePt t="92273" x="6364288" y="1882775"/>
          <p14:tracePt t="92284" x="6380163" y="1882775"/>
          <p14:tracePt t="92289" x="6394450" y="1882775"/>
          <p14:tracePt t="92300" x="6410325" y="1882775"/>
          <p14:tracePt t="92304" x="6424613" y="1897063"/>
          <p14:tracePt t="92317" x="6438900" y="1897063"/>
          <p14:tracePt t="92320" x="6469063" y="1897063"/>
          <p14:tracePt t="92334" x="6515100" y="1897063"/>
          <p14:tracePt t="92337" x="6529388" y="1897063"/>
          <p14:tracePt t="92350" x="6559550" y="1897063"/>
          <p14:tracePt t="92353" x="6604000" y="1897063"/>
          <p14:tracePt t="92367" x="6648450" y="1897063"/>
          <p14:tracePt t="92370" x="6678613" y="1897063"/>
          <p14:tracePt t="92384" x="6708775" y="1882775"/>
          <p14:tracePt t="92386" x="6738938" y="1882775"/>
          <p14:tracePt t="92400" x="6769100" y="1866900"/>
          <p14:tracePt t="92403" x="6783388" y="1866900"/>
          <p14:tracePt t="92417" x="6813550" y="1866900"/>
          <p14:tracePt t="92419" x="6827838" y="1866900"/>
          <p14:tracePt t="92434" x="6843713" y="1852613"/>
          <p14:tracePt t="92436" x="6858000" y="1852613"/>
          <p14:tracePt t="92451" x="6872288" y="1852613"/>
          <p14:tracePt t="92465" x="6888163" y="1852613"/>
          <p14:tracePt t="92474" x="6888163" y="1838325"/>
          <p14:tracePt t="92497" x="6902450" y="1838325"/>
          <p14:tracePt t="92571" x="6902450" y="1822450"/>
          <p14:tracePt t="92602" x="6902450" y="1808163"/>
          <p14:tracePt t="92622" x="6902450" y="1792288"/>
          <p14:tracePt t="92636" x="6902450" y="1778000"/>
          <p14:tracePt t="92642" x="6918325" y="1763713"/>
          <p14:tracePt t="92653" x="6918325" y="1747838"/>
          <p14:tracePt t="92658" x="6918325" y="1733550"/>
          <p14:tracePt t="92668" x="6918325" y="1717675"/>
          <p14:tracePt t="92682" x="6918325" y="1703388"/>
          <p14:tracePt t="92690" x="6918325" y="1689100"/>
          <p14:tracePt t="92706" x="6918325" y="1673225"/>
          <p14:tracePt t="92722" x="6918325" y="1658938"/>
          <p14:tracePt t="92730" x="6918325" y="1643063"/>
          <p14:tracePt t="92738" x="6918325" y="1628775"/>
          <p14:tracePt t="92746" x="6902450" y="1612900"/>
          <p14:tracePt t="92762" x="6888163" y="1598613"/>
          <p14:tracePt t="92770" x="6872288" y="1598613"/>
          <p14:tracePt t="92778" x="6872288" y="1584325"/>
          <p14:tracePt t="92786" x="6858000" y="1584325"/>
          <p14:tracePt t="92794" x="6843713" y="1584325"/>
          <p14:tracePt t="92803" x="6827838" y="1584325"/>
          <p14:tracePt t="92811" x="6813550" y="1584325"/>
          <p14:tracePt t="92826" x="6797675" y="1584325"/>
          <p14:tracePt t="92836" x="6783388" y="1584325"/>
          <p14:tracePt t="92843" x="6769100" y="1584325"/>
          <p14:tracePt t="92853" x="6753225" y="1584325"/>
          <p14:tracePt t="92859" x="6723063" y="1598613"/>
          <p14:tracePt t="92869" x="6708775" y="1612900"/>
          <p14:tracePt t="92874" x="6692900" y="1628775"/>
          <p14:tracePt t="92886" x="6664325" y="1628775"/>
          <p14:tracePt t="92890" x="6648450" y="1643063"/>
          <p14:tracePt t="92899" x="6634163" y="1658938"/>
          <p14:tracePt t="92907" x="6618288" y="1673225"/>
          <p14:tracePt t="92915" x="6618288" y="1689100"/>
          <p14:tracePt t="92924" x="6604000" y="1703388"/>
          <p14:tracePt t="92939" x="6589713" y="1717675"/>
          <p14:tracePt t="92971" x="6589713" y="1733550"/>
          <p14:tracePt t="93003" x="6589713" y="1747838"/>
          <p14:tracePt t="93028" x="6589713" y="1763713"/>
          <p14:tracePt t="93043" x="6589713" y="1778000"/>
          <p14:tracePt t="93059" x="6604000" y="1778000"/>
          <p14:tracePt t="93069" x="6618288" y="1792288"/>
          <p14:tracePt t="93085" x="6634163" y="1792288"/>
          <p14:tracePt t="93091" x="6648450" y="1808163"/>
          <p14:tracePt t="93107" x="6664325" y="1822450"/>
          <p14:tracePt t="93115" x="6678613" y="1822450"/>
          <p14:tracePt t="93131" x="6692900" y="1822450"/>
          <p14:tracePt t="93147" x="6708775" y="1822450"/>
          <p14:tracePt t="93156" x="6723063" y="1822450"/>
          <p14:tracePt t="93180" x="6738938" y="1822450"/>
          <p14:tracePt t="93196" x="6753225" y="1822450"/>
          <p14:tracePt t="93204" x="6769100" y="1822450"/>
          <p14:tracePt t="93220" x="6783388" y="1822450"/>
          <p14:tracePt t="93236" x="6797675" y="1822450"/>
          <p14:tracePt t="93253" x="6813550" y="1822450"/>
          <p14:tracePt t="93260" x="6813550" y="1808163"/>
          <p14:tracePt t="93269" x="6827838" y="1808163"/>
          <p14:tracePt t="93292" x="6827838" y="1792288"/>
          <p14:tracePt t="93421" x="6813550" y="1792288"/>
          <p14:tracePt t="93437" x="6797675" y="1792288"/>
          <p14:tracePt t="93445" x="6783388" y="1808163"/>
          <p14:tracePt t="93460" x="6769100" y="1808163"/>
          <p14:tracePt t="93471" x="6753225" y="1822450"/>
          <p14:tracePt t="93486" x="6738938" y="1822450"/>
          <p14:tracePt t="93493" x="6738938" y="1838325"/>
          <p14:tracePt t="93502" x="6723063" y="1838325"/>
          <p14:tracePt t="93524" x="6708775" y="1852613"/>
          <p14:tracePt t="93541" x="6692900" y="1852613"/>
          <p14:tracePt t="94110" x="6692900" y="1866900"/>
          <p14:tracePt t="94123" x="6692900" y="1882775"/>
          <p14:tracePt t="94127" x="6692900" y="1897063"/>
          <p14:tracePt t="94136" x="6678613" y="1927225"/>
          <p14:tracePt t="94142" x="6664325" y="1927225"/>
          <p14:tracePt t="94153" x="6664325" y="1957388"/>
          <p14:tracePt t="94159" x="6648450" y="1971675"/>
          <p14:tracePt t="94169" x="6634163" y="1987550"/>
          <p14:tracePt t="94174" x="6618288" y="2001838"/>
          <p14:tracePt t="94185" x="6618288" y="2017713"/>
          <p14:tracePt t="94191" x="6604000" y="2032000"/>
          <p14:tracePt t="94199" x="6589713" y="2046288"/>
          <p14:tracePt t="94219" x="6573838" y="2062163"/>
          <p14:tracePt t="94230" x="6559550" y="2076450"/>
          <p14:tracePt t="94247" x="6543675" y="2092325"/>
          <p14:tracePt t="94271" x="6529388" y="2092325"/>
          <p14:tracePt t="94279" x="6529388" y="2106613"/>
          <p14:tracePt t="94512" x="6543675" y="2092325"/>
          <p14:tracePt t="94520" x="6559550" y="2092325"/>
          <p14:tracePt t="94528" x="6573838" y="2076450"/>
          <p14:tracePt t="94536" x="6589713" y="2076450"/>
          <p14:tracePt t="94544" x="6604000" y="2062163"/>
          <p14:tracePt t="94554" x="6634163" y="2062163"/>
          <p14:tracePt t="94560" x="6664325" y="2046288"/>
          <p14:tracePt t="94569" x="6678613" y="2046288"/>
          <p14:tracePt t="94576" x="6708775" y="2032000"/>
          <p14:tracePt t="94586" x="6723063" y="2032000"/>
          <p14:tracePt t="94592" x="6753225" y="2017713"/>
          <p14:tracePt t="94603" x="6769100" y="2017713"/>
          <p14:tracePt t="94608" x="6797675" y="2001838"/>
          <p14:tracePt t="94616" x="6827838" y="2001838"/>
          <p14:tracePt t="94624" x="6843713" y="1987550"/>
          <p14:tracePt t="94632" x="6872288" y="1987550"/>
          <p14:tracePt t="94641" x="6888163" y="1987550"/>
          <p14:tracePt t="94649" x="6918325" y="1971675"/>
          <p14:tracePt t="94656" x="6946900" y="1971675"/>
          <p14:tracePt t="94664" x="6977063" y="1957388"/>
          <p14:tracePt t="94673" x="6992938" y="1957388"/>
          <p14:tracePt t="94681" x="7023100" y="1943100"/>
          <p14:tracePt t="94689" x="7051675" y="1943100"/>
          <p14:tracePt t="94697" x="7081838" y="1943100"/>
          <p14:tracePt t="94704" x="7097713" y="1927225"/>
          <p14:tracePt t="94713" x="7112000" y="1927225"/>
          <p14:tracePt t="94720" x="7142163" y="1927225"/>
          <p14:tracePt t="94730" x="7156450" y="1927225"/>
          <p14:tracePt t="94736" x="7172325" y="1927225"/>
          <p14:tracePt t="94744" x="7186613" y="1927225"/>
          <p14:tracePt t="94752" x="7200900" y="1912938"/>
          <p14:tracePt t="94769" x="7216775" y="1912938"/>
          <p14:tracePt t="94776" x="7231063" y="1912938"/>
          <p14:tracePt t="94793" x="7246938" y="1912938"/>
          <p14:tracePt t="94803" x="7261225" y="1912938"/>
          <p14:tracePt t="94809" x="7277100" y="1897063"/>
          <p14:tracePt t="94819" x="7291388" y="1897063"/>
          <p14:tracePt t="94824" x="7305675" y="1897063"/>
          <p14:tracePt t="94835" x="7321550" y="1882775"/>
          <p14:tracePt t="94840" x="7351713" y="1866900"/>
          <p14:tracePt t="94849" x="7366000" y="1866900"/>
          <p14:tracePt t="94857" x="7396163" y="1838325"/>
          <p14:tracePt t="94869" x="7410450" y="1822450"/>
          <p14:tracePt t="94872" x="7440613" y="1822450"/>
          <p14:tracePt t="94881" x="7454900" y="1808163"/>
          <p14:tracePt t="94889" x="7470775" y="1792288"/>
          <p14:tracePt t="94897" x="7485063" y="1763713"/>
          <p14:tracePt t="94905" x="7500938" y="1763713"/>
          <p14:tracePt t="94913" x="7515225" y="1747838"/>
          <p14:tracePt t="94921" x="7515225" y="1733550"/>
          <p14:tracePt t="94929" x="7531100" y="1733550"/>
          <p14:tracePt t="94937" x="7531100" y="1717675"/>
          <p14:tracePt t="94945" x="7545388" y="1717675"/>
          <p14:tracePt t="94953" x="7545388" y="1703388"/>
          <p14:tracePt t="94969" x="7545388" y="1689100"/>
          <p14:tracePt t="94986" x="7545388" y="1673225"/>
          <p14:tracePt t="95010" x="7545388" y="1658938"/>
          <p14:tracePt t="95025" x="7545388" y="1643063"/>
          <p14:tracePt t="95036" x="7531100" y="1643063"/>
          <p14:tracePt t="95041" x="7500938" y="1628775"/>
          <p14:tracePt t="95053" x="7470775" y="1628775"/>
          <p14:tracePt t="95057" x="7440613" y="1628775"/>
          <p14:tracePt t="95066" x="7396163" y="1612900"/>
          <p14:tracePt t="95074" x="7335838" y="1612900"/>
          <p14:tracePt t="95081" x="7277100" y="1612900"/>
          <p14:tracePt t="95090" x="7216775" y="1612900"/>
          <p14:tracePt t="95098" x="7156450" y="1612900"/>
          <p14:tracePt t="95106" x="7081838" y="1612900"/>
          <p14:tracePt t="95114" x="7023100" y="1612900"/>
          <p14:tracePt t="95121" x="6992938" y="1628775"/>
          <p14:tracePt t="95130" x="6932613" y="1643063"/>
          <p14:tracePt t="95138" x="6888163" y="1658938"/>
          <p14:tracePt t="95145" x="6858000" y="1673225"/>
          <p14:tracePt t="95154" x="6827838" y="1673225"/>
          <p14:tracePt t="95162" x="6797675" y="1689100"/>
          <p14:tracePt t="95177" x="6783388" y="1703388"/>
          <p14:tracePt t="95202" x="6769100" y="1717675"/>
          <p14:tracePt t="95242" x="6769100" y="1733550"/>
          <p14:tracePt t="95266" x="6769100" y="1747838"/>
          <p14:tracePt t="95282" x="6769100" y="1763713"/>
          <p14:tracePt t="95291" x="6783388" y="1763713"/>
          <p14:tracePt t="95299" x="6783388" y="1778000"/>
          <p14:tracePt t="95314" x="6783388" y="1792288"/>
          <p14:tracePt t="95588" x="6783388" y="1822450"/>
          <p14:tracePt t="95595" x="6783388" y="1838325"/>
          <p14:tracePt t="95603" x="6783388" y="1866900"/>
          <p14:tracePt t="95612" x="6783388" y="1912938"/>
          <p14:tracePt t="95619" x="6783388" y="1943100"/>
          <p14:tracePt t="95627" x="6783388" y="2001838"/>
          <p14:tracePt t="95640" x="6783388" y="2076450"/>
          <p14:tracePt t="95643" x="6783388" y="2166938"/>
          <p14:tracePt t="95653" x="6783388" y="2241550"/>
          <p14:tracePt t="95659" x="6783388" y="2346325"/>
          <p14:tracePt t="95670" x="6783388" y="2451100"/>
          <p14:tracePt t="95675" x="6783388" y="2554288"/>
          <p14:tracePt t="95687" x="6783388" y="2644775"/>
          <p14:tracePt t="95691" x="6783388" y="2733675"/>
          <p14:tracePt t="95699" x="6783388" y="2824163"/>
          <p14:tracePt t="95708" x="6783388" y="2913063"/>
          <p14:tracePt t="95716" x="6797675" y="2987675"/>
          <p14:tracePt t="95724" x="6813550" y="3078163"/>
          <p14:tracePt t="95731" x="6813550" y="3152775"/>
          <p14:tracePt t="95740" x="6827838" y="3227388"/>
          <p14:tracePt t="95748" x="6827838" y="3302000"/>
          <p14:tracePt t="95756" x="6843713" y="3332163"/>
          <p14:tracePt t="95764" x="6843713" y="3390900"/>
          <p14:tracePt t="95772" x="6843713" y="3451225"/>
          <p14:tracePt t="95780" x="6843713" y="3495675"/>
          <p14:tracePt t="95788" x="6858000" y="3541713"/>
          <p14:tracePt t="95795" x="6858000" y="3586163"/>
          <p14:tracePt t="95803" x="6858000" y="3616325"/>
          <p14:tracePt t="95812" x="6858000" y="3644900"/>
          <p14:tracePt t="95819" x="6858000" y="3660775"/>
          <p14:tracePt t="95828" x="6858000" y="3675063"/>
          <p14:tracePt t="95836" x="6872288" y="3675063"/>
          <p14:tracePt t="95844" x="6872288" y="3690938"/>
          <p14:tracePt t="95860" x="6872288" y="3705225"/>
          <p14:tracePt t="95948" x="6872288" y="3721100"/>
          <p14:tracePt t="95972" x="6872288" y="3735388"/>
          <p14:tracePt t="95981" x="6872288" y="3749675"/>
          <p14:tracePt t="95993" x="6872288" y="3765550"/>
          <p14:tracePt t="95996" x="6872288" y="3779838"/>
          <p14:tracePt t="96004" x="6888163" y="3810000"/>
          <p14:tracePt t="96013" x="6888163" y="3824288"/>
          <p14:tracePt t="96020" x="6888163" y="3854450"/>
          <p14:tracePt t="96029" x="6902450" y="3884613"/>
          <p14:tracePt t="96036" x="6918325" y="3914775"/>
          <p14:tracePt t="96045" x="6932613" y="3944938"/>
          <p14:tracePt t="96052" x="6932613" y="3975100"/>
          <p14:tracePt t="96061" x="6946900" y="4003675"/>
          <p14:tracePt t="96069" x="6962775" y="4033838"/>
          <p14:tracePt t="96076" x="6977063" y="4064000"/>
          <p14:tracePt t="96085" x="6992938" y="4108450"/>
          <p14:tracePt t="96093" x="7007225" y="4124325"/>
          <p14:tracePt t="96103" x="7007225" y="4152900"/>
          <p14:tracePt t="96108" x="7023100" y="4168775"/>
          <p14:tracePt t="96119" x="7037388" y="4198938"/>
          <p14:tracePt t="96132" x="7037388" y="4213225"/>
          <p14:tracePt t="96148" x="7051675" y="4229100"/>
          <p14:tracePt t="96960" x="7051675" y="4213225"/>
          <p14:tracePt t="96969" x="7051675" y="4183063"/>
          <p14:tracePt t="96976" x="7051675" y="4152900"/>
          <p14:tracePt t="96983" x="7051675" y="4108450"/>
          <p14:tracePt t="96991" x="7051675" y="4078288"/>
          <p14:tracePt t="97003" x="7051675" y="3989388"/>
          <p14:tracePt t="97007" x="7051675" y="3884613"/>
          <p14:tracePt t="97015" x="7051675" y="3779838"/>
          <p14:tracePt t="97023" x="7051675" y="3644900"/>
          <p14:tracePt t="97036" x="7051675" y="3541713"/>
          <p14:tracePt t="97039" x="7051675" y="3421063"/>
          <p14:tracePt t="97047" x="7051675" y="3302000"/>
          <p14:tracePt t="97056" x="7051675" y="3213100"/>
          <p14:tracePt t="97063" x="7067550" y="3122613"/>
          <p14:tracePt t="97072" x="7081838" y="3048000"/>
          <p14:tracePt t="97079" x="7097713" y="3033713"/>
          <p14:tracePt t="97088" x="7112000" y="2973388"/>
          <p14:tracePt t="97096" x="7126288" y="2928938"/>
          <p14:tracePt t="97104" x="7142163" y="2898775"/>
          <p14:tracePt t="97111" x="7156450" y="2854325"/>
          <p14:tracePt t="97119" x="7172325" y="2824163"/>
          <p14:tracePt t="97128" x="7186613" y="2808288"/>
          <p14:tracePt t="97136" x="7200900" y="2779713"/>
          <p14:tracePt t="97144" x="7216775" y="2763838"/>
          <p14:tracePt t="97152" x="7231063" y="2749550"/>
          <p14:tracePt t="97160" x="7231063" y="2733675"/>
          <p14:tracePt t="97169" x="7246938" y="2705100"/>
          <p14:tracePt t="97176" x="7246938" y="2689225"/>
          <p14:tracePt t="97186" x="7277100" y="2644775"/>
          <p14:tracePt t="97192" x="7277100" y="2628900"/>
          <p14:tracePt t="97202" x="7291388" y="2584450"/>
          <p14:tracePt t="97208" x="7305675" y="2540000"/>
          <p14:tracePt t="97217" x="7321550" y="2495550"/>
          <p14:tracePt t="97225" x="7335838" y="2435225"/>
          <p14:tracePt t="97234" x="7351713" y="2374900"/>
          <p14:tracePt t="97240" x="7366000" y="2330450"/>
          <p14:tracePt t="97251" x="7366000" y="2286000"/>
          <p14:tracePt t="97256" x="7380288" y="2241550"/>
          <p14:tracePt t="97267" x="7380288" y="2197100"/>
          <p14:tracePt t="97272" x="7380288" y="2151063"/>
          <p14:tracePt t="97284" x="7396163" y="2120900"/>
          <p14:tracePt t="97288" x="7396163" y="2092325"/>
          <p14:tracePt t="97301" x="7410450" y="2062163"/>
          <p14:tracePt t="97304" x="7410450" y="2046288"/>
          <p14:tracePt t="97317" x="7410450" y="2032000"/>
          <p14:tracePt t="97336" x="7410450" y="2017713"/>
          <p14:tracePt t="97393" x="7396163" y="2001838"/>
          <p14:tracePt t="97409" x="7380288" y="1987550"/>
          <p14:tracePt t="97433" x="7366000" y="1971675"/>
          <p14:tracePt t="97449" x="7366000" y="1957388"/>
          <p14:tracePt t="97457" x="7351713" y="1957388"/>
          <p14:tracePt t="97473" x="7351713" y="1943100"/>
          <p14:tracePt t="97480" x="7335838" y="1943100"/>
          <p14:tracePt t="97497" x="7335838" y="1927225"/>
          <p14:tracePt t="97505" x="7335838" y="1912938"/>
          <p14:tracePt t="97521" x="7321550" y="1912938"/>
          <p14:tracePt t="97529" x="7321550" y="1897063"/>
          <p14:tracePt t="97537" x="7321550" y="1882775"/>
          <p14:tracePt t="97553" x="7305675" y="1866900"/>
          <p14:tracePt t="97577" x="7305675" y="1852613"/>
          <p14:tracePt t="97642" x="7305675" y="1866900"/>
          <p14:tracePt t="97652" x="7321550" y="1897063"/>
          <p14:tracePt t="97657" x="7335838" y="1912938"/>
          <p14:tracePt t="97666" x="7351713" y="1957388"/>
          <p14:tracePt t="97674" x="7366000" y="2001838"/>
          <p14:tracePt t="97682" x="7380288" y="2046288"/>
          <p14:tracePt t="97690" x="7410450" y="2120900"/>
          <p14:tracePt t="97698" x="7440613" y="2197100"/>
          <p14:tracePt t="97706" x="7470775" y="2271713"/>
          <p14:tracePt t="97714" x="7485063" y="2346325"/>
          <p14:tracePt t="97722" x="7515225" y="2420938"/>
          <p14:tracePt t="97730" x="7545388" y="2495550"/>
          <p14:tracePt t="97738" x="7559675" y="2554288"/>
          <p14:tracePt t="97745" x="7589838" y="2628900"/>
          <p14:tracePt t="97754" x="7605713" y="2719388"/>
          <p14:tracePt t="97762" x="7620000" y="2794000"/>
          <p14:tracePt t="97769" x="7650163" y="2882900"/>
          <p14:tracePt t="97778" x="7664450" y="2959100"/>
          <p14:tracePt t="97785" x="7680325" y="3033713"/>
          <p14:tracePt t="97794" x="7680325" y="3108325"/>
          <p14:tracePt t="97802" x="7694613" y="3167063"/>
          <p14:tracePt t="97810" x="7694613" y="3227388"/>
          <p14:tracePt t="97819" x="7694613" y="3257550"/>
          <p14:tracePt t="97826" x="7694613" y="3346450"/>
          <p14:tracePt t="97836" x="7694613" y="3406775"/>
          <p14:tracePt t="97842" x="7694613" y="3451225"/>
          <p14:tracePt t="97852" x="7694613" y="3525838"/>
          <p14:tracePt t="97858" x="7694613" y="3570288"/>
          <p14:tracePt t="97869" x="7694613" y="3644900"/>
          <p14:tracePt t="97874" x="7694613" y="3721100"/>
          <p14:tracePt t="97884" x="7694613" y="3779838"/>
          <p14:tracePt t="97890" x="7694613" y="3854450"/>
          <p14:tracePt t="97900" x="7694613" y="3929063"/>
          <p14:tracePt t="97906" x="7694613" y="4003675"/>
          <p14:tracePt t="97917" x="7694613" y="4064000"/>
          <p14:tracePt t="97922" x="7694613" y="4094163"/>
          <p14:tracePt t="97934" x="7680325" y="4152900"/>
          <p14:tracePt t="97938" x="7680325" y="4198938"/>
          <p14:tracePt t="97951" x="7680325" y="4243388"/>
          <p14:tracePt t="97954" x="7680325" y="4287838"/>
          <p14:tracePt t="97967" x="7680325" y="4332288"/>
          <p14:tracePt t="97970" x="7680325" y="4378325"/>
          <p14:tracePt t="97984" x="7664450" y="4422775"/>
          <p14:tracePt t="97986" x="7664450" y="4467225"/>
          <p14:tracePt t="98001" x="7650163" y="4497388"/>
          <p14:tracePt t="98004" x="7650163" y="4541838"/>
          <p14:tracePt t="98017" x="7650163" y="4572000"/>
          <p14:tracePt t="98019" x="7650163" y="4602163"/>
          <p14:tracePt t="98034" x="7634288" y="4616450"/>
          <p14:tracePt t="98037" x="7634288" y="4632325"/>
          <p14:tracePt t="98051" x="7634288" y="4646613"/>
          <p14:tracePt t="98069" x="7620000" y="4646613"/>
          <p14:tracePt t="98123" x="7620000" y="4632325"/>
          <p14:tracePt t="98131" x="7620000" y="4602163"/>
          <p14:tracePt t="98140" x="7620000" y="4572000"/>
          <p14:tracePt t="98147" x="7634288" y="4541838"/>
          <p14:tracePt t="98155" x="7634288" y="4511675"/>
          <p14:tracePt t="98163" x="7650163" y="4483100"/>
          <p14:tracePt t="98171" x="7650163" y="4437063"/>
          <p14:tracePt t="98179" x="7680325" y="4362450"/>
          <p14:tracePt t="98187" x="7680325" y="4318000"/>
          <p14:tracePt t="98195" x="7694613" y="4273550"/>
          <p14:tracePt t="98203" x="7708900" y="4229100"/>
          <p14:tracePt t="98211" x="7708900" y="4168775"/>
          <p14:tracePt t="98219" x="7708900" y="4124325"/>
          <p14:tracePt t="98227" x="7724775" y="4064000"/>
          <p14:tracePt t="98235" x="7724775" y="4003675"/>
          <p14:tracePt t="98243" x="7724775" y="3929063"/>
          <p14:tracePt t="98252" x="7724775" y="3870325"/>
          <p14:tracePt t="98260" x="7724775" y="3779838"/>
          <p14:tracePt t="98269" x="7724775" y="3705225"/>
          <p14:tracePt t="98276" x="7724775" y="3630613"/>
          <p14:tracePt t="98286" x="7724775" y="3570288"/>
          <p14:tracePt t="98291" x="7724775" y="3525838"/>
          <p14:tracePt t="98302" x="7724775" y="3467100"/>
          <p14:tracePt t="98307" x="7724775" y="3406775"/>
          <p14:tracePt t="98317" x="7724775" y="3362325"/>
          <p14:tracePt t="98324" x="7724775" y="3316288"/>
          <p14:tracePt t="98334" x="7708900" y="3241675"/>
          <p14:tracePt t="98340" x="7708900" y="3197225"/>
          <p14:tracePt t="98351" x="7694613" y="3152775"/>
          <p14:tracePt t="98355" x="7694613" y="3108325"/>
          <p14:tracePt t="98367" x="7680325" y="3048000"/>
          <p14:tracePt t="98371" x="7664450" y="2987675"/>
          <p14:tracePt t="98384" x="7650163" y="2913063"/>
          <p14:tracePt t="98387" x="7634288" y="2854325"/>
          <p14:tracePt t="98401" x="7620000" y="2779713"/>
          <p14:tracePt t="98404" x="7589838" y="2719388"/>
          <p14:tracePt t="98417" x="7575550" y="2644775"/>
          <p14:tracePt t="98420" x="7559675" y="2570163"/>
          <p14:tracePt t="98434" x="7531100" y="2509838"/>
          <p14:tracePt t="98436" x="7531100" y="2451100"/>
          <p14:tracePt t="98451" x="7515225" y="2420938"/>
          <p14:tracePt t="98453" x="7500938" y="2360613"/>
          <p14:tracePt t="98467" x="7485063" y="2316163"/>
          <p14:tracePt t="98469" x="7485063" y="2271713"/>
          <p14:tracePt t="98484" x="7470775" y="2225675"/>
          <p14:tracePt t="98487" x="7454900" y="2197100"/>
          <p14:tracePt t="98501" x="7454900" y="2151063"/>
          <p14:tracePt t="98503" x="7454900" y="2136775"/>
          <p14:tracePt t="98517" x="7440613" y="2106613"/>
          <p14:tracePt t="98519" x="7440613" y="2076450"/>
          <p14:tracePt t="98524" x="7426325" y="2062163"/>
          <p14:tracePt t="98534" x="7426325" y="2032000"/>
          <p14:tracePt t="98540" x="7426325" y="2017713"/>
          <p14:tracePt t="98551" x="7410450" y="1987550"/>
          <p14:tracePt t="98564" x="7396163" y="1957388"/>
          <p14:tracePt t="98572" x="7396163" y="1943100"/>
          <p14:tracePt t="98580" x="7396163" y="1927225"/>
          <p14:tracePt t="98588" x="7380288" y="1912938"/>
          <p14:tracePt t="98597" x="7380288" y="1897063"/>
          <p14:tracePt t="98605" x="7380288" y="1882775"/>
          <p14:tracePt t="98612" x="7366000" y="1852613"/>
          <p14:tracePt t="98620" x="7366000" y="1838325"/>
          <p14:tracePt t="98628" x="7366000" y="1822450"/>
          <p14:tracePt t="98636" x="7366000" y="1808163"/>
          <p14:tracePt t="98653" x="7366000" y="1792288"/>
          <p14:tracePt t="98676" x="7366000" y="1778000"/>
          <p14:tracePt t="98693" x="7351713" y="1778000"/>
          <p14:tracePt t="98789" x="7351713" y="1792288"/>
          <p14:tracePt t="98797" x="7351713" y="1808163"/>
          <p14:tracePt t="98805" x="7351713" y="1822450"/>
          <p14:tracePt t="98813" x="7351713" y="1838325"/>
          <p14:tracePt t="98822" x="7351713" y="1882775"/>
          <p14:tracePt t="98829" x="7351713" y="1912938"/>
          <p14:tracePt t="98837" x="7351713" y="1957388"/>
          <p14:tracePt t="98845" x="7351713" y="2017713"/>
          <p14:tracePt t="98853" x="7366000" y="2076450"/>
          <p14:tracePt t="98861" x="7366000" y="2136775"/>
          <p14:tracePt t="98869" x="7366000" y="2225675"/>
          <p14:tracePt t="98877" x="7380288" y="2316163"/>
          <p14:tracePt t="98886" x="7380288" y="2420938"/>
          <p14:tracePt t="98893" x="7380288" y="2525713"/>
          <p14:tracePt t="98903" x="7380288" y="2614613"/>
          <p14:tracePt t="98909" x="7380288" y="2719388"/>
          <p14:tracePt t="98920" x="7380288" y="2824163"/>
          <p14:tracePt t="98925" x="7380288" y="2928938"/>
          <p14:tracePt t="98935" x="7380288" y="3017838"/>
          <p14:tracePt t="98941" x="7380288" y="3092450"/>
          <p14:tracePt t="98949" x="7380288" y="3182938"/>
          <p14:tracePt t="98958" x="7380288" y="3213100"/>
          <p14:tracePt t="98966" x="7380288" y="3271838"/>
          <p14:tracePt t="98974" x="7380288" y="3316288"/>
          <p14:tracePt t="98982" x="7380288" y="3376613"/>
          <p14:tracePt t="98990" x="7380288" y="3406775"/>
          <p14:tracePt t="98997" x="7380288" y="3451225"/>
          <p14:tracePt t="99006" x="7380288" y="3481388"/>
          <p14:tracePt t="99014" x="7380288" y="3511550"/>
          <p14:tracePt t="99022" x="7380288" y="3541713"/>
          <p14:tracePt t="99029" x="7380288" y="3556000"/>
          <p14:tracePt t="99038" x="7366000" y="3586163"/>
          <p14:tracePt t="99045" x="7366000" y="3600450"/>
          <p14:tracePt t="99054" x="7366000" y="3630613"/>
          <p14:tracePt t="99062" x="7366000" y="3644900"/>
          <p14:tracePt t="99069" x="7351713" y="3660775"/>
          <p14:tracePt t="99078" x="7351713" y="3675063"/>
          <p14:tracePt t="99086" x="7351713" y="3705225"/>
          <p14:tracePt t="99103" x="7351713" y="3721100"/>
          <p14:tracePt t="99110" x="7351713" y="3735388"/>
          <p14:tracePt t="99120" x="7335838" y="3749675"/>
          <p14:tracePt t="99136" x="7335838" y="3765550"/>
          <p14:tracePt t="99153" x="7335838" y="3779838"/>
          <p14:tracePt t="99166" x="7321550" y="3779838"/>
          <p14:tracePt t="99174" x="7321550" y="3795713"/>
          <p14:tracePt t="99198" x="7305675" y="3795713"/>
          <p14:tracePt t="99223" x="7291388" y="3795713"/>
          <p14:tracePt t="99254" x="7277100" y="3795713"/>
          <p14:tracePt t="99271" x="7277100" y="3779838"/>
          <p14:tracePt t="101244" x="7277100" y="3765550"/>
          <p14:tracePt t="101252" x="7277100" y="3749675"/>
          <p14:tracePt t="101260" x="7305675" y="3721100"/>
          <p14:tracePt t="101275" x="7321550" y="3705225"/>
          <p14:tracePt t="101278" x="7335838" y="3675063"/>
          <p14:tracePt t="101286" x="7366000" y="3644900"/>
          <p14:tracePt t="101292" x="7396163" y="3600450"/>
          <p14:tracePt t="101303" x="7440613" y="3570288"/>
          <p14:tracePt t="101308" x="7454900" y="3556000"/>
          <p14:tracePt t="101320" x="7500938" y="3511550"/>
          <p14:tracePt t="101324" x="7545388" y="3467100"/>
          <p14:tracePt t="101332" x="7589838" y="3436938"/>
          <p14:tracePt t="101341" x="7620000" y="3406775"/>
          <p14:tracePt t="101348" x="7650163" y="3376613"/>
          <p14:tracePt t="101357" x="7694613" y="3332163"/>
          <p14:tracePt t="101364" x="7739063" y="3287713"/>
          <p14:tracePt t="101373" x="7785100" y="3241675"/>
          <p14:tracePt t="101380" x="7843838" y="3197225"/>
          <p14:tracePt t="101389" x="7904163" y="3152775"/>
          <p14:tracePt t="101397" x="7962900" y="3108325"/>
          <p14:tracePt t="101405" x="8023225" y="3048000"/>
          <p14:tracePt t="101413" x="8097838" y="3003550"/>
          <p14:tracePt t="101421" x="8202613" y="2943225"/>
          <p14:tracePt t="101429" x="8277225" y="2882900"/>
          <p14:tracePt t="101437" x="8367713" y="2824163"/>
          <p14:tracePt t="101445" x="8547100" y="2719388"/>
          <p14:tracePt t="101452" x="8650288" y="2659063"/>
          <p14:tracePt t="101461" x="8710613" y="2614613"/>
          <p14:tracePt t="101469" x="8845550" y="2540000"/>
          <p14:tracePt t="101477" x="8950325" y="2465388"/>
          <p14:tracePt t="101486" x="9069388" y="2390775"/>
          <p14:tracePt t="101493" x="9158288" y="2316163"/>
          <p14:tracePt t="101502" x="9278938" y="2241550"/>
          <p14:tracePt t="101509" x="9367838" y="2166938"/>
          <p14:tracePt t="101519" x="9472613" y="2106613"/>
          <p14:tracePt t="101525" x="9547225" y="2046288"/>
          <p14:tracePt t="101535" x="9637713" y="1987550"/>
          <p14:tracePt t="101541" x="9712325" y="1927225"/>
          <p14:tracePt t="101551" x="9786938" y="1852613"/>
          <p14:tracePt t="101557" x="9845675" y="1808163"/>
          <p14:tracePt t="101567" x="9906000" y="1747838"/>
          <p14:tracePt t="101574" x="9966325" y="1673225"/>
          <p14:tracePt t="101584" x="10025063" y="1612900"/>
          <p14:tracePt t="101589" x="10071100" y="1554163"/>
          <p14:tracePt t="101601" x="10129838" y="1493838"/>
          <p14:tracePt t="101605" x="10174288" y="1419225"/>
          <p14:tracePt t="101617" x="10220325" y="1358900"/>
          <p14:tracePt t="101621" x="10248900" y="1314450"/>
          <p14:tracePt t="101634" x="10264775" y="1284288"/>
          <p14:tracePt t="101637" x="10309225" y="1195388"/>
          <p14:tracePt t="101651" x="10309225" y="1165225"/>
          <p14:tracePt t="101653" x="10325100" y="1090613"/>
          <p14:tracePt t="101667" x="10339388" y="1046163"/>
          <p14:tracePt t="102384" x="10339388" y="1030288"/>
          <p14:tracePt t="102393" x="10339388" y="1016000"/>
          <p14:tracePt t="102404" x="10339388" y="985838"/>
          <p14:tracePt t="102407" x="10339388" y="971550"/>
          <p14:tracePt t="102416" x="10353675" y="927100"/>
          <p14:tracePt t="102426" x="10369550" y="881063"/>
          <p14:tracePt t="102432" x="10383838" y="866775"/>
          <p14:tracePt t="102440" x="10399713" y="822325"/>
          <p14:tracePt t="102448" x="10414000" y="792163"/>
          <p14:tracePt t="102456" x="10444163" y="747713"/>
          <p14:tracePt t="102464" x="10458450" y="717550"/>
          <p14:tracePt t="102472" x="10474325" y="673100"/>
          <p14:tracePt t="102480" x="10488613" y="642938"/>
          <p14:tracePt t="102488" x="10502900" y="612775"/>
          <p14:tracePt t="102496" x="10518775" y="568325"/>
          <p14:tracePt t="102504" x="10533063" y="538163"/>
          <p14:tracePt t="102512" x="10533063" y="493713"/>
          <p14:tracePt t="102520" x="10563225" y="433388"/>
          <p14:tracePt t="102528" x="10563225" y="388938"/>
          <p14:tracePt t="102536" x="10579100" y="373063"/>
          <p14:tracePt t="102544" x="10593388" y="298450"/>
          <p14:tracePt t="102552" x="10593388" y="284163"/>
          <p14:tracePt t="102560" x="10593388" y="239713"/>
          <p14:tracePt t="102569" x="10607675" y="193675"/>
          <p14:tracePt t="102576" x="10623550" y="149225"/>
          <p14:tracePt t="102586" x="10623550" y="104775"/>
          <p14:tracePt t="102593" x="10637838" y="60325"/>
          <p14:tracePt t="102602" x="10637838" y="14288"/>
        </p14:tracePtLst>
      </p14:laserTrace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374" y="0"/>
            <a:ext cx="10515600" cy="1325563"/>
          </a:xfrm>
        </p:spPr>
        <p:txBody>
          <a:bodyPr>
            <a:normAutofit/>
          </a:bodyPr>
          <a:lstStyle/>
          <a:p>
            <a:pPr algn="ctr"/>
            <a:r>
              <a:rPr lang="en-US" sz="4000" dirty="0">
                <a:latin typeface="Arial" panose="020B0604020202020204" pitchFamily="34" charset="0"/>
                <a:cs typeface="Arial" panose="020B0604020202020204" pitchFamily="34" charset="0"/>
              </a:rPr>
              <a:t>Tract</a:t>
            </a:r>
          </a:p>
        </p:txBody>
      </p:sp>
      <p:pic>
        <p:nvPicPr>
          <p:cNvPr id="4" name="Content Placeholder 3"/>
          <p:cNvPicPr>
            <a:picLocks noGrp="1" noChangeAspect="1"/>
          </p:cNvPicPr>
          <p:nvPr>
            <p:ph idx="1"/>
          </p:nvPr>
        </p:nvPicPr>
        <p:blipFill>
          <a:blip r:embed="rId5"/>
          <a:stretch>
            <a:fillRect/>
          </a:stretch>
        </p:blipFill>
        <p:spPr>
          <a:xfrm>
            <a:off x="4119412" y="1422502"/>
            <a:ext cx="3953176" cy="4351338"/>
          </a:xfrm>
          <a:prstGeom prst="rect">
            <a:avLst/>
          </a:prstGeom>
        </p:spPr>
      </p:pic>
      <p:sp>
        <p:nvSpPr>
          <p:cNvPr id="5" name="TextBox 4"/>
          <p:cNvSpPr txBox="1"/>
          <p:nvPr/>
        </p:nvSpPr>
        <p:spPr>
          <a:xfrm>
            <a:off x="4572000" y="6115664"/>
            <a:ext cx="3667432" cy="523220"/>
          </a:xfrm>
          <a:prstGeom prst="rect">
            <a:avLst/>
          </a:prstGeom>
          <a:noFill/>
        </p:spPr>
        <p:txBody>
          <a:bodyPr wrap="square" rtlCol="0">
            <a:spAutoFit/>
          </a:bodyPr>
          <a:lstStyle/>
          <a:p>
            <a:r>
              <a:rPr lang="en-US" sz="2800" dirty="0"/>
              <a:t>Descending pathway</a:t>
            </a:r>
          </a:p>
        </p:txBody>
      </p:sp>
      <p:pic>
        <p:nvPicPr>
          <p:cNvPr id="3" name="Audio 2">
            <a:hlinkClick r:id="" action="ppaction://media"/>
            <a:extLst>
              <a:ext uri="{FF2B5EF4-FFF2-40B4-BE49-F238E27FC236}">
                <a16:creationId xmlns:a16="http://schemas.microsoft.com/office/drawing/2014/main" id="{C01F6C01-B93A-664E-9AD4-5D96D87EB17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149055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27700">
        <p159:morph option="byObject"/>
      </p:transition>
    </mc:Choice>
    <mc:Fallback>
      <p:transition spd="slow" advTm="277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98" x="5767388" y="1001713"/>
          <p14:tracePt t="106" x="5753100" y="1001713"/>
          <p14:tracePt t="115" x="5722938" y="1001713"/>
          <p14:tracePt t="122" x="5692775" y="1016000"/>
          <p14:tracePt t="131" x="5648325" y="1030288"/>
          <p14:tracePt t="138" x="5602288" y="1046163"/>
          <p14:tracePt t="148" x="5588000" y="1060450"/>
          <p14:tracePt t="153" x="5557838" y="1076325"/>
          <p14:tracePt t="164" x="5527675" y="1090613"/>
          <p14:tracePt t="170" x="5499100" y="1104900"/>
          <p14:tracePt t="178" x="5483225" y="1120775"/>
          <p14:tracePt t="186" x="5468938" y="1135063"/>
          <p14:tracePt t="194" x="5453063" y="1135063"/>
          <p14:tracePt t="202" x="5438775" y="1135063"/>
          <p14:tracePt t="210" x="5438775" y="1150938"/>
          <p14:tracePt t="218" x="5422900" y="1150938"/>
          <p14:tracePt t="443" x="5438775" y="1150938"/>
          <p14:tracePt t="451" x="5438775" y="1135063"/>
          <p14:tracePt t="459" x="5453063" y="1135063"/>
          <p14:tracePt t="467" x="5468938" y="1120775"/>
          <p14:tracePt t="475" x="5483225" y="1104900"/>
          <p14:tracePt t="488" x="5499100" y="1104900"/>
          <p14:tracePt t="491" x="5527675" y="1090613"/>
          <p14:tracePt t="499" x="5543550" y="1090613"/>
          <p14:tracePt t="507" x="5557838" y="1076325"/>
          <p14:tracePt t="515" x="5573713" y="1060450"/>
          <p14:tracePt t="523" x="5602288" y="1060450"/>
          <p14:tracePt t="532" x="5618163" y="1046163"/>
          <p14:tracePt t="540" x="5632450" y="1046163"/>
          <p14:tracePt t="548" x="5648325" y="1030288"/>
          <p14:tracePt t="555" x="5662613" y="1030288"/>
          <p14:tracePt t="565" x="5676900" y="1030288"/>
          <p14:tracePt t="571" x="5692775" y="1030288"/>
          <p14:tracePt t="581" x="5692775" y="1016000"/>
          <p14:tracePt t="587" x="5707063" y="1016000"/>
          <p14:tracePt t="603" x="5722938" y="1001713"/>
          <p14:tracePt t="627" x="5737225" y="1001713"/>
          <p14:tracePt t="660" x="5753100" y="1001713"/>
          <p14:tracePt t="668" x="5753100" y="985838"/>
          <p14:tracePt t="684" x="5767388" y="985838"/>
          <p14:tracePt t="708" x="5781675" y="985838"/>
          <p14:tracePt t="732" x="5797550" y="985838"/>
          <p14:tracePt t="749" x="5797550" y="971550"/>
          <p14:tracePt t="765" x="5811838" y="971550"/>
          <p14:tracePt t="2265" x="5842000" y="971550"/>
          <p14:tracePt t="2272" x="5872163" y="971550"/>
          <p14:tracePt t="2282" x="5916613" y="971550"/>
          <p14:tracePt t="2289" x="5946775" y="971550"/>
          <p14:tracePt t="2297" x="5976938" y="971550"/>
          <p14:tracePt t="2305" x="6021388" y="971550"/>
          <p14:tracePt t="2322" x="6096000" y="971550"/>
          <p14:tracePt t="2331" x="6156325" y="985838"/>
          <p14:tracePt t="2337" x="6200775" y="985838"/>
          <p14:tracePt t="2348" x="6245225" y="1001713"/>
          <p14:tracePt t="2352" x="6289675" y="1001713"/>
          <p14:tracePt t="2360" x="6335713" y="1001713"/>
          <p14:tracePt t="2369" x="6380163" y="1001713"/>
          <p14:tracePt t="2377" x="6410325" y="1016000"/>
          <p14:tracePt t="2385" x="6469063" y="1016000"/>
          <p14:tracePt t="2393" x="6515100" y="1016000"/>
          <p14:tracePt t="2401" x="6559550" y="1016000"/>
          <p14:tracePt t="2409" x="6589713" y="1016000"/>
          <p14:tracePt t="2417" x="6634163" y="1016000"/>
          <p14:tracePt t="2425" x="6664325" y="1016000"/>
          <p14:tracePt t="2433" x="6708775" y="1016000"/>
          <p14:tracePt t="2441" x="6738938" y="1016000"/>
          <p14:tracePt t="2449" x="6769100" y="1016000"/>
          <p14:tracePt t="2457" x="6797675" y="1016000"/>
          <p14:tracePt t="2465" x="6827838" y="1016000"/>
          <p14:tracePt t="2473" x="6843713" y="1016000"/>
          <p14:tracePt t="2481" x="6872288" y="1016000"/>
          <p14:tracePt t="2490" x="6888163" y="1016000"/>
          <p14:tracePt t="2498" x="6918325" y="1016000"/>
          <p14:tracePt t="2515" x="6932613" y="1016000"/>
          <p14:tracePt t="2522" x="6946900" y="1016000"/>
          <p14:tracePt t="2532" x="6962775" y="1016000"/>
          <p14:tracePt t="2548" x="6977063" y="1016000"/>
          <p14:tracePt t="2553" x="6992938" y="1016000"/>
          <p14:tracePt t="2578" x="7007225" y="1016000"/>
          <p14:tracePt t="2593" x="7023100" y="1016000"/>
          <p14:tracePt t="2625" x="7037388" y="1016000"/>
          <p14:tracePt t="3260" x="7023100" y="1016000"/>
          <p14:tracePt t="3268" x="7007225" y="1016000"/>
          <p14:tracePt t="3276" x="6977063" y="1016000"/>
          <p14:tracePt t="3284" x="6932613" y="1016000"/>
          <p14:tracePt t="3291" x="6902450" y="1001713"/>
          <p14:tracePt t="3303" x="6858000" y="1001713"/>
          <p14:tracePt t="3308" x="6827838" y="985838"/>
          <p14:tracePt t="3316" x="6797675" y="985838"/>
          <p14:tracePt t="3324" x="6753225" y="985838"/>
          <p14:tracePt t="3332" x="6708775" y="971550"/>
          <p14:tracePt t="3340" x="6678613" y="971550"/>
          <p14:tracePt t="3348" x="6664325" y="971550"/>
          <p14:tracePt t="3356" x="6634163" y="971550"/>
          <p14:tracePt t="3365" x="6618288" y="971550"/>
          <p14:tracePt t="3372" x="6604000" y="971550"/>
          <p14:tracePt t="3381" x="6589713" y="971550"/>
          <p14:tracePt t="3388" x="6573838" y="971550"/>
          <p14:tracePt t="3404" x="6559550" y="971550"/>
          <p14:tracePt t="3420" x="6543675" y="971550"/>
          <p14:tracePt t="3428" x="6529388" y="971550"/>
          <p14:tracePt t="3437" x="6515100" y="971550"/>
          <p14:tracePt t="3444" x="6499225" y="971550"/>
          <p14:tracePt t="3452" x="6484938" y="971550"/>
          <p14:tracePt t="3460" x="6469063" y="971550"/>
          <p14:tracePt t="3468" x="6454775" y="971550"/>
          <p14:tracePt t="3476" x="6438900" y="971550"/>
          <p14:tracePt t="3492" x="6424613" y="971550"/>
          <p14:tracePt t="3501" x="6410325" y="971550"/>
          <p14:tracePt t="3509" x="6394450" y="971550"/>
          <p14:tracePt t="3532" x="6380163" y="971550"/>
          <p14:tracePt t="3549" x="6364288" y="971550"/>
          <p14:tracePt t="3573" x="6350000" y="971550"/>
          <p14:tracePt t="3589" x="6350000" y="985838"/>
          <p14:tracePt t="3598" x="6335713" y="985838"/>
          <p14:tracePt t="3605" x="6319838" y="985838"/>
          <p14:tracePt t="3615" x="6305550" y="985838"/>
          <p14:tracePt t="3632" x="6289675" y="985838"/>
          <p14:tracePt t="3637" x="6275388" y="1001713"/>
          <p14:tracePt t="3648" x="6261100" y="1001713"/>
          <p14:tracePt t="3660" x="6245225" y="1001713"/>
          <p14:tracePt t="3669" x="6230938" y="1001713"/>
          <p14:tracePt t="3677" x="6215063" y="1001713"/>
          <p14:tracePt t="3685" x="6200775" y="1001713"/>
          <p14:tracePt t="3700" x="6184900" y="1001713"/>
          <p14:tracePt t="3717" x="6170613" y="1001713"/>
          <p14:tracePt t="3733" x="6156325" y="1001713"/>
          <p14:tracePt t="3749" x="6140450" y="1001713"/>
          <p14:tracePt t="3765" x="6126163" y="1001713"/>
          <p14:tracePt t="3781" x="6110288" y="1001713"/>
          <p14:tracePt t="3799" x="6096000" y="1001713"/>
          <p14:tracePt t="3815" x="6081713" y="1001713"/>
          <p14:tracePt t="3846" x="6065838" y="1001713"/>
          <p14:tracePt t="3926" x="6051550" y="1001713"/>
          <p14:tracePt t="3942" x="6035675" y="1001713"/>
          <p14:tracePt t="5121" x="6021388" y="1001713"/>
          <p14:tracePt t="5130" x="6007100" y="1001713"/>
          <p14:tracePt t="5137" x="5991225" y="1016000"/>
          <p14:tracePt t="5147" x="5976938" y="1016000"/>
          <p14:tracePt t="5154" x="5946775" y="1030288"/>
          <p14:tracePt t="5167" x="5946775" y="1046163"/>
          <p14:tracePt t="5169" x="5930900" y="1046163"/>
          <p14:tracePt t="5179" x="5916613" y="1060450"/>
          <p14:tracePt t="5185" x="5902325" y="1076325"/>
          <p14:tracePt t="5196" x="5886450" y="1090613"/>
          <p14:tracePt t="5201" x="5872163" y="1104900"/>
          <p14:tracePt t="5213" x="5856288" y="1104900"/>
          <p14:tracePt t="5218" x="5842000" y="1120775"/>
          <p14:tracePt t="5234" x="5827713" y="1135063"/>
          <p14:tracePt t="5250" x="5811838" y="1150938"/>
          <p14:tracePt t="5266" x="5811838" y="1165225"/>
          <p14:tracePt t="5279" x="5811838" y="1181100"/>
          <p14:tracePt t="5282" x="5811838" y="1209675"/>
          <p14:tracePt t="5296" x="5811838" y="1225550"/>
          <p14:tracePt t="5298" x="5811838" y="1239838"/>
          <p14:tracePt t="5313" x="5811838" y="1270000"/>
          <p14:tracePt t="5315" x="5827713" y="1284288"/>
          <p14:tracePt t="5329" x="5842000" y="1314450"/>
          <p14:tracePt t="5331" x="5872163" y="1344613"/>
          <p14:tracePt t="5346" x="5902325" y="1374775"/>
          <p14:tracePt t="5348" x="5946775" y="1389063"/>
          <p14:tracePt t="5362" x="5961063" y="1419225"/>
          <p14:tracePt t="5365" x="6007100" y="1449388"/>
          <p14:tracePt t="5379" x="6021388" y="1449388"/>
          <p14:tracePt t="5380" x="6065838" y="1479550"/>
          <p14:tracePt t="5386" x="6096000" y="1509713"/>
          <p14:tracePt t="5396" x="6126163" y="1524000"/>
          <p14:tracePt t="5402" x="6156325" y="1538288"/>
          <p14:tracePt t="5413" x="6184900" y="1568450"/>
          <p14:tracePt t="5418" x="6215063" y="1598613"/>
          <p14:tracePt t="5429" x="6230938" y="1612900"/>
          <p14:tracePt t="5434" x="6245225" y="1628775"/>
          <p14:tracePt t="5446" x="6261100" y="1643063"/>
          <p14:tracePt t="5450" x="6275388" y="1673225"/>
          <p14:tracePt t="5462" x="6275388" y="1689100"/>
          <p14:tracePt t="5466" x="6289675" y="1717675"/>
          <p14:tracePt t="5479" x="6289675" y="1733550"/>
          <p14:tracePt t="5482" x="6289675" y="1747838"/>
          <p14:tracePt t="5496" x="6305550" y="1763713"/>
          <p14:tracePt t="5499" x="6305550" y="1778000"/>
          <p14:tracePt t="5513" x="6305550" y="1808163"/>
          <p14:tracePt t="5529" x="6305550" y="1838325"/>
          <p14:tracePt t="5532" x="6305550" y="1852613"/>
          <p14:tracePt t="5546" x="6305550" y="1866900"/>
          <p14:tracePt t="5548" x="6305550" y="1882775"/>
          <p14:tracePt t="5563" x="6305550" y="1897063"/>
          <p14:tracePt t="5565" x="6305550" y="1912938"/>
          <p14:tracePt t="5579" x="6305550" y="1927225"/>
          <p14:tracePt t="5581" x="6305550" y="1957388"/>
          <p14:tracePt t="5596" x="6305550" y="1971675"/>
          <p14:tracePt t="5597" x="6305550" y="1987550"/>
          <p14:tracePt t="5611" x="6305550" y="2001838"/>
          <p14:tracePt t="5619" x="6305550" y="2017713"/>
          <p14:tracePt t="5627" x="6305550" y="2032000"/>
          <p14:tracePt t="5635" x="6305550" y="2046288"/>
          <p14:tracePt t="5648" x="6305550" y="2076450"/>
          <p14:tracePt t="5659" x="6305550" y="2092325"/>
          <p14:tracePt t="5667" x="6305550" y="2106613"/>
          <p14:tracePt t="5675" x="6305550" y="2120900"/>
          <p14:tracePt t="5691" x="6305550" y="2136775"/>
          <p14:tracePt t="5707" x="6305550" y="2151063"/>
          <p14:tracePt t="5739" x="6305550" y="2166938"/>
          <p14:tracePt t="5772" x="6305550" y="2181225"/>
          <p14:tracePt t="5796" x="6305550" y="2197100"/>
          <p14:tracePt t="5804" x="6305550" y="2211388"/>
          <p14:tracePt t="5815" x="6305550" y="2225675"/>
          <p14:tracePt t="5827" x="6305550" y="2241550"/>
          <p14:tracePt t="5836" x="6305550" y="2271713"/>
          <p14:tracePt t="5843" x="6305550" y="2286000"/>
          <p14:tracePt t="5852" x="6305550" y="2300288"/>
          <p14:tracePt t="5860" x="6305550" y="2316163"/>
          <p14:tracePt t="5868" x="6305550" y="2346325"/>
          <p14:tracePt t="5876" x="6305550" y="2360613"/>
          <p14:tracePt t="5884" x="6289675" y="2390775"/>
          <p14:tracePt t="5892" x="6289675" y="2405063"/>
          <p14:tracePt t="5900" x="6289675" y="2435225"/>
          <p14:tracePt t="5908" x="6275388" y="2465388"/>
          <p14:tracePt t="5916" x="6275388" y="2479675"/>
          <p14:tracePt t="5924" x="6275388" y="2509838"/>
          <p14:tracePt t="5932" x="6261100" y="2540000"/>
          <p14:tracePt t="5940" x="6261100" y="2554288"/>
          <p14:tracePt t="5948" x="6261100" y="2584450"/>
          <p14:tracePt t="5956" x="6245225" y="2614613"/>
          <p14:tracePt t="5964" x="6245225" y="2644775"/>
          <p14:tracePt t="5973" x="6245225" y="2674938"/>
          <p14:tracePt t="5981" x="6230938" y="2705100"/>
          <p14:tracePt t="5988" x="6230938" y="2719388"/>
          <p14:tracePt t="5998" x="6215063" y="2749550"/>
          <p14:tracePt t="6004" x="6215063" y="2779713"/>
          <p14:tracePt t="6015" x="6200775" y="2794000"/>
          <p14:tracePt t="6020" x="6200775" y="2808288"/>
          <p14:tracePt t="6031" x="6200775" y="2838450"/>
          <p14:tracePt t="6037" x="6200775" y="2854325"/>
          <p14:tracePt t="6046" x="6184900" y="2868613"/>
          <p14:tracePt t="6053" x="6184900" y="2898775"/>
          <p14:tracePt t="6068" x="6184900" y="2913063"/>
          <p14:tracePt t="6079" x="6170613" y="2943225"/>
          <p14:tracePt t="6084" x="6170613" y="2959100"/>
          <p14:tracePt t="6096" x="6170613" y="2973388"/>
          <p14:tracePt t="6100" x="6170613" y="2987675"/>
          <p14:tracePt t="6112" x="6156325" y="3003550"/>
          <p14:tracePt t="6116" x="6156325" y="3017838"/>
          <p14:tracePt t="6129" x="6156325" y="3033713"/>
          <p14:tracePt t="6133" x="6156325" y="3062288"/>
          <p14:tracePt t="6146" x="6140450" y="3078163"/>
          <p14:tracePt t="6149" x="6140450" y="3092450"/>
          <p14:tracePt t="6163" x="6140450" y="3122613"/>
          <p14:tracePt t="6166" x="6140450" y="3136900"/>
          <p14:tracePt t="6180" x="6126163" y="3152775"/>
          <p14:tracePt t="6182" x="6126163" y="3167063"/>
          <p14:tracePt t="6196" x="6126163" y="3197225"/>
          <p14:tracePt t="6199" x="6126163" y="3213100"/>
          <p14:tracePt t="6213" x="6126163" y="3227388"/>
          <p14:tracePt t="6215" x="6110288" y="3227388"/>
          <p14:tracePt t="6230" x="6110288" y="3241675"/>
          <p14:tracePt t="6232" x="6110288" y="3257550"/>
          <p14:tracePt t="6247" x="6110288" y="3271838"/>
          <p14:tracePt t="6260" x="6110288" y="3287713"/>
          <p14:tracePt t="6269" x="6110288" y="3302000"/>
          <p14:tracePt t="6277" x="6096000" y="3302000"/>
          <p14:tracePt t="6285" x="6096000" y="3316288"/>
          <p14:tracePt t="6301" x="6096000" y="3332163"/>
          <p14:tracePt t="6317" x="6096000" y="3346450"/>
          <p14:tracePt t="6325" x="6081713" y="3362325"/>
          <p14:tracePt t="6334" x="6081713" y="3376613"/>
          <p14:tracePt t="6341" x="6081713" y="3390900"/>
          <p14:tracePt t="6357" x="6081713" y="3406775"/>
          <p14:tracePt t="6366" x="6081713" y="3421063"/>
          <p14:tracePt t="6374" x="6081713" y="3436938"/>
          <p14:tracePt t="6381" x="6081713" y="3451225"/>
          <p14:tracePt t="6390" x="6065838" y="3467100"/>
          <p14:tracePt t="6398" x="6065838" y="3481388"/>
          <p14:tracePt t="6405" x="6065838" y="3495675"/>
          <p14:tracePt t="6415" x="6065838" y="3511550"/>
          <p14:tracePt t="6422" x="6051550" y="3525838"/>
          <p14:tracePt t="6431" x="6051550" y="3556000"/>
          <p14:tracePt t="6437" x="6051550" y="3570288"/>
          <p14:tracePt t="6449" x="6051550" y="3586163"/>
          <p14:tracePt t="6453" x="6035675" y="3616325"/>
          <p14:tracePt t="6464" x="6035675" y="3630613"/>
          <p14:tracePt t="6470" x="6035675" y="3644900"/>
          <p14:tracePt t="6477" x="6035675" y="3660775"/>
          <p14:tracePt t="6486" x="6035675" y="3675063"/>
          <p14:tracePt t="6494" x="6035675" y="3705225"/>
          <p14:tracePt t="6502" x="6021388" y="3721100"/>
          <p14:tracePt t="6510" x="6021388" y="3735388"/>
          <p14:tracePt t="6518" x="6021388" y="3749675"/>
          <p14:tracePt t="6526" x="6021388" y="3765550"/>
          <p14:tracePt t="6534" x="6021388" y="3779838"/>
          <p14:tracePt t="6550" x="6021388" y="3795713"/>
          <p14:tracePt t="6558" x="6021388" y="3810000"/>
          <p14:tracePt t="6566" x="6021388" y="3824288"/>
          <p14:tracePt t="6574" x="6021388" y="3840163"/>
          <p14:tracePt t="6582" x="6021388" y="3870325"/>
          <p14:tracePt t="6590" x="6021388" y="3884613"/>
          <p14:tracePt t="6598" x="6021388" y="3898900"/>
          <p14:tracePt t="6606" x="6021388" y="3914775"/>
          <p14:tracePt t="6615" x="6021388" y="3929063"/>
          <p14:tracePt t="6622" x="6021388" y="3944938"/>
          <p14:tracePt t="6631" x="6021388" y="3959225"/>
          <p14:tracePt t="6638" x="6021388" y="3975100"/>
          <p14:tracePt t="6648" x="6021388" y="3989388"/>
          <p14:tracePt t="6664" x="6021388" y="4003675"/>
          <p14:tracePt t="6678" x="6021388" y="4019550"/>
          <p14:tracePt t="6702" x="6021388" y="4033838"/>
          <p14:tracePt t="6927" x="6021388" y="4019550"/>
          <p14:tracePt t="6959" x="6021388" y="3989388"/>
          <p14:tracePt t="6967" x="6021388" y="3975100"/>
          <p14:tracePt t="6976" x="6021388" y="3959225"/>
          <p14:tracePt t="6983" x="6021388" y="3929063"/>
          <p14:tracePt t="6992" x="6021388" y="3914775"/>
          <p14:tracePt t="6999" x="6021388" y="3870325"/>
          <p14:tracePt t="7008" x="6021388" y="3840163"/>
          <p14:tracePt t="7015" x="6021388" y="3795713"/>
          <p14:tracePt t="7024" x="6021388" y="3735388"/>
          <p14:tracePt t="7031" x="6021388" y="3675063"/>
          <p14:tracePt t="7039" x="6035675" y="3616325"/>
          <p14:tracePt t="7049" x="6035675" y="3556000"/>
          <p14:tracePt t="7056" x="6051550" y="3481388"/>
          <p14:tracePt t="7065" x="6065838" y="3406775"/>
          <p14:tracePt t="7071" x="6081713" y="3332163"/>
          <p14:tracePt t="7082" x="6096000" y="3257550"/>
          <p14:tracePt t="7087" x="6110288" y="3167063"/>
          <p14:tracePt t="7098" x="6126163" y="3078163"/>
          <p14:tracePt t="7103" x="6126163" y="2987675"/>
          <p14:tracePt t="7114" x="6140450" y="2868613"/>
          <p14:tracePt t="7119" x="6140450" y="2749550"/>
          <p14:tracePt t="7127" x="6156325" y="2628900"/>
          <p14:tracePt t="7136" x="6170613" y="2509838"/>
          <p14:tracePt t="7144" x="6170613" y="2374900"/>
          <p14:tracePt t="7152" x="6170613" y="2241550"/>
          <p14:tracePt t="7160" x="6170613" y="2120900"/>
          <p14:tracePt t="7168" x="6170613" y="2001838"/>
          <p14:tracePt t="7176" x="6184900" y="1882775"/>
          <p14:tracePt t="7184" x="6184900" y="1778000"/>
          <p14:tracePt t="7192" x="6184900" y="1703388"/>
          <p14:tracePt t="7200" x="6200775" y="1628775"/>
          <p14:tracePt t="7208" x="6200775" y="1538288"/>
          <p14:tracePt t="7216" x="6200775" y="1509713"/>
          <p14:tracePt t="7224" x="6215063" y="1449388"/>
          <p14:tracePt t="7232" x="6215063" y="1404938"/>
          <p14:tracePt t="7240" x="6215063" y="1358900"/>
          <p14:tracePt t="7248" x="6215063" y="1330325"/>
          <p14:tracePt t="7256" x="6215063" y="1300163"/>
          <p14:tracePt t="7264" x="6215063" y="1270000"/>
          <p14:tracePt t="7272" x="6215063" y="1255713"/>
          <p14:tracePt t="7281" x="6215063" y="1225550"/>
          <p14:tracePt t="7288" x="6215063" y="1195388"/>
          <p14:tracePt t="7298" x="6215063" y="1181100"/>
          <p14:tracePt t="7304" x="6215063" y="1135063"/>
          <p14:tracePt t="7315" x="6215063" y="1120775"/>
          <p14:tracePt t="7320" x="6200775" y="1076325"/>
          <p14:tracePt t="7331" x="6200775" y="1046163"/>
          <p14:tracePt t="7337" x="6200775" y="1001713"/>
          <p14:tracePt t="7346" x="6200775" y="971550"/>
          <p14:tracePt t="7352" x="6200775" y="941388"/>
          <p14:tracePt t="7363" x="6184900" y="927100"/>
          <p14:tracePt t="7368" x="6184900" y="911225"/>
          <p14:tracePt t="7379" x="6184900" y="896938"/>
          <p14:tracePt t="7385" x="6184900" y="881063"/>
          <p14:tracePt t="7473" x="6170613" y="881063"/>
          <p14:tracePt t="7489" x="6156325" y="881063"/>
          <p14:tracePt t="7497" x="6140450" y="881063"/>
          <p14:tracePt t="7505" x="6126163" y="881063"/>
          <p14:tracePt t="7518" x="6110288" y="896938"/>
          <p14:tracePt t="7522" x="6096000" y="896938"/>
          <p14:tracePt t="7532" x="6065838" y="911225"/>
          <p14:tracePt t="7537" x="6035675" y="911225"/>
          <p14:tracePt t="7548" x="6007100" y="911225"/>
          <p14:tracePt t="7553" x="5976938" y="927100"/>
          <p14:tracePt t="7561" x="5930900" y="941388"/>
          <p14:tracePt t="7569" x="5886450" y="941388"/>
          <p14:tracePt t="7581" x="5856288" y="941388"/>
          <p14:tracePt t="7585" x="5827713" y="941388"/>
          <p14:tracePt t="7593" x="5797550" y="955675"/>
          <p14:tracePt t="7602" x="5753100" y="955675"/>
          <p14:tracePt t="7609" x="5707063" y="955675"/>
          <p14:tracePt t="7618" x="5676900" y="955675"/>
          <p14:tracePt t="7625" x="5648325" y="971550"/>
          <p14:tracePt t="7633" x="5618163" y="971550"/>
          <p14:tracePt t="7641" x="5588000" y="971550"/>
          <p14:tracePt t="7649" x="5573713" y="971550"/>
          <p14:tracePt t="7657" x="5543550" y="971550"/>
          <p14:tracePt t="7665" x="5527675" y="971550"/>
          <p14:tracePt t="7673" x="5513388" y="971550"/>
          <p14:tracePt t="7681" x="5499100" y="985838"/>
          <p14:tracePt t="7689" x="5468938" y="985838"/>
          <p14:tracePt t="7698" x="5453063" y="985838"/>
          <p14:tracePt t="7715" x="5422900" y="985838"/>
          <p14:tracePt t="7722" x="5408613" y="985838"/>
          <p14:tracePt t="7732" x="5394325" y="985838"/>
          <p14:tracePt t="7738" x="5378450" y="985838"/>
          <p14:tracePt t="7748" x="5364163" y="985838"/>
          <p14:tracePt t="7753" x="5348288" y="985838"/>
          <p14:tracePt t="7765" x="5334000" y="985838"/>
          <p14:tracePt t="7777" x="5319713" y="985838"/>
          <p14:tracePt t="7786" x="5303838" y="985838"/>
          <p14:tracePt t="7802" x="5289550" y="985838"/>
          <p14:tracePt t="7930" x="5289550" y="971550"/>
          <p14:tracePt t="7970" x="5303838" y="955675"/>
          <p14:tracePt t="7982" x="5319713" y="955675"/>
          <p14:tracePt t="7986" x="5334000" y="955675"/>
          <p14:tracePt t="7995" x="5348288" y="941388"/>
          <p14:tracePt t="8003" x="5378450" y="941388"/>
          <p14:tracePt t="8011" x="5394325" y="927100"/>
          <p14:tracePt t="8019" x="5408613" y="927100"/>
          <p14:tracePt t="8027" x="5422900" y="927100"/>
          <p14:tracePt t="8035" x="5453063" y="911225"/>
          <p14:tracePt t="8042" x="5468938" y="911225"/>
          <p14:tracePt t="8051" x="5499100" y="911225"/>
          <p14:tracePt t="8059" x="5513388" y="911225"/>
          <p14:tracePt t="8067" x="5543550" y="911225"/>
          <p14:tracePt t="8075" x="5573713" y="896938"/>
          <p14:tracePt t="8082" x="5602288" y="896938"/>
          <p14:tracePt t="8090" x="5648325" y="896938"/>
          <p14:tracePt t="8098" x="5692775" y="896938"/>
          <p14:tracePt t="8107" x="5737225" y="896938"/>
          <p14:tracePt t="8115" x="5781675" y="896938"/>
          <p14:tracePt t="8123" x="5827713" y="896938"/>
          <p14:tracePt t="8131" x="5886450" y="896938"/>
          <p14:tracePt t="8139" x="5902325" y="896938"/>
          <p14:tracePt t="8148" x="5946775" y="896938"/>
          <p14:tracePt t="8155" x="6021388" y="896938"/>
          <p14:tracePt t="8164" x="6051550" y="896938"/>
          <p14:tracePt t="8171" x="6081713" y="896938"/>
          <p14:tracePt t="8182" x="6156325" y="896938"/>
          <p14:tracePt t="8187" x="6200775" y="896938"/>
          <p14:tracePt t="8197" x="6245225" y="896938"/>
          <p14:tracePt t="8203" x="6275388" y="896938"/>
          <p14:tracePt t="8212" x="6319838" y="896938"/>
          <p14:tracePt t="8219" x="6350000" y="896938"/>
          <p14:tracePt t="8229" x="6394450" y="896938"/>
          <p14:tracePt t="8235" x="6424613" y="911225"/>
          <p14:tracePt t="8246" x="6454775" y="911225"/>
          <p14:tracePt t="8251" x="6499225" y="911225"/>
          <p14:tracePt t="8263" x="6515100" y="911225"/>
          <p14:tracePt t="8267" x="6543675" y="927100"/>
          <p14:tracePt t="8280" x="6573838" y="927100"/>
          <p14:tracePt t="8283" x="6589713" y="927100"/>
          <p14:tracePt t="8296" x="6618288" y="927100"/>
          <p14:tracePt t="8299" x="6634163" y="927100"/>
          <p14:tracePt t="8313" x="6664325" y="927100"/>
          <p14:tracePt t="8315" x="6678613" y="927100"/>
          <p14:tracePt t="8330" x="6692900" y="927100"/>
          <p14:tracePt t="8332" x="6708775" y="927100"/>
          <p14:tracePt t="8346" x="6723063" y="927100"/>
          <p14:tracePt t="8348" x="6738938" y="927100"/>
          <p14:tracePt t="8363" x="6753225" y="927100"/>
          <p14:tracePt t="8365" x="6769100" y="927100"/>
          <p14:tracePt t="8380" x="6783388" y="927100"/>
          <p14:tracePt t="8381" x="6797675" y="927100"/>
          <p14:tracePt t="8396" x="6813550" y="911225"/>
          <p14:tracePt t="8399" x="6827838" y="911225"/>
          <p14:tracePt t="8413" x="6843713" y="896938"/>
          <p14:tracePt t="8414" x="6858000" y="896938"/>
          <p14:tracePt t="8420" x="6872288" y="881063"/>
          <p14:tracePt t="8430" x="6888163" y="881063"/>
          <p14:tracePt t="8436" x="6888163" y="866775"/>
          <p14:tracePt t="8446" x="6902450" y="850900"/>
          <p14:tracePt t="8451" x="6918325" y="850900"/>
          <p14:tracePt t="8463" x="6932613" y="836613"/>
          <p14:tracePt t="8476" x="6946900" y="822325"/>
          <p14:tracePt t="8484" x="6962775" y="806450"/>
          <p14:tracePt t="8492" x="6962775" y="792163"/>
          <p14:tracePt t="8508" x="6977063" y="776288"/>
          <p14:tracePt t="8516" x="6977063" y="762000"/>
          <p14:tracePt t="8524" x="6977063" y="747713"/>
          <p14:tracePt t="8532" x="6992938" y="731838"/>
          <p14:tracePt t="8540" x="6992938" y="717550"/>
          <p14:tracePt t="8548" x="6992938" y="687388"/>
          <p14:tracePt t="8556" x="6992938" y="673100"/>
          <p14:tracePt t="8565" x="6992938" y="657225"/>
          <p14:tracePt t="8572" x="6992938" y="627063"/>
          <p14:tracePt t="8582" x="6992938" y="612775"/>
          <p14:tracePt t="8588" x="6992938" y="596900"/>
          <p14:tracePt t="8598" x="6992938" y="568325"/>
          <p14:tracePt t="8604" x="6992938" y="552450"/>
          <p14:tracePt t="8615" x="6977063" y="538163"/>
          <p14:tracePt t="8620" x="6977063" y="522288"/>
          <p14:tracePt t="8631" x="6962775" y="522288"/>
          <p14:tracePt t="8636" x="6962775" y="508000"/>
          <p14:tracePt t="8644" x="6946900" y="493713"/>
          <p14:tracePt t="8660" x="6946900" y="477838"/>
          <p14:tracePt t="8668" x="6932613" y="463550"/>
          <p14:tracePt t="8677" x="6918325" y="463550"/>
          <p14:tracePt t="8685" x="6918325" y="447675"/>
          <p14:tracePt t="8692" x="6902450" y="433388"/>
          <p14:tracePt t="8701" x="6888163" y="433388"/>
          <p14:tracePt t="8709" x="6872288" y="419100"/>
          <p14:tracePt t="8717" x="6858000" y="419100"/>
          <p14:tracePt t="8725" x="6827838" y="403225"/>
          <p14:tracePt t="8732" x="6813550" y="403225"/>
          <p14:tracePt t="8741" x="6783388" y="388938"/>
          <p14:tracePt t="8748" x="6753225" y="388938"/>
          <p14:tracePt t="8757" x="6708775" y="373063"/>
          <p14:tracePt t="8765" x="6678613" y="373063"/>
          <p14:tracePt t="8773" x="6618288" y="358775"/>
          <p14:tracePt t="8781" x="6604000" y="358775"/>
          <p14:tracePt t="8789" x="6529388" y="358775"/>
          <p14:tracePt t="8798" x="6484938" y="358775"/>
          <p14:tracePt t="8805" x="6438900" y="358775"/>
          <p14:tracePt t="8815" x="6410325" y="358775"/>
          <p14:tracePt t="8821" x="6364288" y="358775"/>
          <p14:tracePt t="8831" x="6335713" y="358775"/>
          <p14:tracePt t="8837" x="6289675" y="358775"/>
          <p14:tracePt t="8846" x="6245225" y="342900"/>
          <p14:tracePt t="8853" x="6200775" y="342900"/>
          <p14:tracePt t="8863" x="6156325" y="342900"/>
          <p14:tracePt t="8869" x="6126163" y="342900"/>
          <p14:tracePt t="8879" x="6096000" y="328613"/>
          <p14:tracePt t="8885" x="6065838" y="314325"/>
          <p14:tracePt t="8896" x="6035675" y="314325"/>
          <p14:tracePt t="8901" x="6007100" y="314325"/>
          <p14:tracePt t="8913" x="5976938" y="298450"/>
          <p14:tracePt t="8917" x="5946775" y="298450"/>
          <p14:tracePt t="8929" x="5930900" y="284163"/>
          <p14:tracePt t="8933" x="5902325" y="284163"/>
          <p14:tracePt t="8946" x="5872163" y="284163"/>
          <p14:tracePt t="8949" x="5842000" y="268288"/>
          <p14:tracePt t="8963" x="5827713" y="268288"/>
          <p14:tracePt t="8966" x="5781675" y="254000"/>
          <p14:tracePt t="8980" x="5753100" y="254000"/>
          <p14:tracePt t="8981" x="5737225" y="254000"/>
          <p14:tracePt t="8996" x="5707063" y="254000"/>
          <p14:tracePt t="8999" x="5676900" y="254000"/>
          <p14:tracePt t="9013" x="5648325" y="254000"/>
          <p14:tracePt t="9015" x="5632450" y="254000"/>
          <p14:tracePt t="9029" x="5602288" y="254000"/>
          <p14:tracePt t="9031" x="5588000" y="254000"/>
          <p14:tracePt t="9046" x="5573713" y="254000"/>
          <p14:tracePt t="9048" x="5543550" y="254000"/>
          <p14:tracePt t="9063" x="5527675" y="254000"/>
          <p14:tracePt t="9064" x="5513388" y="254000"/>
          <p14:tracePt t="9070" x="5483225" y="254000"/>
          <p14:tracePt t="9079" x="5468938" y="254000"/>
          <p14:tracePt t="9086" x="5453063" y="268288"/>
          <p14:tracePt t="9096" x="5438775" y="268288"/>
          <p14:tracePt t="9102" x="5408613" y="284163"/>
          <p14:tracePt t="9118" x="5378450" y="298450"/>
          <p14:tracePt t="9130" x="5364163" y="298450"/>
          <p14:tracePt t="9134" x="5334000" y="314325"/>
          <p14:tracePt t="9146" x="5319713" y="314325"/>
          <p14:tracePt t="9150" x="5303838" y="328613"/>
          <p14:tracePt t="9163" x="5289550" y="328613"/>
          <p14:tracePt t="9166" x="5273675" y="342900"/>
          <p14:tracePt t="9180" x="5259388" y="358775"/>
          <p14:tracePt t="9182" x="5245100" y="358775"/>
          <p14:tracePt t="9196" x="5229225" y="373063"/>
          <p14:tracePt t="9199" x="5214938" y="373063"/>
          <p14:tracePt t="9213" x="5214938" y="388938"/>
          <p14:tracePt t="9215" x="5199063" y="403225"/>
          <p14:tracePt t="9231" x="5199063" y="419100"/>
          <p14:tracePt t="9246" x="5184775" y="433388"/>
          <p14:tracePt t="9248" x="5184775" y="447675"/>
          <p14:tracePt t="9263" x="5168900" y="447675"/>
          <p14:tracePt t="9265" x="5168900" y="463550"/>
          <p14:tracePt t="9281" x="5168900" y="477838"/>
          <p14:tracePt t="9294" x="5168900" y="493713"/>
          <p14:tracePt t="9310" x="5154613" y="508000"/>
          <p14:tracePt t="9326" x="5154613" y="522288"/>
          <p14:tracePt t="9343" x="5154613" y="538163"/>
          <p14:tracePt t="9358" x="5154613" y="552450"/>
          <p14:tracePt t="9375" x="5154613" y="568325"/>
          <p14:tracePt t="9383" x="5154613" y="582613"/>
          <p14:tracePt t="9391" x="5168900" y="596900"/>
          <p14:tracePt t="9407" x="5168900" y="612775"/>
          <p14:tracePt t="9415" x="5184775" y="627063"/>
          <p14:tracePt t="9423" x="5199063" y="642938"/>
          <p14:tracePt t="9431" x="5214938" y="657225"/>
          <p14:tracePt t="9439" x="5229225" y="673100"/>
          <p14:tracePt t="9448" x="5229225" y="687388"/>
          <p14:tracePt t="9455" x="5245100" y="701675"/>
          <p14:tracePt t="9465" x="5259388" y="717550"/>
          <p14:tracePt t="9471" x="5289550" y="731838"/>
          <p14:tracePt t="9482" x="5303838" y="731838"/>
          <p14:tracePt t="9487" x="5319713" y="747713"/>
          <p14:tracePt t="9495" x="5334000" y="762000"/>
          <p14:tracePt t="9503" x="5348288" y="776288"/>
          <p14:tracePt t="9512" x="5378450" y="792163"/>
          <p14:tracePt t="9520" x="5394325" y="792163"/>
          <p14:tracePt t="9527" x="5408613" y="806450"/>
          <p14:tracePt t="9536" x="5422900" y="822325"/>
          <p14:tracePt t="9543" x="5453063" y="836613"/>
          <p14:tracePt t="9551" x="5468938" y="836613"/>
          <p14:tracePt t="9559" x="5483225" y="850900"/>
          <p14:tracePt t="9568" x="5499100" y="866775"/>
          <p14:tracePt t="9575" x="5513388" y="866775"/>
          <p14:tracePt t="9584" x="5543550" y="881063"/>
          <p14:tracePt t="9591" x="5557838" y="896938"/>
          <p14:tracePt t="9599" x="5573713" y="896938"/>
          <p14:tracePt t="9607" x="5602288" y="911225"/>
          <p14:tracePt t="9615" x="5632450" y="927100"/>
          <p14:tracePt t="9623" x="5648325" y="941388"/>
          <p14:tracePt t="9631" x="5676900" y="941388"/>
          <p14:tracePt t="9639" x="5707063" y="955675"/>
          <p14:tracePt t="9648" x="5722938" y="955675"/>
          <p14:tracePt t="9655" x="5753100" y="971550"/>
          <p14:tracePt t="9664" x="5781675" y="971550"/>
          <p14:tracePt t="9672" x="5797550" y="985838"/>
          <p14:tracePt t="9681" x="5827713" y="1001713"/>
          <p14:tracePt t="9688" x="5856288" y="1001713"/>
          <p14:tracePt t="9698" x="5872163" y="1001713"/>
          <p14:tracePt t="9704" x="5902325" y="1016000"/>
          <p14:tracePt t="9712" x="5916613" y="1016000"/>
          <p14:tracePt t="9719" x="5946775" y="1016000"/>
          <p14:tracePt t="9729" x="5961063" y="1030288"/>
          <p14:tracePt t="9736" x="5991225" y="1030288"/>
          <p14:tracePt t="9746" x="6007100" y="1030288"/>
          <p14:tracePt t="9752" x="6035675" y="1046163"/>
          <p14:tracePt t="9763" x="6051550" y="1046163"/>
          <p14:tracePt t="9768" x="6081713" y="1046163"/>
          <p14:tracePt t="9780" x="6110288" y="1060450"/>
          <p14:tracePt t="9784" x="6126163" y="1060450"/>
          <p14:tracePt t="9796" x="6156325" y="1060450"/>
          <p14:tracePt t="9800" x="6184900" y="1060450"/>
          <p14:tracePt t="9813" x="6215063" y="1060450"/>
          <p14:tracePt t="9816" x="6245225" y="1060450"/>
          <p14:tracePt t="9829" x="6275388" y="1060450"/>
          <p14:tracePt t="9832" x="6305550" y="1060450"/>
          <p14:tracePt t="9846" x="6319838" y="1076325"/>
          <p14:tracePt t="9848" x="6350000" y="1076325"/>
          <p14:tracePt t="9863" x="6380163" y="1076325"/>
          <p14:tracePt t="9865" x="6394450" y="1076325"/>
          <p14:tracePt t="9879" x="6424613" y="1076325"/>
          <p14:tracePt t="9881" x="6438900" y="1076325"/>
          <p14:tracePt t="9896" x="6469063" y="1076325"/>
          <p14:tracePt t="9898" x="6484938" y="1076325"/>
          <p14:tracePt t="9913" x="6499225" y="1076325"/>
          <p14:tracePt t="9914" x="6515100" y="1076325"/>
          <p14:tracePt t="9920" x="6543675" y="1076325"/>
          <p14:tracePt t="9929" x="6559550" y="1076325"/>
          <p14:tracePt t="9937" x="6573838" y="1076325"/>
          <p14:tracePt t="9946" x="6589713" y="1076325"/>
          <p14:tracePt t="9953" x="6604000" y="1076325"/>
          <p14:tracePt t="9963" x="6618288" y="1076325"/>
          <p14:tracePt t="9968" x="6634163" y="1076325"/>
          <p14:tracePt t="9979" x="6648450" y="1076325"/>
          <p14:tracePt t="9985" x="6664325" y="1076325"/>
          <p14:tracePt t="9996" x="6678613" y="1076325"/>
          <p14:tracePt t="10001" x="6692900" y="1076325"/>
          <p14:tracePt t="10013" x="6708775" y="1076325"/>
          <p14:tracePt t="10016" x="6723063" y="1076325"/>
          <p14:tracePt t="10032" x="6738938" y="1076325"/>
          <p14:tracePt t="10046" x="6753225" y="1076325"/>
          <p14:tracePt t="10063" x="6769100" y="1060450"/>
          <p14:tracePt t="10080" x="6783388" y="1060450"/>
          <p14:tracePt t="10098" x="6797675" y="1060450"/>
          <p14:tracePt t="10130" x="6797675" y="1046163"/>
          <p14:tracePt t="10145" x="6797675" y="1030288"/>
          <p14:tracePt t="10867" x="6797675" y="1046163"/>
          <p14:tracePt t="10875" x="6797675" y="1076325"/>
          <p14:tracePt t="10883" x="6783388" y="1090613"/>
          <p14:tracePt t="10891" x="6783388" y="1104900"/>
          <p14:tracePt t="10899" x="6783388" y="1135063"/>
          <p14:tracePt t="10907" x="6769100" y="1165225"/>
          <p14:tracePt t="10915" x="6753225" y="1195388"/>
          <p14:tracePt t="10923" x="6753225" y="1225550"/>
          <p14:tracePt t="10932" x="6738938" y="1270000"/>
          <p14:tracePt t="10939" x="6723063" y="1314450"/>
          <p14:tracePt t="10948" x="6708775" y="1358900"/>
          <p14:tracePt t="10955" x="6692900" y="1389063"/>
          <p14:tracePt t="10966" x="6678613" y="1449388"/>
          <p14:tracePt t="10971" x="6664325" y="1493838"/>
          <p14:tracePt t="10982" x="6648450" y="1538288"/>
          <p14:tracePt t="10987" x="6634163" y="1598613"/>
          <p14:tracePt t="10998" x="6604000" y="1658938"/>
          <p14:tracePt t="11003" x="6589713" y="1717675"/>
          <p14:tracePt t="11012" x="6573838" y="1778000"/>
          <p14:tracePt t="11019" x="6573838" y="1838325"/>
          <p14:tracePt t="11027" x="6559550" y="1897063"/>
          <p14:tracePt t="11036" x="6559550" y="1912938"/>
          <p14:tracePt t="11043" x="6543675" y="1971675"/>
          <p14:tracePt t="11052" x="6529388" y="2017713"/>
          <p14:tracePt t="11060" x="6529388" y="2062163"/>
          <p14:tracePt t="11068" x="6529388" y="2106613"/>
          <p14:tracePt t="11076" x="6515100" y="2151063"/>
          <p14:tracePt t="11084" x="6515100" y="2181225"/>
          <p14:tracePt t="11092" x="6515100" y="2225675"/>
          <p14:tracePt t="11100" x="6515100" y="2255838"/>
          <p14:tracePt t="11108" x="6515100" y="2286000"/>
          <p14:tracePt t="11116" x="6515100" y="2316163"/>
          <p14:tracePt t="11124" x="6515100" y="2346325"/>
          <p14:tracePt t="11132" x="6515100" y="2360613"/>
          <p14:tracePt t="11140" x="6515100" y="2390775"/>
          <p14:tracePt t="11148" x="6515100" y="2405063"/>
          <p14:tracePt t="11156" x="6515100" y="2420938"/>
          <p14:tracePt t="11172" x="6515100" y="2435225"/>
          <p14:tracePt t="11188" x="6515100" y="2451100"/>
          <p14:tracePt t="11204" x="6499225" y="2451100"/>
          <p14:tracePt t="11220" x="6499225" y="2465388"/>
          <p14:tracePt t="11236" x="6499225" y="2479675"/>
          <p14:tracePt t="11244" x="6484938" y="2479675"/>
          <p14:tracePt t="11260" x="6469063" y="2479675"/>
          <p14:tracePt t="11269" x="6469063" y="2495550"/>
          <p14:tracePt t="11292" x="6454775" y="2495550"/>
          <p14:tracePt t="11300" x="6454775" y="2509838"/>
          <p14:tracePt t="11324" x="6438900" y="2509838"/>
          <p14:tracePt t="11382" x="6424613" y="2509838"/>
          <p14:tracePt t="11437" x="6410325" y="2509838"/>
          <p14:tracePt t="11525" x="6394450" y="2509838"/>
          <p14:tracePt t="11550" x="6394450" y="2495550"/>
          <p14:tracePt t="11798" x="6394450" y="2479675"/>
          <p14:tracePt t="11854" x="6394450" y="2465388"/>
          <p14:tracePt t="12192" x="6380163" y="2465388"/>
          <p14:tracePt t="12208" x="6364288" y="2465388"/>
          <p14:tracePt t="12215" x="6364288" y="2479675"/>
          <p14:tracePt t="12231" x="6350000" y="2495550"/>
          <p14:tracePt t="12240" x="6350000" y="2509838"/>
          <p14:tracePt t="12251" x="6335713" y="2509838"/>
          <p14:tracePt t="12255" x="6335713" y="2525713"/>
          <p14:tracePt t="12266" x="6319838" y="2540000"/>
          <p14:tracePt t="12282" x="6319838" y="2554288"/>
          <p14:tracePt t="12287" x="6305550" y="2554288"/>
          <p14:tracePt t="12297" x="6305550" y="2570163"/>
          <p14:tracePt t="12311" x="6289675" y="2584450"/>
          <p14:tracePt t="12327" x="6275388" y="2600325"/>
          <p14:tracePt t="12344" x="6275388" y="2614613"/>
          <p14:tracePt t="12352" x="6275388" y="2628900"/>
          <p14:tracePt t="12365" x="6261100" y="2628900"/>
          <p14:tracePt t="12368" x="6261100" y="2644775"/>
          <p14:tracePt t="12376" x="6245225" y="2659063"/>
          <p14:tracePt t="12384" x="6245225" y="2674938"/>
          <p14:tracePt t="12392" x="6230938" y="2689225"/>
          <p14:tracePt t="12400" x="6230938" y="2705100"/>
          <p14:tracePt t="12408" x="6215063" y="2719388"/>
          <p14:tracePt t="12416" x="6215063" y="2749550"/>
          <p14:tracePt t="12424" x="6200775" y="2763838"/>
          <p14:tracePt t="12432" x="6200775" y="2779713"/>
          <p14:tracePt t="12440" x="6200775" y="2794000"/>
          <p14:tracePt t="12448" x="6184900" y="2824163"/>
          <p14:tracePt t="12457" x="6184900" y="2838450"/>
          <p14:tracePt t="12465" x="6184900" y="2854325"/>
          <p14:tracePt t="12472" x="6170613" y="2868613"/>
          <p14:tracePt t="12481" x="6170613" y="2882900"/>
          <p14:tracePt t="12489" x="6170613" y="2913063"/>
          <p14:tracePt t="12504" x="6156325" y="2943225"/>
          <p14:tracePt t="12515" x="6156325" y="2959100"/>
          <p14:tracePt t="12520" x="6156325" y="2973388"/>
          <p14:tracePt t="12528" x="6156325" y="2987675"/>
          <p14:tracePt t="12536" x="6156325" y="3003550"/>
          <p14:tracePt t="12544" x="6140450" y="3017838"/>
          <p14:tracePt t="12553" x="6140450" y="3033713"/>
          <p14:tracePt t="12561" x="6140450" y="3062288"/>
          <p14:tracePt t="12569" x="6140450" y="3078163"/>
          <p14:tracePt t="12577" x="6140450" y="3092450"/>
          <p14:tracePt t="12585" x="6126163" y="3108325"/>
          <p14:tracePt t="12593" x="6126163" y="3136900"/>
          <p14:tracePt t="12601" x="6126163" y="3152775"/>
          <p14:tracePt t="12609" x="6126163" y="3182938"/>
          <p14:tracePt t="12616" x="6126163" y="3197225"/>
          <p14:tracePt t="12625" x="6110288" y="3227388"/>
          <p14:tracePt t="12633" x="6110288" y="3241675"/>
          <p14:tracePt t="12641" x="6110288" y="3257550"/>
          <p14:tracePt t="12648" x="6110288" y="3287713"/>
          <p14:tracePt t="12657" x="6096000" y="3302000"/>
          <p14:tracePt t="12665" x="6096000" y="3316288"/>
          <p14:tracePt t="12673" x="6096000" y="3346450"/>
          <p14:tracePt t="12682" x="6096000" y="3362325"/>
          <p14:tracePt t="12689" x="6096000" y="3390900"/>
          <p14:tracePt t="12698" x="6096000" y="3406775"/>
          <p14:tracePt t="12705" x="6081713" y="3436938"/>
          <p14:tracePt t="12714" x="6081713" y="3481388"/>
          <p14:tracePt t="12721" x="6081713" y="3495675"/>
          <p14:tracePt t="12732" x="6081713" y="3556000"/>
          <p14:tracePt t="12737" x="6065838" y="3600450"/>
          <p14:tracePt t="12746" x="6065838" y="3630613"/>
          <p14:tracePt t="12753" x="6065838" y="3690938"/>
          <p14:tracePt t="12763" x="6065838" y="3705225"/>
          <p14:tracePt t="12769" x="6051550" y="3749675"/>
          <p14:tracePt t="12780" x="6051550" y="3795713"/>
          <p14:tracePt t="12785" x="6051550" y="3840163"/>
          <p14:tracePt t="12796" x="6051550" y="3870325"/>
          <p14:tracePt t="12801" x="6051550" y="3914775"/>
          <p14:tracePt t="12813" x="6051550" y="3929063"/>
          <p14:tracePt t="12817" x="6035675" y="3959225"/>
          <p14:tracePt t="12830" x="6035675" y="3989388"/>
          <p14:tracePt t="12833" x="6035675" y="4003675"/>
          <p14:tracePt t="12846" x="6035675" y="4019550"/>
          <p14:tracePt t="12849" x="6035675" y="4033838"/>
          <p14:tracePt t="12863" x="6035675" y="4049713"/>
          <p14:tracePt t="12874" x="6035675" y="4064000"/>
          <p14:tracePt t="12881" x="6035675" y="4078288"/>
          <p14:tracePt t="12890" x="6035675" y="4094163"/>
          <p14:tracePt t="12899" x="6035675" y="4108450"/>
          <p14:tracePt t="12906" x="6021388" y="4124325"/>
          <p14:tracePt t="12915" x="6021388" y="4138613"/>
          <p14:tracePt t="12922" x="6021388" y="4152900"/>
          <p14:tracePt t="12931" x="6021388" y="4168775"/>
          <p14:tracePt t="12938" x="6021388" y="4183063"/>
          <p14:tracePt t="12948" x="6007100" y="4183063"/>
          <p14:tracePt t="12954" x="6007100" y="4198938"/>
          <p14:tracePt t="12963" x="6007100" y="4213225"/>
          <p14:tracePt t="12970" x="6007100" y="4229100"/>
          <p14:tracePt t="12980" x="6007100" y="4243388"/>
          <p14:tracePt t="12987" x="6007100" y="4257675"/>
          <p14:tracePt t="12996" x="6007100" y="4273550"/>
          <p14:tracePt t="13002" x="6007100" y="4287838"/>
          <p14:tracePt t="13636" x="6007100" y="4303713"/>
          <p14:tracePt t="13644" x="5991225" y="4332288"/>
          <p14:tracePt t="13652" x="5991225" y="4362450"/>
          <p14:tracePt t="13667" x="5976938" y="4392613"/>
          <p14:tracePt t="13668" x="5961063" y="4422775"/>
          <p14:tracePt t="13676" x="5946775" y="4452938"/>
          <p14:tracePt t="13691" x="5930900" y="4497388"/>
          <p14:tracePt t="13693" x="5916613" y="4527550"/>
          <p14:tracePt t="13700" x="5902325" y="4572000"/>
          <p14:tracePt t="13708" x="5886450" y="4602163"/>
          <p14:tracePt t="13716" x="5872163" y="4632325"/>
          <p14:tracePt t="13724" x="5856288" y="4676775"/>
          <p14:tracePt t="13732" x="5842000" y="4706938"/>
          <p14:tracePt t="13740" x="5827713" y="4737100"/>
          <p14:tracePt t="13748" x="5827713" y="4765675"/>
          <p14:tracePt t="13756" x="5811838" y="4795838"/>
          <p14:tracePt t="13765" x="5811838" y="4826000"/>
          <p14:tracePt t="13772" x="5797550" y="4856163"/>
          <p14:tracePt t="13782" x="5781675" y="4870450"/>
          <p14:tracePt t="13788" x="5781675" y="4900613"/>
          <p14:tracePt t="13799" x="5781675" y="4914900"/>
          <p14:tracePt t="13805" x="5767388" y="4930775"/>
          <p14:tracePt t="13815" x="5767388" y="4960938"/>
          <p14:tracePt t="13820" x="5767388" y="4975225"/>
          <p14:tracePt t="13828" x="5767388" y="4991100"/>
          <p14:tracePt t="13837" x="5753100" y="4991100"/>
          <p14:tracePt t="13845" x="5753100" y="5005388"/>
          <p14:tracePt t="13853" x="5753100" y="5019675"/>
          <p14:tracePt t="13860" x="5753100" y="5035550"/>
          <p14:tracePt t="13869" x="5753100" y="5049838"/>
          <p14:tracePt t="13885" x="5753100" y="5065713"/>
          <p14:tracePt t="13892" x="5753100" y="5080000"/>
          <p14:tracePt t="13917" x="5753100" y="5094288"/>
          <p14:tracePt t="13957" x="5753100" y="5110163"/>
          <p14:tracePt t="14126" x="5753100" y="5094288"/>
          <p14:tracePt t="14157" x="5753100" y="5080000"/>
          <p14:tracePt t="14167" x="5753100" y="5065713"/>
          <p14:tracePt t="14183" x="5767388" y="5049838"/>
          <p14:tracePt t="14190" x="5767388" y="5019675"/>
          <p14:tracePt t="14199" x="5767388" y="5005388"/>
          <p14:tracePt t="14206" x="5781675" y="4975225"/>
          <p14:tracePt t="14216" x="5781675" y="4945063"/>
          <p14:tracePt t="14221" x="5781675" y="4914900"/>
          <p14:tracePt t="14232" x="5797550" y="4886325"/>
          <p14:tracePt t="14237" x="5797550" y="4856163"/>
          <p14:tracePt t="14249" x="5797550" y="4811713"/>
          <p14:tracePt t="14253" x="5811838" y="4781550"/>
          <p14:tracePt t="14262" x="5811838" y="4737100"/>
          <p14:tracePt t="14270" x="5827713" y="4721225"/>
          <p14:tracePt t="14277" x="5827713" y="4691063"/>
          <p14:tracePt t="14287" x="5827713" y="4660900"/>
          <p14:tracePt t="14294" x="5842000" y="4646613"/>
          <p14:tracePt t="14302" x="5842000" y="4632325"/>
          <p14:tracePt t="14310" x="5842000" y="4616450"/>
          <p14:tracePt t="14318" x="5842000" y="4602163"/>
          <p14:tracePt t="14326" x="5856288" y="4586288"/>
          <p14:tracePt t="14334" x="5856288" y="4572000"/>
          <p14:tracePt t="14342" x="5856288" y="4557713"/>
          <p14:tracePt t="14358" x="5856288" y="4541838"/>
          <p14:tracePt t="14366" x="5856288" y="4527550"/>
          <p14:tracePt t="14374" x="5856288" y="4511675"/>
          <p14:tracePt t="14382" x="5872163" y="4497388"/>
          <p14:tracePt t="14390" x="5872163" y="4483100"/>
          <p14:tracePt t="14406" x="5872163" y="4452938"/>
          <p14:tracePt t="14422" x="5886450" y="4437063"/>
          <p14:tracePt t="14432" x="5886450" y="4422775"/>
          <p14:tracePt t="14438" x="5886450" y="4406900"/>
          <p14:tracePt t="14448" x="5886450" y="4392613"/>
          <p14:tracePt t="14464" x="5902325" y="4378325"/>
          <p14:tracePt t="14470" x="5902325" y="4362450"/>
          <p14:tracePt t="14487" x="5902325" y="4348163"/>
          <p14:tracePt t="14503" x="5902325" y="4332288"/>
          <p14:tracePt t="14510" x="5902325" y="4318000"/>
          <p14:tracePt t="14526" x="5916613" y="4303713"/>
          <p14:tracePt t="14535" x="5916613" y="4287838"/>
          <p14:tracePt t="14543" x="5916613" y="4273550"/>
          <p14:tracePt t="14558" x="5916613" y="4257675"/>
          <p14:tracePt t="14567" x="5930900" y="4243388"/>
          <p14:tracePt t="14575" x="5930900" y="4229100"/>
          <p14:tracePt t="14590" x="5930900" y="4213225"/>
          <p14:tracePt t="14599" x="5930900" y="4198938"/>
          <p14:tracePt t="14607" x="5946775" y="4183063"/>
          <p14:tracePt t="14615" x="5946775" y="4168775"/>
          <p14:tracePt t="14632" x="5946775" y="4152900"/>
          <p14:tracePt t="14639" x="5961063" y="4138613"/>
          <p14:tracePt t="14648" x="5961063" y="4124325"/>
          <p14:tracePt t="14665" x="5961063" y="4108450"/>
          <p14:tracePt t="14682" x="5976938" y="4094163"/>
          <p14:tracePt t="14695" x="5976938" y="4078288"/>
          <p14:tracePt t="14711" x="5976938" y="4064000"/>
          <p14:tracePt t="14735" x="5976938" y="4049713"/>
          <p14:tracePt t="14759" x="5976938" y="4033838"/>
          <p14:tracePt t="14775" x="5976938" y="4019550"/>
          <p14:tracePt t="14791" x="5991225" y="4003675"/>
          <p14:tracePt t="14807" x="5991225" y="3989388"/>
          <p14:tracePt t="14823" x="5991225" y="3975100"/>
          <p14:tracePt t="14839" x="5991225" y="3959225"/>
          <p14:tracePt t="14855" x="5991225" y="3944938"/>
          <p14:tracePt t="14871" x="5991225" y="3929063"/>
          <p14:tracePt t="14882" x="5991225" y="3914775"/>
          <p14:tracePt t="14898" x="5991225" y="3898900"/>
          <p14:tracePt t="14904" x="5991225" y="3884613"/>
          <p14:tracePt t="14912" x="5991225" y="3854450"/>
          <p14:tracePt t="14919" x="5991225" y="3840163"/>
          <p14:tracePt t="14928" x="6007100" y="3824288"/>
          <p14:tracePt t="14936" x="6007100" y="3810000"/>
          <p14:tracePt t="14943" x="6007100" y="3779838"/>
          <p14:tracePt t="14952" x="6007100" y="3765550"/>
          <p14:tracePt t="14960" x="6007100" y="3749675"/>
          <p14:tracePt t="14968" x="6007100" y="3721100"/>
          <p14:tracePt t="14976" x="6007100" y="3690938"/>
          <p14:tracePt t="14984" x="6007100" y="3675063"/>
          <p14:tracePt t="14992" x="6007100" y="3644900"/>
          <p14:tracePt t="15000" x="6007100" y="3600450"/>
          <p14:tracePt t="15008" x="6007100" y="3586163"/>
          <p14:tracePt t="15016" x="6007100" y="3541713"/>
          <p14:tracePt t="15024" x="6007100" y="3511550"/>
          <p14:tracePt t="15032" x="6007100" y="3481388"/>
          <p14:tracePt t="15040" x="6007100" y="3451225"/>
          <p14:tracePt t="15048" x="6007100" y="3421063"/>
          <p14:tracePt t="15056" x="6007100" y="3390900"/>
          <p14:tracePt t="15064" x="6007100" y="3362325"/>
          <p14:tracePt t="15072" x="6007100" y="3332163"/>
          <p14:tracePt t="15082" x="6007100" y="3316288"/>
          <p14:tracePt t="15088" x="6007100" y="3287713"/>
          <p14:tracePt t="15098" x="6007100" y="3271838"/>
          <p14:tracePt t="15104" x="6007100" y="3257550"/>
          <p14:tracePt t="15115" x="6021388" y="3227388"/>
          <p14:tracePt t="15120" x="6021388" y="3213100"/>
          <p14:tracePt t="15130" x="6021388" y="3197225"/>
          <p14:tracePt t="15137" x="6021388" y="3182938"/>
          <p14:tracePt t="15152" x="6021388" y="3167063"/>
          <p14:tracePt t="15163" x="6035675" y="3152775"/>
          <p14:tracePt t="15168" x="6035675" y="3136900"/>
          <p14:tracePt t="15185" x="6035675" y="3122613"/>
          <p14:tracePt t="15196" x="6035675" y="3108325"/>
          <p14:tracePt t="15209" x="6051550" y="3092450"/>
          <p14:tracePt t="15217" x="6051550" y="3078163"/>
          <p14:tracePt t="15225" x="6051550" y="3062288"/>
          <p14:tracePt t="15233" x="6051550" y="3048000"/>
          <p14:tracePt t="15241" x="6065838" y="3033713"/>
          <p14:tracePt t="15249" x="6065838" y="3017838"/>
          <p14:tracePt t="15257" x="6065838" y="3003550"/>
          <p14:tracePt t="15265" x="6081713" y="2987675"/>
          <p14:tracePt t="15273" x="6081713" y="2973388"/>
          <p14:tracePt t="15281" x="6081713" y="2959100"/>
          <p14:tracePt t="15289" x="6096000" y="2943225"/>
          <p14:tracePt t="15298" x="6096000" y="2928938"/>
          <p14:tracePt t="15305" x="6110288" y="2913063"/>
          <p14:tracePt t="15315" x="6110288" y="2898775"/>
          <p14:tracePt t="15321" x="6126163" y="2882900"/>
          <p14:tracePt t="15331" x="6126163" y="2868613"/>
          <p14:tracePt t="15337" x="6140450" y="2854325"/>
          <p14:tracePt t="15347" x="6140450" y="2838450"/>
          <p14:tracePt t="15353" x="6156325" y="2824163"/>
          <p14:tracePt t="15363" x="6156325" y="2808288"/>
          <p14:tracePt t="15369" x="6170613" y="2794000"/>
          <p14:tracePt t="15385" x="6170613" y="2779713"/>
          <p14:tracePt t="15396" x="6184900" y="2763838"/>
          <p14:tracePt t="15401" x="6184900" y="2749550"/>
          <p14:tracePt t="15417" x="6184900" y="2733675"/>
          <p14:tracePt t="15430" x="6200775" y="2719388"/>
          <p14:tracePt t="15433" x="6200775" y="2705100"/>
          <p14:tracePt t="15449" x="6200775" y="2689225"/>
          <p14:tracePt t="15463" x="6215063" y="2674938"/>
          <p14:tracePt t="15480" x="6215063" y="2659063"/>
          <p14:tracePt t="15483" x="6215063" y="2644775"/>
          <p14:tracePt t="15496" x="6215063" y="2628900"/>
          <p14:tracePt t="15498" x="6230938" y="2614613"/>
          <p14:tracePt t="15513" x="6230938" y="2600325"/>
          <p14:tracePt t="16172" x="6230938" y="2570163"/>
          <p14:tracePt t="16184" x="6230938" y="2540000"/>
          <p14:tracePt t="16187" x="6230938" y="2509838"/>
          <p14:tracePt t="16196" x="6245225" y="2479675"/>
          <p14:tracePt t="16205" x="6245225" y="2435225"/>
          <p14:tracePt t="16212" x="6261100" y="2405063"/>
          <p14:tracePt t="16219" x="6275388" y="2346325"/>
          <p14:tracePt t="16227" x="6289675" y="2271713"/>
          <p14:tracePt t="16236" x="6305550" y="2197100"/>
          <p14:tracePt t="16244" x="6305550" y="2120900"/>
          <p14:tracePt t="16252" x="6319838" y="2046288"/>
          <p14:tracePt t="16260" x="6335713" y="1971675"/>
          <p14:tracePt t="16268" x="6350000" y="1912938"/>
          <p14:tracePt t="16276" x="6350000" y="1838325"/>
          <p14:tracePt t="16284" x="6364288" y="1763713"/>
          <p14:tracePt t="16292" x="6380163" y="1703388"/>
          <p14:tracePt t="16300" x="6380163" y="1643063"/>
          <p14:tracePt t="16308" x="6394450" y="1612900"/>
          <p14:tracePt t="16316" x="6394450" y="1554163"/>
          <p14:tracePt t="16324" x="6394450" y="1509713"/>
          <p14:tracePt t="16332" x="6410325" y="1479550"/>
          <p14:tracePt t="16340" x="6410325" y="1449388"/>
          <p14:tracePt t="16348" x="6424613" y="1419225"/>
          <p14:tracePt t="16356" x="6424613" y="1404938"/>
          <p14:tracePt t="16365" x="6424613" y="1389063"/>
          <p14:tracePt t="16382" x="6424613" y="1374775"/>
          <p14:tracePt t="16399" x="6424613" y="1358900"/>
          <p14:tracePt t="16404" x="6438900" y="1358900"/>
          <p14:tracePt t="16415" x="6438900" y="1344613"/>
          <p14:tracePt t="16444" x="6438900" y="1330325"/>
          <p14:tracePt t="16509" x="6438900" y="1314450"/>
          <p14:tracePt t="16541" x="6438900" y="1300163"/>
          <p14:tracePt t="16573" x="6438900" y="1284288"/>
          <p14:tracePt t="16613" x="6438900" y="1270000"/>
          <p14:tracePt t="16637" x="6438900" y="1255713"/>
          <p14:tracePt t="16653" x="6438900" y="1239838"/>
          <p14:tracePt t="16661" x="6438900" y="1225550"/>
          <p14:tracePt t="16677" x="6438900" y="1209675"/>
          <p14:tracePt t="16685" x="6438900" y="1195388"/>
          <p14:tracePt t="16693" x="6438900" y="1181100"/>
          <p14:tracePt t="16709" x="6438900" y="1165225"/>
          <p14:tracePt t="16717" x="6438900" y="1150938"/>
          <p14:tracePt t="16733" x="6438900" y="1135063"/>
          <p14:tracePt t="16741" x="6424613" y="1135063"/>
          <p14:tracePt t="16757" x="6424613" y="1120775"/>
          <p14:tracePt t="16950" x="6410325" y="1120775"/>
          <p14:tracePt t="16974" x="6394450" y="1120775"/>
          <p14:tracePt t="16990" x="6380163" y="1120775"/>
          <p14:tracePt t="16999" x="6364288" y="1120775"/>
          <p14:tracePt t="17006" x="6350000" y="1120775"/>
          <p14:tracePt t="17015" x="6335713" y="1120775"/>
          <p14:tracePt t="17023" x="6319838" y="1120775"/>
          <p14:tracePt t="17032" x="6289675" y="1120775"/>
          <p14:tracePt t="17038" x="6275388" y="1120775"/>
          <p14:tracePt t="17048" x="6245225" y="1120775"/>
          <p14:tracePt t="17054" x="6215063" y="1120775"/>
          <p14:tracePt t="17065" x="6184900" y="1120775"/>
          <p14:tracePt t="17070" x="6170613" y="1120775"/>
          <p14:tracePt t="17078" x="6140450" y="1120775"/>
          <p14:tracePt t="17087" x="6110288" y="1120775"/>
          <p14:tracePt t="17095" x="6096000" y="1120775"/>
          <p14:tracePt t="17103" x="6065838" y="1120775"/>
          <p14:tracePt t="17111" x="6035675" y="1120775"/>
          <p14:tracePt t="17119" x="6007100" y="1120775"/>
          <p14:tracePt t="17126" x="5976938" y="1104900"/>
          <p14:tracePt t="17134" x="5961063" y="1104900"/>
          <p14:tracePt t="17142" x="5930900" y="1104900"/>
          <p14:tracePt t="17151" x="5916613" y="1104900"/>
          <p14:tracePt t="17158" x="5902325" y="1104900"/>
          <p14:tracePt t="17167" x="5872163" y="1090613"/>
          <p14:tracePt t="17182" x="5856288" y="1090613"/>
          <p14:tracePt t="17191" x="5842000" y="1090613"/>
          <p14:tracePt t="17206" x="5827713" y="1090613"/>
          <p14:tracePt t="17239" x="5811838" y="1090613"/>
          <p14:tracePt t="17359" x="5827713" y="1076325"/>
          <p14:tracePt t="17368" x="5842000" y="1076325"/>
          <p14:tracePt t="17376" x="5886450" y="1076325"/>
          <p14:tracePt t="17383" x="5902325" y="1076325"/>
          <p14:tracePt t="17392" x="5930900" y="1076325"/>
          <p14:tracePt t="17401" x="5961063" y="1076325"/>
          <p14:tracePt t="17407" x="6007100" y="1076325"/>
          <p14:tracePt t="17415" x="6035675" y="1076325"/>
          <p14:tracePt t="17423" x="6065838" y="1076325"/>
          <p14:tracePt t="17431" x="6110288" y="1076325"/>
          <p14:tracePt t="17440" x="6140450" y="1076325"/>
          <p14:tracePt t="17448" x="6184900" y="1076325"/>
          <p14:tracePt t="17456" x="6215063" y="1076325"/>
          <p14:tracePt t="17465" x="6245225" y="1076325"/>
          <p14:tracePt t="17472" x="6275388" y="1076325"/>
          <p14:tracePt t="17481" x="6289675" y="1076325"/>
          <p14:tracePt t="17488" x="6305550" y="1076325"/>
          <p14:tracePt t="17498" x="6319838" y="1076325"/>
          <p14:tracePt t="17504" x="6335713" y="1076325"/>
          <p14:tracePt t="17513" x="6350000" y="1076325"/>
          <p14:tracePt t="17528" x="6364288" y="1076325"/>
          <p14:tracePt t="17560" x="6380163" y="1076325"/>
          <p14:tracePt t="18435" x="6380163" y="1090613"/>
          <p14:tracePt t="18443" x="6380163" y="1135063"/>
          <p14:tracePt t="18450" x="6380163" y="1181100"/>
          <p14:tracePt t="18459" x="6380163" y="1255713"/>
          <p14:tracePt t="18473" x="6380163" y="1330325"/>
          <p14:tracePt t="18476" x="6380163" y="1419225"/>
          <p14:tracePt t="18482" x="6380163" y="1524000"/>
          <p14:tracePt t="18491" x="6380163" y="1628775"/>
          <p14:tracePt t="18498" x="6380163" y="1747838"/>
          <p14:tracePt t="18507" x="6364288" y="1866900"/>
          <p14:tracePt t="18515" x="6364288" y="2001838"/>
          <p14:tracePt t="18523" x="6350000" y="2136775"/>
          <p14:tracePt t="18532" x="6350000" y="2255838"/>
          <p14:tracePt t="18539" x="6335713" y="2390775"/>
          <p14:tracePt t="18548" x="6335713" y="2525713"/>
          <p14:tracePt t="18555" x="6319838" y="2659063"/>
          <p14:tracePt t="18565" x="6305550" y="2779713"/>
          <p14:tracePt t="18571" x="6305550" y="2913063"/>
          <p14:tracePt t="18581" x="6305550" y="3033713"/>
          <p14:tracePt t="18587" x="6305550" y="3167063"/>
          <p14:tracePt t="18596" x="6305550" y="3302000"/>
          <p14:tracePt t="18604" x="6305550" y="3406775"/>
          <p14:tracePt t="18613" x="6305550" y="3525838"/>
          <p14:tracePt t="18619" x="6305550" y="3630613"/>
          <p14:tracePt t="18630" x="6305550" y="3735388"/>
          <p14:tracePt t="18635" x="6305550" y="3810000"/>
          <p14:tracePt t="18646" x="6305550" y="3898900"/>
          <p14:tracePt t="18651" x="6305550" y="3975100"/>
          <p14:tracePt t="18663" x="6305550" y="4003675"/>
          <p14:tracePt t="18667" x="6305550" y="4094163"/>
          <p14:tracePt t="18680" x="6305550" y="4124325"/>
          <p14:tracePt t="18683" x="6305550" y="4168775"/>
          <p14:tracePt t="18696" x="6305550" y="4213225"/>
          <p14:tracePt t="18699" x="6305550" y="4257675"/>
          <p14:tracePt t="18713" x="6289675" y="4287838"/>
          <p14:tracePt t="18715" x="6289675" y="4318000"/>
          <p14:tracePt t="18730" x="6289675" y="4348163"/>
          <p14:tracePt t="18732" x="6289675" y="4378325"/>
          <p14:tracePt t="18739" x="6275388" y="4406900"/>
          <p14:tracePt t="18756" x="6261100" y="4422775"/>
          <p14:tracePt t="18765" x="6245225" y="4452938"/>
          <p14:tracePt t="18771" x="6245225" y="4467225"/>
          <p14:tracePt t="18782" x="6230938" y="4483100"/>
          <p14:tracePt t="18787" x="6215063" y="4497388"/>
          <p14:tracePt t="18798" x="6200775" y="4511675"/>
          <p14:tracePt t="18804" x="6184900" y="4527550"/>
          <p14:tracePt t="18811" x="6170613" y="4557713"/>
          <p14:tracePt t="18820" x="6156325" y="4572000"/>
          <p14:tracePt t="18832" x="6140450" y="4602163"/>
          <p14:tracePt t="18835" x="6110288" y="4616450"/>
          <p14:tracePt t="18844" x="6096000" y="4646613"/>
          <p14:tracePt t="18852" x="6081713" y="4660900"/>
          <p14:tracePt t="18860" x="6065838" y="4691063"/>
          <p14:tracePt t="18868" x="6051550" y="4721225"/>
          <p14:tracePt t="18876" x="6035675" y="4737100"/>
          <p14:tracePt t="18884" x="6021388" y="4751388"/>
          <p14:tracePt t="18892" x="6007100" y="4781550"/>
          <p14:tracePt t="18900" x="6007100" y="4811713"/>
          <p14:tracePt t="18908" x="5991225" y="4840288"/>
          <p14:tracePt t="18916" x="5976938" y="4856163"/>
          <p14:tracePt t="18924" x="5976938" y="4870450"/>
          <p14:tracePt t="18932" x="5961063" y="4900613"/>
          <p14:tracePt t="18940" x="5961063" y="4930775"/>
          <p14:tracePt t="18948" x="5946775" y="4945063"/>
          <p14:tracePt t="18956" x="5946775" y="4975225"/>
          <p14:tracePt t="18965" x="5930900" y="4991100"/>
          <p14:tracePt t="18973" x="5930900" y="5005388"/>
          <p14:tracePt t="18982" x="5930900" y="5019675"/>
          <p14:tracePt t="18988" x="5930900" y="5035550"/>
          <p14:tracePt t="18998" x="5916613" y="5049838"/>
          <p14:tracePt t="19005" x="5916613" y="5065713"/>
          <p14:tracePt t="19014" x="5916613" y="5080000"/>
          <p14:tracePt t="19021" x="5916613" y="5094288"/>
          <p14:tracePt t="19030" x="5916613" y="5110163"/>
          <p14:tracePt t="19037" x="5902325" y="5140325"/>
          <p14:tracePt t="19047" x="5902325" y="5154613"/>
          <p14:tracePt t="19052" x="5902325" y="5184775"/>
          <p14:tracePt t="19069" x="5902325" y="5214938"/>
          <p14:tracePt t="19080" x="5902325" y="5229225"/>
          <p14:tracePt t="19084" x="5902325" y="5259388"/>
          <p14:tracePt t="19097" x="5902325" y="5273675"/>
          <p14:tracePt t="19100" x="5902325" y="5289550"/>
          <p14:tracePt t="19113" x="5902325" y="5319713"/>
          <p14:tracePt t="19116" x="5902325" y="5334000"/>
          <p14:tracePt t="19130" x="5902325" y="5348288"/>
          <p14:tracePt t="19133" x="5902325" y="5378450"/>
          <p14:tracePt t="19147" x="5902325" y="5394325"/>
          <p14:tracePt t="19149" x="5916613" y="5408613"/>
          <p14:tracePt t="19163" x="5916613" y="5422900"/>
          <p14:tracePt t="19165" x="5916613" y="5438775"/>
          <p14:tracePt t="19180" x="5916613" y="5453063"/>
          <p14:tracePt t="19197" x="5916613" y="5468938"/>
          <p14:tracePt t="19221" x="5916613" y="5483225"/>
          <p14:tracePt t="19398" x="5916613" y="5468938"/>
          <p14:tracePt t="19438" x="5916613" y="5453063"/>
          <p14:tracePt t="19454" x="5916613" y="5422900"/>
          <p14:tracePt t="19465" x="5916613" y="5408613"/>
          <p14:tracePt t="19469" x="5916613" y="5394325"/>
          <p14:tracePt t="19478" x="5916613" y="5364163"/>
          <p14:tracePt t="19486" x="5902325" y="5334000"/>
          <p14:tracePt t="19494" x="5902325" y="5273675"/>
          <p14:tracePt t="19502" x="5902325" y="5229225"/>
          <p14:tracePt t="19510" x="5886450" y="5199063"/>
          <p14:tracePt t="19518" x="5886450" y="5168900"/>
          <p14:tracePt t="19526" x="5886450" y="5094288"/>
          <p14:tracePt t="19534" x="5886450" y="5065713"/>
          <p14:tracePt t="19542" x="5886450" y="5035550"/>
          <p14:tracePt t="19550" x="5886450" y="4975225"/>
          <p14:tracePt t="19558" x="5872163" y="4930775"/>
          <p14:tracePt t="19566" x="5872163" y="4900613"/>
          <p14:tracePt t="19574" x="5872163" y="4856163"/>
          <p14:tracePt t="19582" x="5872163" y="4811713"/>
          <p14:tracePt t="19590" x="5872163" y="4765675"/>
          <p14:tracePt t="19598" x="5872163" y="4721225"/>
          <p14:tracePt t="19606" x="5872163" y="4691063"/>
          <p14:tracePt t="19615" x="5872163" y="4646613"/>
          <p14:tracePt t="19623" x="5872163" y="4602163"/>
          <p14:tracePt t="19632" x="5872163" y="4557713"/>
          <p14:tracePt t="19638" x="5872163" y="4527550"/>
          <p14:tracePt t="19648" x="5872163" y="4483100"/>
          <p14:tracePt t="19655" x="5872163" y="4452938"/>
          <p14:tracePt t="19664" x="5872163" y="4422775"/>
          <p14:tracePt t="19671" x="5872163" y="4378325"/>
          <p14:tracePt t="19680" x="5872163" y="4348163"/>
          <p14:tracePt t="19687" x="5872163" y="4318000"/>
          <p14:tracePt t="19697" x="5886450" y="4287838"/>
          <p14:tracePt t="19703" x="5886450" y="4257675"/>
          <p14:tracePt t="19713" x="5886450" y="4243388"/>
          <p14:tracePt t="19718" x="5886450" y="4213225"/>
          <p14:tracePt t="19730" x="5886450" y="4183063"/>
          <p14:tracePt t="19734" x="5886450" y="4152900"/>
          <p14:tracePt t="19747" x="5902325" y="4138613"/>
          <p14:tracePt t="19750" x="5902325" y="4108450"/>
          <p14:tracePt t="19763" x="5902325" y="4078288"/>
          <p14:tracePt t="19766" x="5902325" y="4049713"/>
          <p14:tracePt t="19780" x="5916613" y="4019550"/>
          <p14:tracePt t="19782" x="5916613" y="3989388"/>
          <p14:tracePt t="19796" x="5930900" y="3944938"/>
          <p14:tracePt t="19799" x="5930900" y="3929063"/>
          <p14:tracePt t="19813" x="5930900" y="3898900"/>
          <p14:tracePt t="19815" x="5930900" y="3870325"/>
          <p14:tracePt t="19830" x="5946775" y="3840163"/>
          <p14:tracePt t="19833" x="5946775" y="3810000"/>
          <p14:tracePt t="19847" x="5946775" y="3795713"/>
          <p14:tracePt t="19848" x="5946775" y="3765550"/>
          <p14:tracePt t="19863" x="5946775" y="3749675"/>
          <p14:tracePt t="19865" x="5961063" y="3721100"/>
          <p14:tracePt t="19880" x="5961063" y="3705225"/>
          <p14:tracePt t="19881" x="5961063" y="3675063"/>
          <p14:tracePt t="19887" x="5961063" y="3660775"/>
          <p14:tracePt t="19898" x="5961063" y="3630613"/>
          <p14:tracePt t="19903" x="5961063" y="3600450"/>
          <p14:tracePt t="19913" x="5976938" y="3570288"/>
          <p14:tracePt t="19919" x="5976938" y="3541713"/>
          <p14:tracePt t="19930" x="5976938" y="3511550"/>
          <p14:tracePt t="19935" x="5976938" y="3495675"/>
          <p14:tracePt t="19947" x="5976938" y="3467100"/>
          <p14:tracePt t="19951" x="5976938" y="3436938"/>
          <p14:tracePt t="19963" x="5976938" y="3421063"/>
          <p14:tracePt t="19967" x="5991225" y="3390900"/>
          <p14:tracePt t="19980" x="5991225" y="3362325"/>
          <p14:tracePt t="19983" x="5991225" y="3346450"/>
          <p14:tracePt t="19997" x="5991225" y="3332163"/>
          <p14:tracePt t="19999" x="5991225" y="3302000"/>
          <p14:tracePt t="20013" x="6007100" y="3287713"/>
          <p14:tracePt t="20016" x="6007100" y="3257550"/>
          <p14:tracePt t="20030" x="6007100" y="3241675"/>
          <p14:tracePt t="20032" x="6007100" y="3227388"/>
          <p14:tracePt t="20047" x="6021388" y="3197225"/>
          <p14:tracePt t="20049" x="6021388" y="3182938"/>
          <p14:tracePt t="20063" x="6021388" y="3167063"/>
          <p14:tracePt t="20065" x="6021388" y="3136900"/>
          <p14:tracePt t="20080" x="6035675" y="3122613"/>
          <p14:tracePt t="20082" x="6035675" y="3108325"/>
          <p14:tracePt t="20096" x="6035675" y="3092450"/>
          <p14:tracePt t="20098" x="6035675" y="3062288"/>
          <p14:tracePt t="20104" x="6035675" y="3048000"/>
          <p14:tracePt t="20113" x="6051550" y="3033713"/>
          <p14:tracePt t="20120" x="6051550" y="3017838"/>
          <p14:tracePt t="20130" x="6051550" y="2987675"/>
          <p14:tracePt t="20136" x="6051550" y="2973388"/>
          <p14:tracePt t="20146" x="6065838" y="2959100"/>
          <p14:tracePt t="20152" x="6065838" y="2943225"/>
          <p14:tracePt t="20163" x="6065838" y="2913063"/>
          <p14:tracePt t="20168" x="6081713" y="2882900"/>
          <p14:tracePt t="20180" x="6081713" y="2868613"/>
          <p14:tracePt t="20184" x="6096000" y="2854325"/>
          <p14:tracePt t="20197" x="6096000" y="2824163"/>
          <p14:tracePt t="20200" x="6096000" y="2808288"/>
          <p14:tracePt t="20213" x="6110288" y="2779713"/>
          <p14:tracePt t="20217" x="6110288" y="2763838"/>
          <p14:tracePt t="20230" x="6110288" y="2733675"/>
          <p14:tracePt t="20233" x="6126163" y="2719388"/>
          <p14:tracePt t="20247" x="6126163" y="2705100"/>
          <p14:tracePt t="20249" x="6126163" y="2674938"/>
          <p14:tracePt t="20263" x="6140450" y="2644775"/>
          <p14:tracePt t="20265" x="6140450" y="2628900"/>
          <p14:tracePt t="20280" x="6156325" y="2614613"/>
          <p14:tracePt t="20282" x="6156325" y="2584450"/>
          <p14:tracePt t="20297" x="6156325" y="2570163"/>
          <p14:tracePt t="20299" x="6170613" y="2540000"/>
          <p14:tracePt t="20313" x="6170613" y="2525713"/>
          <p14:tracePt t="20315" x="6184900" y="2495550"/>
          <p14:tracePt t="20321" x="6184900" y="2479675"/>
          <p14:tracePt t="20330" x="6184900" y="2465388"/>
          <p14:tracePt t="20336" x="6200775" y="2451100"/>
          <p14:tracePt t="20346" x="6200775" y="2420938"/>
          <p14:tracePt t="20352" x="6200775" y="2405063"/>
          <p14:tracePt t="20363" x="6215063" y="2390775"/>
          <p14:tracePt t="20369" x="6215063" y="2374900"/>
          <p14:tracePt t="20380" x="6215063" y="2360613"/>
          <p14:tracePt t="20384" x="6215063" y="2346325"/>
          <p14:tracePt t="20397" x="6230938" y="2330450"/>
          <p14:tracePt t="20401" x="6230938" y="2300288"/>
          <p14:tracePt t="20413" x="6245225" y="2286000"/>
          <p14:tracePt t="20416" x="6245225" y="2271713"/>
          <p14:tracePt t="20432" x="6261100" y="2255838"/>
          <p14:tracePt t="20447" x="6261100" y="2241550"/>
          <p14:tracePt t="20449" x="6275388" y="2211388"/>
          <p14:tracePt t="20463" x="6275388" y="2197100"/>
          <p14:tracePt t="20465" x="6275388" y="2181225"/>
          <p14:tracePt t="20480" x="6289675" y="2166938"/>
          <p14:tracePt t="20482" x="6289675" y="2151063"/>
          <p14:tracePt t="20498" x="6305550" y="2136775"/>
          <p14:tracePt t="20513" x="6305550" y="2120900"/>
          <p14:tracePt t="20515" x="6305550" y="2106613"/>
          <p14:tracePt t="20530" x="6305550" y="2092325"/>
          <p14:tracePt t="20537" x="6305550" y="2076450"/>
          <p14:tracePt t="20547" x="6319838" y="2062163"/>
          <p14:tracePt t="20553" x="6319838" y="2046288"/>
          <p14:tracePt t="20577" x="6319838" y="2032000"/>
          <p14:tracePt t="20593" x="6335713" y="2017713"/>
          <p14:tracePt t="20617" x="6335713" y="2001838"/>
          <p14:tracePt t="20649" x="6335713" y="1987550"/>
          <p14:tracePt t="20697" x="6335713" y="1971675"/>
          <p14:tracePt t="20717" x="6350000" y="1971675"/>
          <p14:tracePt t="20770" x="6350000" y="1957388"/>
          <p14:tracePt t="21621" x="6335713" y="1957388"/>
          <p14:tracePt t="21645" x="6335713" y="1971675"/>
          <p14:tracePt t="21657" x="6335713" y="1987550"/>
          <p14:tracePt t="21661" x="6319838" y="2001838"/>
          <p14:tracePt t="21669" x="6319838" y="2017713"/>
          <p14:tracePt t="21677" x="6305550" y="2032000"/>
          <p14:tracePt t="21685" x="6289675" y="2062163"/>
          <p14:tracePt t="21693" x="6275388" y="2092325"/>
          <p14:tracePt t="21701" x="6261100" y="2136775"/>
          <p14:tracePt t="21709" x="6245225" y="2181225"/>
          <p14:tracePt t="21717" x="6230938" y="2241550"/>
          <p14:tracePt t="21725" x="6215063" y="2300288"/>
          <p14:tracePt t="21733" x="6184900" y="2346325"/>
          <p14:tracePt t="21740" x="6170613" y="2420938"/>
          <p14:tracePt t="21749" x="6156325" y="2465388"/>
          <p14:tracePt t="21757" x="6140450" y="2540000"/>
          <p14:tracePt t="21765" x="6140450" y="2614613"/>
          <p14:tracePt t="21773" x="6126163" y="2674938"/>
          <p14:tracePt t="21782" x="6126163" y="2733675"/>
          <p14:tracePt t="21789" x="6110288" y="2808288"/>
          <p14:tracePt t="21798" x="6110288" y="2882900"/>
          <p14:tracePt t="21805" x="6110288" y="2943225"/>
          <p14:tracePt t="21815" x="6110288" y="3003550"/>
          <p14:tracePt t="21821" x="6110288" y="3062288"/>
          <p14:tracePt t="21831" x="6110288" y="3092450"/>
          <p14:tracePt t="21837" x="6110288" y="3152775"/>
          <p14:tracePt t="21846" x="6110288" y="3197225"/>
          <p14:tracePt t="21853" x="6110288" y="3241675"/>
          <p14:tracePt t="21863" x="6110288" y="3287713"/>
          <p14:tracePt t="21870" x="6110288" y="3316288"/>
          <p14:tracePt t="21880" x="6110288" y="3346450"/>
          <p14:tracePt t="21885" x="6110288" y="3376613"/>
          <p14:tracePt t="21897" x="6110288" y="3390900"/>
          <p14:tracePt t="21901" x="6110288" y="3421063"/>
          <p14:tracePt t="21913" x="6110288" y="3436938"/>
          <p14:tracePt t="21917" x="6110288" y="3451225"/>
          <p14:tracePt t="21930" x="6110288" y="3467100"/>
          <p14:tracePt t="21933" x="6110288" y="3481388"/>
          <p14:tracePt t="21947" x="6110288" y="3495675"/>
          <p14:tracePt t="21963" x="6110288" y="3511550"/>
          <p14:tracePt t="21982" x="6110288" y="3525838"/>
          <p14:tracePt t="22070" x="6110288" y="3511550"/>
          <p14:tracePt t="22078" x="6110288" y="3481388"/>
          <p14:tracePt t="22086" x="6110288" y="3467100"/>
          <p14:tracePt t="22094" x="6110288" y="3421063"/>
          <p14:tracePt t="22103" x="6110288" y="3390900"/>
          <p14:tracePt t="22110" x="6110288" y="3346450"/>
          <p14:tracePt t="22118" x="6110288" y="3302000"/>
          <p14:tracePt t="22126" x="6110288" y="3257550"/>
          <p14:tracePt t="22134" x="6110288" y="3227388"/>
          <p14:tracePt t="22142" x="6110288" y="3167063"/>
          <p14:tracePt t="22150" x="6126163" y="3122613"/>
          <p14:tracePt t="22158" x="6126163" y="3092450"/>
          <p14:tracePt t="22166" x="6126163" y="3048000"/>
          <p14:tracePt t="22175" x="6126163" y="3017838"/>
          <p14:tracePt t="22182" x="6140450" y="2987675"/>
          <p14:tracePt t="22191" x="6140450" y="2943225"/>
          <p14:tracePt t="22199" x="6140450" y="2928938"/>
          <p14:tracePt t="22207" x="6156325" y="2898775"/>
          <p14:tracePt t="22215" x="6156325" y="2868613"/>
          <p14:tracePt t="22222" x="6156325" y="2854325"/>
          <p14:tracePt t="22232" x="6170613" y="2838450"/>
          <p14:tracePt t="22239" x="6170613" y="2808288"/>
          <p14:tracePt t="22248" x="6184900" y="2779713"/>
          <p14:tracePt t="22255" x="6184900" y="2763838"/>
          <p14:tracePt t="22264" x="6184900" y="2733675"/>
          <p14:tracePt t="22271" x="6200775" y="2705100"/>
          <p14:tracePt t="22280" x="6200775" y="2674938"/>
          <p14:tracePt t="22287" x="6200775" y="2659063"/>
          <p14:tracePt t="22297" x="6215063" y="2628900"/>
          <p14:tracePt t="22303" x="6215063" y="2600325"/>
          <p14:tracePt t="22313" x="6230938" y="2584450"/>
          <p14:tracePt t="22319" x="6245225" y="2554288"/>
          <p14:tracePt t="22330" x="6245225" y="2540000"/>
          <p14:tracePt t="22335" x="6261100" y="2509838"/>
          <p14:tracePt t="22347" x="6261100" y="2495550"/>
          <p14:tracePt t="22351" x="6275388" y="2465388"/>
          <p14:tracePt t="22363" x="6289675" y="2435225"/>
          <p14:tracePt t="22367" x="6289675" y="2420938"/>
          <p14:tracePt t="22380" x="6305550" y="2390775"/>
          <p14:tracePt t="22383" x="6305550" y="2360613"/>
          <p14:tracePt t="22397" x="6305550" y="2346325"/>
          <p14:tracePt t="22399" x="6319838" y="2316163"/>
          <p14:tracePt t="22413" x="6319838" y="2300288"/>
          <p14:tracePt t="22416" x="6335713" y="2271713"/>
          <p14:tracePt t="22430" x="6335713" y="2255838"/>
          <p14:tracePt t="22432" x="6350000" y="2241550"/>
          <p14:tracePt t="22447" x="6350000" y="2225675"/>
          <p14:tracePt t="22449" x="6350000" y="2211388"/>
          <p14:tracePt t="22463" x="6364288" y="2197100"/>
          <p14:tracePt t="22466" x="6364288" y="2181225"/>
          <p14:tracePt t="22481" x="6380163" y="2166938"/>
          <p14:tracePt t="22511" x="6380163" y="2151063"/>
          <p14:tracePt t="22615" x="6394450" y="2151063"/>
          <p14:tracePt t="23025" x="6380163" y="2151063"/>
          <p14:tracePt t="23034" x="6364288" y="2136775"/>
          <p14:tracePt t="23049" x="6350000" y="2136775"/>
          <p14:tracePt t="23057" x="6335713" y="2136775"/>
          <p14:tracePt t="23066" x="6319838" y="2136775"/>
          <p14:tracePt t="23073" x="6305550" y="2136775"/>
          <p14:tracePt t="23082" x="6289675" y="2136775"/>
          <p14:tracePt t="23089" x="6275388" y="2136775"/>
          <p14:tracePt t="23098" x="6261100" y="2136775"/>
          <p14:tracePt t="23105" x="6245225" y="2136775"/>
          <p14:tracePt t="23115" x="6215063" y="2151063"/>
          <p14:tracePt t="23121" x="6200775" y="2166938"/>
          <p14:tracePt t="23132" x="6170613" y="2181225"/>
          <p14:tracePt t="23137" x="6156325" y="2197100"/>
          <p14:tracePt t="23148" x="6126163" y="2211388"/>
          <p14:tracePt t="23153" x="6096000" y="2241550"/>
          <p14:tracePt t="23161" x="6065838" y="2241550"/>
          <p14:tracePt t="23170" x="6051550" y="2255838"/>
          <p14:tracePt t="23177" x="6035675" y="2271713"/>
          <p14:tracePt t="23186" x="6021388" y="2286000"/>
          <p14:tracePt t="23193" x="6007100" y="2286000"/>
          <p14:tracePt t="23202" x="5991225" y="2300288"/>
          <p14:tracePt t="23209" x="5976938" y="2300288"/>
          <p14:tracePt t="23225" x="5961063" y="2316163"/>
          <p14:tracePt t="23233" x="5946775" y="2316163"/>
          <p14:tracePt t="23241" x="5946775" y="2330450"/>
          <p14:tracePt t="23258" x="5930900" y="2330450"/>
          <p14:tracePt t="23266" x="5930900" y="2346325"/>
          <p14:tracePt t="23282" x="5916613" y="2360613"/>
          <p14:tracePt t="23299" x="5916613" y="2374900"/>
          <p14:tracePt t="23316" x="5902325" y="2374900"/>
          <p14:tracePt t="23322" x="5902325" y="2390775"/>
          <p14:tracePt t="23332" x="5902325" y="2405063"/>
          <p14:tracePt t="23354" x="5886450" y="2420938"/>
          <p14:tracePt t="23378" x="5872163" y="2420938"/>
          <p14:tracePt t="23386" x="5872163" y="2435225"/>
          <p14:tracePt t="23402" x="5856288" y="2435225"/>
          <p14:tracePt t="23410" x="5856288" y="2451100"/>
          <p14:tracePt t="23434" x="5842000" y="2451100"/>
          <p14:tracePt t="23450" x="5827713" y="2451100"/>
          <p14:tracePt t="23466" x="5827713" y="2465388"/>
          <p14:tracePt t="23474" x="5811838" y="2465388"/>
          <p14:tracePt t="23482" x="5797550" y="2465388"/>
          <p14:tracePt t="23499" x="5781675" y="2479675"/>
          <p14:tracePt t="23507" x="5767388" y="2479675"/>
          <p14:tracePt t="23523" x="5753100" y="2495550"/>
          <p14:tracePt t="23532" x="5737225" y="2495550"/>
          <p14:tracePt t="23549" x="5722938" y="2495550"/>
          <p14:tracePt t="23554" x="5722938" y="2509838"/>
          <p14:tracePt t="23566" x="5707063" y="2509838"/>
          <p14:tracePt t="23587" x="5707063" y="2525713"/>
          <p14:tracePt t="23603" x="5692775" y="2525713"/>
          <p14:tracePt t="23619" x="5692775" y="2540000"/>
          <p14:tracePt t="23635" x="5692775" y="2554288"/>
          <p14:tracePt t="23643" x="5692775" y="2570163"/>
          <p14:tracePt t="23651" x="5692775" y="2584450"/>
          <p14:tracePt t="23659" x="5692775" y="2600325"/>
          <p14:tracePt t="23667" x="5692775" y="2628900"/>
          <p14:tracePt t="23675" x="5692775" y="2659063"/>
          <p14:tracePt t="23683" x="5692775" y="2705100"/>
          <p14:tracePt t="23691" x="5707063" y="2719388"/>
          <p14:tracePt t="23699" x="5707063" y="2779713"/>
          <p14:tracePt t="23707" x="5707063" y="2824163"/>
          <p14:tracePt t="23716" x="5722938" y="2868613"/>
          <p14:tracePt t="23723" x="5722938" y="2928938"/>
          <p14:tracePt t="23733" x="5737225" y="2973388"/>
          <p14:tracePt t="23739" x="5737225" y="3033713"/>
          <p14:tracePt t="23749" x="5737225" y="3092450"/>
          <p14:tracePt t="23755" x="5737225" y="3152775"/>
          <p14:tracePt t="23765" x="5737225" y="3213100"/>
          <p14:tracePt t="23771" x="5737225" y="3271838"/>
          <p14:tracePt t="23782" x="5737225" y="3332163"/>
          <p14:tracePt t="23787" x="5737225" y="3390900"/>
          <p14:tracePt t="23795" x="5737225" y="3451225"/>
          <p14:tracePt t="23803" x="5737225" y="3511550"/>
          <p14:tracePt t="23815" x="5737225" y="3586163"/>
          <p14:tracePt t="23819" x="5722938" y="3630613"/>
          <p14:tracePt t="23827" x="5722938" y="3721100"/>
          <p14:tracePt t="23835" x="5707063" y="3779838"/>
          <p14:tracePt t="23843" x="5692775" y="3840163"/>
          <p14:tracePt t="23852" x="5676900" y="3914775"/>
          <p14:tracePt t="23859" x="5676900" y="3989388"/>
          <p14:tracePt t="23868" x="5662613" y="4064000"/>
          <p14:tracePt t="23875" x="5648325" y="4138613"/>
          <p14:tracePt t="23884" x="5632450" y="4213225"/>
          <p14:tracePt t="23891" x="5618163" y="4273550"/>
          <p14:tracePt t="23900" x="5618163" y="4332288"/>
          <p14:tracePt t="23907" x="5602288" y="4422775"/>
          <p14:tracePt t="23915" x="5602288" y="4437063"/>
          <p14:tracePt t="23924" x="5602288" y="4497388"/>
          <p14:tracePt t="23932" x="5588000" y="4557713"/>
          <p14:tracePt t="23940" x="5588000" y="4602163"/>
          <p14:tracePt t="23949" x="5573713" y="4646613"/>
          <p14:tracePt t="23956" x="5573713" y="4691063"/>
          <p14:tracePt t="23965" x="5573713" y="4721225"/>
          <p14:tracePt t="23972" x="5573713" y="4751388"/>
          <p14:tracePt t="23981" x="5573713" y="4795838"/>
          <p14:tracePt t="23988" x="5573713" y="4826000"/>
          <p14:tracePt t="23998" x="5573713" y="4870450"/>
          <p14:tracePt t="24004" x="5573713" y="4900613"/>
          <p14:tracePt t="24013" x="5573713" y="4945063"/>
          <p14:tracePt t="24020" x="5573713" y="4975225"/>
          <p14:tracePt t="24030" x="5573713" y="5019675"/>
          <p14:tracePt t="24036" x="5573713" y="5049838"/>
          <p14:tracePt t="24047" x="5573713" y="5094288"/>
          <p14:tracePt t="24052" x="5573713" y="5140325"/>
          <p14:tracePt t="24063" x="5573713" y="5168900"/>
          <p14:tracePt t="24068" x="5573713" y="5214938"/>
          <p14:tracePt t="24081" x="5573713" y="5259388"/>
          <p14:tracePt t="24084" x="5588000" y="5289550"/>
          <p14:tracePt t="24097" x="5588000" y="5334000"/>
          <p14:tracePt t="24100" x="5588000" y="5348288"/>
          <p14:tracePt t="24114" x="5588000" y="5378450"/>
          <p14:tracePt t="24116" x="5588000" y="5408613"/>
          <p14:tracePt t="24130" x="5588000" y="5438775"/>
          <p14:tracePt t="24132" x="5588000" y="5453063"/>
          <p14:tracePt t="24147" x="5588000" y="5468938"/>
          <p14:tracePt t="24148" x="5588000" y="5483225"/>
          <p14:tracePt t="24163" x="5588000" y="5499100"/>
          <p14:tracePt t="24180" x="5588000" y="5513388"/>
          <p14:tracePt t="24198" x="5588000" y="5527675"/>
          <p14:tracePt t="24244" x="5588000" y="5543550"/>
          <p14:tracePt t="24269" x="5588000" y="5557838"/>
          <p14:tracePt t="24285" x="5588000" y="5573713"/>
          <p14:tracePt t="24301" x="5588000" y="5588000"/>
          <p14:tracePt t="24317" x="5588000" y="5602288"/>
          <p14:tracePt t="24342" x="5588000" y="5618163"/>
          <p14:tracePt t="24446" x="5588000" y="5632450"/>
          <p14:tracePt t="24550" x="5588000" y="5618163"/>
          <p14:tracePt t="24566" x="5588000" y="5602288"/>
          <p14:tracePt t="24574" x="5588000" y="5573713"/>
          <p14:tracePt t="24582" x="5588000" y="5543550"/>
          <p14:tracePt t="24590" x="5588000" y="5499100"/>
          <p14:tracePt t="24599" x="5588000" y="5438775"/>
          <p14:tracePt t="24606" x="5588000" y="5378450"/>
          <p14:tracePt t="24615" x="5588000" y="5289550"/>
          <p14:tracePt t="24622" x="5588000" y="5199063"/>
          <p14:tracePt t="24632" x="5588000" y="5094288"/>
          <p14:tracePt t="24638" x="5588000" y="5005388"/>
          <p14:tracePt t="24648" x="5588000" y="4900613"/>
          <p14:tracePt t="24654" x="5588000" y="4811713"/>
          <p14:tracePt t="24662" x="5588000" y="4737100"/>
          <p14:tracePt t="24670" x="5602288" y="4660900"/>
          <p14:tracePt t="24678" x="5602288" y="4586288"/>
          <p14:tracePt t="24686" x="5618163" y="4527550"/>
          <p14:tracePt t="24699" x="5618163" y="4467225"/>
          <p14:tracePt t="24702" x="5618163" y="4392613"/>
          <p14:tracePt t="24710" x="5632450" y="4332288"/>
          <p14:tracePt t="24718" x="5632450" y="4273550"/>
          <p14:tracePt t="24727" x="5648325" y="4183063"/>
          <p14:tracePt t="24734" x="5648325" y="4108450"/>
          <p14:tracePt t="24742" x="5662613" y="4019550"/>
          <p14:tracePt t="24750" x="5662613" y="3929063"/>
          <p14:tracePt t="24758" x="5662613" y="3824288"/>
          <p14:tracePt t="24766" x="5662613" y="3721100"/>
          <p14:tracePt t="24774" x="5662613" y="3600450"/>
          <p14:tracePt t="24782" x="5662613" y="3481388"/>
          <p14:tracePt t="24790" x="5632450" y="3257550"/>
          <p14:tracePt t="24798" x="5618163" y="3167063"/>
          <p14:tracePt t="24807" x="5602288" y="3048000"/>
          <p14:tracePt t="24815" x="5588000" y="2898775"/>
          <p14:tracePt t="24823" x="5573713" y="2749550"/>
          <p14:tracePt t="24832" x="5543550" y="2644775"/>
          <p14:tracePt t="24839" x="5527675" y="2525713"/>
          <p14:tracePt t="24848" x="5527675" y="2479675"/>
          <p14:tracePt t="24855" x="5527675" y="2390775"/>
          <p14:tracePt t="24864" x="5513388" y="2330450"/>
          <p14:tracePt t="24871" x="5513388" y="2271713"/>
          <p14:tracePt t="24880" x="5513388" y="2241550"/>
          <p14:tracePt t="24887" x="5513388" y="2197100"/>
          <p14:tracePt t="24897" x="5513388" y="2166938"/>
          <p14:tracePt t="24903" x="5513388" y="2151063"/>
          <p14:tracePt t="24913" x="5499100" y="2136775"/>
          <p14:tracePt t="24919" x="5499100" y="2120900"/>
          <p14:tracePt t="24930" x="5499100" y="2106613"/>
          <p14:tracePt t="24935" x="5499100" y="2092325"/>
          <p14:tracePt t="24947" x="5499100" y="2076450"/>
          <p14:tracePt t="24951" x="5483225" y="2062163"/>
          <p14:tracePt t="24963" x="5483225" y="2046288"/>
          <p14:tracePt t="24966" x="5483225" y="2032000"/>
          <p14:tracePt t="24980" x="5483225" y="2001838"/>
          <p14:tracePt t="24983" x="5468938" y="1971675"/>
          <p14:tracePt t="24997" x="5468938" y="1957388"/>
          <p14:tracePt t="24999" x="5468938" y="1927225"/>
          <p14:tracePt t="25013" x="5468938" y="1897063"/>
          <p14:tracePt t="25016" x="5468938" y="1882775"/>
          <p14:tracePt t="25030" x="5468938" y="1852613"/>
          <p14:tracePt t="25032" x="5453063" y="1838325"/>
          <p14:tracePt t="25047" x="5453063" y="1822450"/>
          <p14:tracePt t="25063" x="5453063" y="1808163"/>
          <p14:tracePt t="25160" x="5453063" y="1822450"/>
          <p14:tracePt t="25192" x="5453063" y="1838325"/>
          <p14:tracePt t="25201" x="5453063" y="1852613"/>
          <p14:tracePt t="25208" x="5453063" y="1866900"/>
          <p14:tracePt t="25216" x="5453063" y="1882775"/>
          <p14:tracePt t="25224" x="5453063" y="1897063"/>
          <p14:tracePt t="25232" x="5468938" y="1927225"/>
          <p14:tracePt t="25240" x="5483225" y="1943100"/>
          <p14:tracePt t="25248" x="5499100" y="1987550"/>
          <p14:tracePt t="25256" x="5513388" y="2017713"/>
          <p14:tracePt t="25265" x="5527675" y="2046288"/>
          <p14:tracePt t="25272" x="5543550" y="2076450"/>
          <p14:tracePt t="25282" x="5543550" y="2106613"/>
          <p14:tracePt t="25288" x="5573713" y="2166938"/>
          <p14:tracePt t="25298" x="5588000" y="2197100"/>
          <p14:tracePt t="25304" x="5588000" y="2241550"/>
          <p14:tracePt t="25312" x="5602288" y="2286000"/>
          <p14:tracePt t="25320" x="5618163" y="2346325"/>
          <p14:tracePt t="25328" x="5632450" y="2390775"/>
          <p14:tracePt t="25336" x="5648325" y="2451100"/>
          <p14:tracePt t="25344" x="5662613" y="2509838"/>
          <p14:tracePt t="25353" x="5676900" y="2570163"/>
          <p14:tracePt t="25360" x="5692775" y="2644775"/>
          <p14:tracePt t="25368" x="5707063" y="2705100"/>
          <p14:tracePt t="25376" x="5722938" y="2794000"/>
          <p14:tracePt t="25385" x="5753100" y="2868613"/>
          <p14:tracePt t="25392" x="5767388" y="2928938"/>
          <p14:tracePt t="25400" x="5781675" y="3003550"/>
          <p14:tracePt t="25409" x="5797550" y="3062288"/>
          <p14:tracePt t="25416" x="5811838" y="3108325"/>
          <p14:tracePt t="25424" x="5827713" y="3152775"/>
          <p14:tracePt t="25432" x="5842000" y="3241675"/>
          <p14:tracePt t="25440" x="5856288" y="3271838"/>
          <p14:tracePt t="25448" x="5872163" y="3346450"/>
          <p14:tracePt t="25456" x="5872163" y="3390900"/>
          <p14:tracePt t="25465" x="5872163" y="3451225"/>
          <p14:tracePt t="25472" x="5886450" y="3495675"/>
          <p14:tracePt t="25482" x="5886450" y="3556000"/>
          <p14:tracePt t="25489" x="5886450" y="3616325"/>
          <p14:tracePt t="25499" x="5886450" y="3690938"/>
          <p14:tracePt t="25505" x="5886450" y="3735388"/>
          <p14:tracePt t="25515" x="5886450" y="3810000"/>
          <p14:tracePt t="25521" x="5886450" y="3870325"/>
          <p14:tracePt t="25530" x="5886450" y="3929063"/>
          <p14:tracePt t="25537" x="5886450" y="3989388"/>
          <p14:tracePt t="25547" x="5886450" y="4019550"/>
          <p14:tracePt t="25553" x="5886450" y="4064000"/>
          <p14:tracePt t="25563" x="5886450" y="4108450"/>
          <p14:tracePt t="25569" x="5886450" y="4168775"/>
          <p14:tracePt t="25580" x="5872163" y="4198938"/>
          <p14:tracePt t="25585" x="5872163" y="4243388"/>
          <p14:tracePt t="25597" x="5856288" y="4287838"/>
          <p14:tracePt t="25601" x="5842000" y="4318000"/>
          <p14:tracePt t="25613" x="5842000" y="4348163"/>
          <p14:tracePt t="25617" x="5827713" y="4378325"/>
          <p14:tracePt t="25630" x="5827713" y="4406900"/>
          <p14:tracePt t="25633" x="5811838" y="4437063"/>
          <p14:tracePt t="25647" x="5797550" y="4467225"/>
          <p14:tracePt t="25650" x="5797550" y="4483100"/>
          <p14:tracePt t="25664" x="5781675" y="4497388"/>
          <p14:tracePt t="25665" x="5781675" y="4527550"/>
          <p14:tracePt t="25680" x="5767388" y="4541838"/>
          <p14:tracePt t="25682" x="5767388" y="4572000"/>
          <p14:tracePt t="25697" x="5767388" y="4586288"/>
          <p14:tracePt t="25699" x="5767388" y="4602163"/>
          <p14:tracePt t="25713" x="5753100" y="4616450"/>
          <p14:tracePt t="25716" x="5753100" y="4632325"/>
          <p14:tracePt t="25730" x="5753100" y="4646613"/>
          <p14:tracePt t="25731" x="5753100" y="4660900"/>
          <p14:tracePt t="25737" x="5753100" y="4676775"/>
          <p14:tracePt t="25748" x="5753100" y="4691063"/>
          <p14:tracePt t="25753" x="5753100" y="4706938"/>
          <p14:tracePt t="25763" x="5737225" y="4737100"/>
          <p14:tracePt t="25769" x="5737225" y="4751388"/>
          <p14:tracePt t="25780" x="5737225" y="4765675"/>
          <p14:tracePt t="25785" x="5737225" y="4781550"/>
          <p14:tracePt t="25797" x="5737225" y="4811713"/>
          <p14:tracePt t="25802" x="5737225" y="4826000"/>
          <p14:tracePt t="25813" x="5737225" y="4856163"/>
          <p14:tracePt t="25817" x="5737225" y="4870450"/>
          <p14:tracePt t="25830" x="5737225" y="4900613"/>
          <p14:tracePt t="25833" x="5737225" y="4914900"/>
          <p14:tracePt t="25847" x="5737225" y="4945063"/>
          <p14:tracePt t="25850" x="5737225" y="4975225"/>
          <p14:tracePt t="25863" x="5737225" y="4991100"/>
          <p14:tracePt t="25866" x="5737225" y="5005388"/>
          <p14:tracePt t="25880" x="5737225" y="5035550"/>
          <p14:tracePt t="25882" x="5737225" y="5049838"/>
          <p14:tracePt t="25897" x="5737225" y="5065713"/>
          <p14:tracePt t="25899" x="5737225" y="5080000"/>
          <p14:tracePt t="25914" x="5737225" y="5094288"/>
          <p14:tracePt t="25915" x="5737225" y="5110163"/>
          <p14:tracePt t="25930" x="5737225" y="5124450"/>
          <p14:tracePt t="25947" x="5737225" y="5140325"/>
          <p14:tracePt t="25963" x="5737225" y="5154613"/>
          <p14:tracePt t="26661" x="5737225" y="5124450"/>
          <p14:tracePt t="26674" x="5753100" y="5080000"/>
          <p14:tracePt t="26677" x="5781675" y="5035550"/>
          <p14:tracePt t="26684" x="5797550" y="4991100"/>
          <p14:tracePt t="26693" x="5856288" y="4840288"/>
          <p14:tracePt t="26701" x="5916613" y="4721225"/>
          <p14:tracePt t="26709" x="5991225" y="4586288"/>
          <p14:tracePt t="26716" x="6065838" y="4437063"/>
          <p14:tracePt t="26727" x="6170613" y="4257675"/>
          <p14:tracePt t="26732" x="6275388" y="4064000"/>
          <p14:tracePt t="26741" x="6380163" y="3870325"/>
          <p14:tracePt t="26749" x="6499225" y="3660775"/>
          <p14:tracePt t="26756" x="6634163" y="3421063"/>
          <p14:tracePt t="26765" x="6769100" y="3197225"/>
          <p14:tracePt t="26773" x="6918325" y="2943225"/>
          <p14:tracePt t="26782" x="7067550" y="2705100"/>
          <p14:tracePt t="26789" x="7216775" y="2435225"/>
          <p14:tracePt t="26798" x="7351713" y="2181225"/>
          <p14:tracePt t="26805" x="7485063" y="1957388"/>
          <p14:tracePt t="26815" x="7650163" y="1689100"/>
          <p14:tracePt t="26821" x="7799388" y="1479550"/>
          <p14:tracePt t="26830" x="7948613" y="1255713"/>
          <p14:tracePt t="26837" x="8083550" y="1060450"/>
          <p14:tracePt t="26847" x="8216900" y="881063"/>
          <p14:tracePt t="26853" x="8367713" y="701675"/>
          <p14:tracePt t="26863" x="8426450" y="642938"/>
          <p14:tracePt t="26869" x="8547100" y="493713"/>
          <p14:tracePt t="26880" x="8650288" y="373063"/>
          <p14:tracePt t="26885" x="8740775" y="268288"/>
          <p14:tracePt t="26897" x="8845550" y="179388"/>
          <p14:tracePt t="26901" x="8920163" y="88900"/>
          <p14:tracePt t="26914" x="8994775" y="14288"/>
        </p14:tracePtLst>
      </p14:laserTraceLst>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White matter</a:t>
            </a:r>
          </a:p>
        </p:txBody>
      </p:sp>
      <p:pic>
        <p:nvPicPr>
          <p:cNvPr id="4" name="Content Placeholder 3"/>
          <p:cNvPicPr>
            <a:picLocks noGrp="1" noChangeAspect="1"/>
          </p:cNvPicPr>
          <p:nvPr>
            <p:ph idx="1"/>
          </p:nvPr>
        </p:nvPicPr>
        <p:blipFill>
          <a:blip r:embed="rId4"/>
          <a:stretch>
            <a:fillRect/>
          </a:stretch>
        </p:blipFill>
        <p:spPr>
          <a:xfrm>
            <a:off x="1318201" y="2428568"/>
            <a:ext cx="9166319" cy="3586406"/>
          </a:xfrm>
          <a:prstGeom prst="rect">
            <a:avLst/>
          </a:prstGeom>
        </p:spPr>
      </p:pic>
      <p:sp>
        <p:nvSpPr>
          <p:cNvPr id="5" name="Oval 4"/>
          <p:cNvSpPr/>
          <p:nvPr/>
        </p:nvSpPr>
        <p:spPr>
          <a:xfrm>
            <a:off x="9026013" y="3116826"/>
            <a:ext cx="216310" cy="21630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8750710" y="3333135"/>
            <a:ext cx="349045" cy="17304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a:extLst>
              <a:ext uri="{FF2B5EF4-FFF2-40B4-BE49-F238E27FC236}">
                <a16:creationId xmlns:a16="http://schemas.microsoft.com/office/drawing/2014/main" id="{6A1D0FA7-A53D-D144-BA86-05828721CC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7644006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41697">
        <p159:morph option="byObject"/>
      </p:transition>
    </mc:Choice>
    <mc:Fallback>
      <p:transition spd="slow" advTm="416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2605" x="5005388" y="1419225"/>
          <p14:tracePt t="2615" x="5035550" y="1419225"/>
          <p14:tracePt t="2621" x="5065713" y="1435100"/>
          <p14:tracePt t="2628" x="5110163" y="1435100"/>
          <p14:tracePt t="2640" x="5168900" y="1449388"/>
          <p14:tracePt t="2644" x="5184775" y="1449388"/>
          <p14:tracePt t="2653" x="5229225" y="1449388"/>
          <p14:tracePt t="2661" x="5273675" y="1463675"/>
          <p14:tracePt t="2669" x="5303838" y="1463675"/>
          <p14:tracePt t="2677" x="5334000" y="1479550"/>
          <p14:tracePt t="2685" x="5364163" y="1479550"/>
          <p14:tracePt t="2693" x="5394325" y="1479550"/>
          <p14:tracePt t="2701" x="5408613" y="1479550"/>
          <p14:tracePt t="2717" x="5422900" y="1479550"/>
          <p14:tracePt t="2725" x="5438775" y="1479550"/>
          <p14:tracePt t="2741" x="5453063" y="1479550"/>
          <p14:tracePt t="2773" x="5468938" y="1479550"/>
          <p14:tracePt t="2966" x="5453063" y="1479550"/>
          <p14:tracePt t="2990" x="5438775" y="1479550"/>
          <p14:tracePt t="3006" x="5422900" y="1479550"/>
          <p14:tracePt t="3018" x="5408613" y="1479550"/>
          <p14:tracePt t="3034" x="5394325" y="1479550"/>
          <p14:tracePt t="3038" x="5378450" y="1479550"/>
          <p14:tracePt t="3049" x="5364163" y="1479550"/>
          <p14:tracePt t="3054" x="5348288" y="1479550"/>
          <p14:tracePt t="3065" x="5334000" y="1479550"/>
          <p14:tracePt t="3069" x="5319713" y="1463675"/>
          <p14:tracePt t="3078" x="5303838" y="1463675"/>
          <p14:tracePt t="3086" x="5289550" y="1463675"/>
          <p14:tracePt t="3094" x="5273675" y="1463675"/>
          <p14:tracePt t="3110" x="5259388" y="1463675"/>
          <p14:tracePt t="3118" x="5245100" y="1463675"/>
          <p14:tracePt t="3126" x="5229225" y="1463675"/>
          <p14:tracePt t="3134" x="5214938" y="1463675"/>
          <p14:tracePt t="3143" x="5199063" y="1463675"/>
          <p14:tracePt t="3150" x="5184775" y="1463675"/>
          <p14:tracePt t="3159" x="5168900" y="1463675"/>
          <p14:tracePt t="3166" x="5154613" y="1463675"/>
          <p14:tracePt t="3182" x="5140325" y="1449388"/>
          <p14:tracePt t="3191" x="5124450" y="1449388"/>
          <p14:tracePt t="3199" x="5110163" y="1449388"/>
          <p14:tracePt t="3206" x="5094288" y="1449388"/>
          <p14:tracePt t="3216" x="5080000" y="1449388"/>
          <p14:tracePt t="3232" x="5065713" y="1449388"/>
          <p14:tracePt t="3249" x="5049838" y="1449388"/>
          <p14:tracePt t="3265" x="5035550" y="1449388"/>
          <p14:tracePt t="3271" x="5035550" y="1435100"/>
          <p14:tracePt t="3279" x="5019675" y="1435100"/>
          <p14:tracePt t="3303" x="5005388" y="1435100"/>
          <p14:tracePt t="3327" x="4991100" y="1435100"/>
          <p14:tracePt t="3343" x="4975225" y="1435100"/>
          <p14:tracePt t="3383" x="4960938" y="1435100"/>
          <p14:tracePt t="3520" x="4975225" y="1449388"/>
          <p14:tracePt t="3528" x="4991100" y="1463675"/>
          <p14:tracePt t="3535" x="5005388" y="1479550"/>
          <p14:tracePt t="3544" x="5019675" y="1479550"/>
          <p14:tracePt t="3554" x="5035550" y="1493838"/>
          <p14:tracePt t="3559" x="5035550" y="1509713"/>
          <p14:tracePt t="3568" x="5049838" y="1509713"/>
          <p14:tracePt t="3576" x="5049838" y="1524000"/>
          <p14:tracePt t="3584" x="5065713" y="1538288"/>
          <p14:tracePt t="3599" x="5080000" y="1538288"/>
          <p14:tracePt t="3608" x="5094288" y="1554163"/>
          <p14:tracePt t="3615" x="5110163" y="1554163"/>
          <p14:tracePt t="3632" x="5124450" y="1568450"/>
          <p14:tracePt t="3640" x="5140325" y="1568450"/>
          <p14:tracePt t="3649" x="5168900" y="1568450"/>
          <p14:tracePt t="3656" x="5214938" y="1584325"/>
          <p14:tracePt t="3665" x="5245100" y="1584325"/>
          <p14:tracePt t="3672" x="5273675" y="1598613"/>
          <p14:tracePt t="3682" x="5319713" y="1598613"/>
          <p14:tracePt t="3688" x="5348288" y="1612900"/>
          <p14:tracePt t="3699" x="5408613" y="1612900"/>
          <p14:tracePt t="3704" x="5438775" y="1628775"/>
          <p14:tracePt t="3712" x="5513388" y="1628775"/>
          <p14:tracePt t="3720" x="5557838" y="1628775"/>
          <p14:tracePt t="3728" x="5602288" y="1628775"/>
          <p14:tracePt t="3736" x="5662613" y="1643063"/>
          <p14:tracePt t="3744" x="5692775" y="1643063"/>
          <p14:tracePt t="3752" x="5753100" y="1643063"/>
          <p14:tracePt t="3760" x="5781675" y="1643063"/>
          <p14:tracePt t="3768" x="5827713" y="1643063"/>
          <p14:tracePt t="3776" x="5872163" y="1643063"/>
          <p14:tracePt t="3785" x="5916613" y="1643063"/>
          <p14:tracePt t="3792" x="5946775" y="1643063"/>
          <p14:tracePt t="3800" x="5991225" y="1643063"/>
          <p14:tracePt t="3808" x="6065838" y="1643063"/>
          <p14:tracePt t="3816" x="6110288" y="1643063"/>
          <p14:tracePt t="3825" x="6140450" y="1643063"/>
          <p14:tracePt t="3832" x="6170613" y="1643063"/>
          <p14:tracePt t="3841" x="6215063" y="1643063"/>
          <p14:tracePt t="3849" x="6261100" y="1643063"/>
          <p14:tracePt t="3857" x="6305550" y="1643063"/>
          <p14:tracePt t="3865" x="6335713" y="1643063"/>
          <p14:tracePt t="3873" x="6380163" y="1643063"/>
          <p14:tracePt t="3882" x="6410325" y="1643063"/>
          <p14:tracePt t="3889" x="6484938" y="1643063"/>
          <p14:tracePt t="3898" x="6529388" y="1643063"/>
          <p14:tracePt t="3905" x="6573838" y="1643063"/>
          <p14:tracePt t="3915" x="6634163" y="1643063"/>
          <p14:tracePt t="3921" x="6692900" y="1643063"/>
          <p14:tracePt t="3930" x="6769100" y="1643063"/>
          <p14:tracePt t="3937" x="6843713" y="1658938"/>
          <p14:tracePt t="3947" x="6918325" y="1673225"/>
          <p14:tracePt t="3953" x="6992938" y="1703388"/>
          <p14:tracePt t="3963" x="7081838" y="1747838"/>
          <p14:tracePt t="3969" x="7172325" y="1778000"/>
          <p14:tracePt t="3980" x="7261225" y="1822450"/>
          <p14:tracePt t="3985" x="7335838" y="1852613"/>
          <p14:tracePt t="3997" x="7380288" y="1882775"/>
          <p14:tracePt t="4001" x="7440613" y="1897063"/>
          <p14:tracePt t="4014" x="7485063" y="1927225"/>
          <p14:tracePt t="4018" x="7531100" y="1943100"/>
          <p14:tracePt t="4030" x="7545388" y="1971675"/>
          <p14:tracePt t="4347" x="7545388" y="1987550"/>
          <p14:tracePt t="4354" x="7545388" y="2017713"/>
          <p14:tracePt t="4365" x="7545388" y="2046288"/>
          <p14:tracePt t="4370" x="7545388" y="2092325"/>
          <p14:tracePt t="4378" x="7545388" y="2136775"/>
          <p14:tracePt t="4386" x="7545388" y="2166938"/>
          <p14:tracePt t="4394" x="7559675" y="2211388"/>
          <p14:tracePt t="4402" x="7559675" y="2271713"/>
          <p14:tracePt t="4410" x="7575550" y="2360613"/>
          <p14:tracePt t="4419" x="7575550" y="2435225"/>
          <p14:tracePt t="4426" x="7589838" y="2525713"/>
          <p14:tracePt t="4434" x="7605713" y="2584450"/>
          <p14:tracePt t="4443" x="7620000" y="2674938"/>
          <p14:tracePt t="4450" x="7634288" y="2733675"/>
          <p14:tracePt t="4459" x="7634288" y="2763838"/>
          <p14:tracePt t="4466" x="7634288" y="2824163"/>
          <p14:tracePt t="4475" x="7650163" y="2868613"/>
          <p14:tracePt t="4482" x="7664450" y="2913063"/>
          <p14:tracePt t="4491" x="7680325" y="2959100"/>
          <p14:tracePt t="4499" x="7680325" y="2987675"/>
          <p14:tracePt t="4507" x="7694613" y="3003550"/>
          <p14:tracePt t="4515" x="7694613" y="3033713"/>
          <p14:tracePt t="4523" x="7694613" y="3048000"/>
          <p14:tracePt t="4532" x="7708900" y="3078163"/>
          <p14:tracePt t="4549" x="7724775" y="3092450"/>
          <p14:tracePt t="4554" x="7724775" y="3108325"/>
          <p14:tracePt t="4566" x="7724775" y="3122613"/>
          <p14:tracePt t="4571" x="7739063" y="3122613"/>
          <p14:tracePt t="4579" x="7739063" y="3136900"/>
          <p14:tracePt t="4587" x="7739063" y="3152775"/>
          <p14:tracePt t="4603" x="7754938" y="3152775"/>
          <p14:tracePt t="4611" x="7754938" y="3167063"/>
          <p14:tracePt t="4627" x="7769225" y="3182938"/>
          <p14:tracePt t="4643" x="7785100" y="3197225"/>
          <p14:tracePt t="4651" x="7785100" y="3213100"/>
          <p14:tracePt t="4659" x="7799388" y="3213100"/>
          <p14:tracePt t="4667" x="7799388" y="3227388"/>
          <p14:tracePt t="4675" x="7813675" y="3241675"/>
          <p14:tracePt t="4683" x="7829550" y="3257550"/>
          <p14:tracePt t="4691" x="7843838" y="3271838"/>
          <p14:tracePt t="4699" x="7874000" y="3287713"/>
          <p14:tracePt t="4707" x="7904163" y="3332163"/>
          <p14:tracePt t="4715" x="7918450" y="3346450"/>
          <p14:tracePt t="4723" x="7948613" y="3390900"/>
          <p14:tracePt t="4732" x="7978775" y="3436938"/>
          <p14:tracePt t="4739" x="7993063" y="3451225"/>
          <p14:tracePt t="4749" x="8008938" y="3481388"/>
          <p14:tracePt t="4755" x="8023225" y="3511550"/>
          <p14:tracePt t="4765" x="8039100" y="3541713"/>
          <p14:tracePt t="4771" x="8053388" y="3556000"/>
          <p14:tracePt t="4783" x="8053388" y="3570288"/>
          <p14:tracePt t="4787" x="8067675" y="3586163"/>
          <p14:tracePt t="4795" x="8067675" y="3600450"/>
          <p14:tracePt t="4804" x="8067675" y="3616325"/>
          <p14:tracePt t="4820" x="8067675" y="3630613"/>
          <p14:tracePt t="4876" x="8053388" y="3630613"/>
          <p14:tracePt t="4884" x="8039100" y="3630613"/>
          <p14:tracePt t="4892" x="8023225" y="3630613"/>
          <p14:tracePt t="4908" x="8008938" y="3630613"/>
          <p14:tracePt t="4916" x="7993063" y="3616325"/>
          <p14:tracePt t="4924" x="7978775" y="3600450"/>
          <p14:tracePt t="4932" x="7978775" y="3570288"/>
          <p14:tracePt t="4940" x="7962900" y="3556000"/>
          <p14:tracePt t="4949" x="7948613" y="3525838"/>
          <p14:tracePt t="4956" x="7948613" y="3495675"/>
          <p14:tracePt t="4966" x="7934325" y="3467100"/>
          <p14:tracePt t="4972" x="7934325" y="3436938"/>
          <p14:tracePt t="4982" x="7918450" y="3406775"/>
          <p14:tracePt t="4988" x="7904163" y="3376613"/>
          <p14:tracePt t="4999" x="7904163" y="3362325"/>
          <p14:tracePt t="5004" x="7904163" y="3332163"/>
          <p14:tracePt t="5015" x="7888288" y="3332163"/>
          <p14:tracePt t="5020" x="7888288" y="3316288"/>
          <p14:tracePt t="5036" x="7888288" y="3302000"/>
          <p14:tracePt t="5068" x="7874000" y="3302000"/>
          <p14:tracePt t="5085" x="7874000" y="3316288"/>
          <p14:tracePt t="5093" x="7874000" y="3332163"/>
          <p14:tracePt t="5100" x="7874000" y="3362325"/>
          <p14:tracePt t="5109" x="7859713" y="3390900"/>
          <p14:tracePt t="5116" x="7859713" y="3406775"/>
          <p14:tracePt t="5125" x="7859713" y="3436938"/>
          <p14:tracePt t="5133" x="7843838" y="3467100"/>
          <p14:tracePt t="5141" x="7843838" y="3495675"/>
          <p14:tracePt t="5149" x="7843838" y="3525838"/>
          <p14:tracePt t="5157" x="7843838" y="3556000"/>
          <p14:tracePt t="5166" x="7843838" y="3570288"/>
          <p14:tracePt t="5173" x="7843838" y="3600450"/>
          <p14:tracePt t="5182" x="7843838" y="3616325"/>
          <p14:tracePt t="5189" x="7843838" y="3630613"/>
          <p14:tracePt t="5199" x="7843838" y="3644900"/>
          <p14:tracePt t="5205" x="7843838" y="3660775"/>
          <p14:tracePt t="5215" x="7859713" y="3675063"/>
          <p14:tracePt t="5229" x="7874000" y="3690938"/>
          <p14:tracePt t="5245" x="7888288" y="3705225"/>
          <p14:tracePt t="5253" x="7904163" y="3721100"/>
          <p14:tracePt t="5261" x="7918450" y="3721100"/>
          <p14:tracePt t="5269" x="7934325" y="3735388"/>
          <p14:tracePt t="5277" x="7948613" y="3735388"/>
          <p14:tracePt t="5285" x="7962900" y="3749675"/>
          <p14:tracePt t="5293" x="7978775" y="3749675"/>
          <p14:tracePt t="5301" x="7993063" y="3765550"/>
          <p14:tracePt t="5317" x="7993063" y="3779838"/>
          <p14:tracePt t="5326" x="8008938" y="3779838"/>
          <p14:tracePt t="5341" x="8008938" y="3795713"/>
          <p14:tracePt t="5349" x="8023225" y="3810000"/>
          <p14:tracePt t="5366" x="8023225" y="3824288"/>
          <p14:tracePt t="5373" x="8023225" y="3840163"/>
          <p14:tracePt t="5382" x="8023225" y="3854450"/>
          <p14:tracePt t="5390" x="8023225" y="3870325"/>
          <p14:tracePt t="5399" x="8008938" y="3884613"/>
          <p14:tracePt t="5405" x="8008938" y="3898900"/>
          <p14:tracePt t="5416" x="7993063" y="3914775"/>
          <p14:tracePt t="5421" x="7978775" y="3929063"/>
          <p14:tracePt t="5431" x="7962900" y="3944938"/>
          <p14:tracePt t="5437" x="7948613" y="3959225"/>
          <p14:tracePt t="5454" x="7934325" y="3975100"/>
          <p14:tracePt t="5461" x="7918450" y="3989388"/>
          <p14:tracePt t="5477" x="7904163" y="4003675"/>
          <p14:tracePt t="5493" x="7888288" y="4019550"/>
          <p14:tracePt t="5502" x="7888288" y="4033838"/>
          <p14:tracePt t="5510" x="7874000" y="4049713"/>
          <p14:tracePt t="5526" x="7874000" y="4064000"/>
          <p14:tracePt t="5534" x="7859713" y="4078288"/>
          <p14:tracePt t="5542" x="7859713" y="4094163"/>
          <p14:tracePt t="5549" x="7843838" y="4108450"/>
          <p14:tracePt t="5566" x="7843838" y="4138613"/>
          <p14:tracePt t="5574" x="7829550" y="4152900"/>
          <p14:tracePt t="5582" x="7829550" y="4168775"/>
          <p14:tracePt t="5590" x="7813675" y="4183063"/>
          <p14:tracePt t="5599" x="7813675" y="4198938"/>
          <p14:tracePt t="5606" x="7813675" y="4229100"/>
          <p14:tracePt t="5615" x="7799388" y="4243388"/>
          <p14:tracePt t="5622" x="7799388" y="4257675"/>
          <p14:tracePt t="5632" x="7799388" y="4273550"/>
          <p14:tracePt t="5649" x="7799388" y="4287838"/>
          <p14:tracePt t="5654" x="7785100" y="4287838"/>
          <p14:tracePt t="5678" x="7785100" y="4303713"/>
          <p14:tracePt t="5751" x="7785100" y="4318000"/>
          <p14:tracePt t="5759" x="7799388" y="4318000"/>
          <p14:tracePt t="5775" x="7799388" y="4332288"/>
          <p14:tracePt t="5791" x="7813675" y="4332288"/>
          <p14:tracePt t="5807" x="7813675" y="4348163"/>
          <p14:tracePt t="5816" x="7829550" y="4348163"/>
          <p14:tracePt t="5847" x="7843838" y="4348163"/>
          <p14:tracePt t="5975" x="7843838" y="4332288"/>
          <p14:tracePt t="5983" x="7843838" y="4318000"/>
          <p14:tracePt t="5991" x="7843838" y="4273550"/>
          <p14:tracePt t="5999" x="7843838" y="4243388"/>
          <p14:tracePt t="6007" x="7843838" y="4229100"/>
          <p14:tracePt t="6015" x="7843838" y="4198938"/>
          <p14:tracePt t="6023" x="7843838" y="4152900"/>
          <p14:tracePt t="6037" x="7843838" y="4108450"/>
          <p14:tracePt t="6039" x="7843838" y="4078288"/>
          <p14:tracePt t="6049" x="7829550" y="4033838"/>
          <p14:tracePt t="6055" x="7829550" y="3989388"/>
          <p14:tracePt t="6066" x="7829550" y="3959225"/>
          <p14:tracePt t="6072" x="7813675" y="3929063"/>
          <p14:tracePt t="6082" x="7813675" y="3898900"/>
          <p14:tracePt t="6087" x="7813675" y="3884613"/>
          <p14:tracePt t="6104" x="7799388" y="3870325"/>
          <p14:tracePt t="6112" x="7799388" y="3854450"/>
          <p14:tracePt t="6216" x="7799388" y="3870325"/>
          <p14:tracePt t="6225" x="7799388" y="3884613"/>
          <p14:tracePt t="6240" x="7813675" y="3914775"/>
          <p14:tracePt t="6248" x="7813675" y="3929063"/>
          <p14:tracePt t="6256" x="7813675" y="3944938"/>
          <p14:tracePt t="6266" x="7829550" y="3959225"/>
          <p14:tracePt t="6272" x="7829550" y="3975100"/>
          <p14:tracePt t="6283" x="7843838" y="4003675"/>
          <p14:tracePt t="6288" x="7859713" y="4033838"/>
          <p14:tracePt t="6299" x="7859713" y="4049713"/>
          <p14:tracePt t="6304" x="7874000" y="4064000"/>
          <p14:tracePt t="6312" x="7888288" y="4094163"/>
          <p14:tracePt t="6320" x="7904163" y="4124325"/>
          <p14:tracePt t="6332" x="7918450" y="4138613"/>
          <p14:tracePt t="6336" x="7934325" y="4152900"/>
          <p14:tracePt t="6344" x="7948613" y="4183063"/>
          <p14:tracePt t="6353" x="7962900" y="4198938"/>
          <p14:tracePt t="6360" x="7978775" y="4198938"/>
          <p14:tracePt t="6369" x="7978775" y="4213225"/>
          <p14:tracePt t="6377" x="7993063" y="4229100"/>
          <p14:tracePt t="6393" x="8008938" y="4243388"/>
          <p14:tracePt t="6416" x="8023225" y="4257675"/>
          <p14:tracePt t="6433" x="8039100" y="4257675"/>
          <p14:tracePt t="6441" x="8039100" y="4273550"/>
          <p14:tracePt t="6457" x="8053388" y="4273550"/>
          <p14:tracePt t="6481" x="8067675" y="4287838"/>
          <p14:tracePt t="6505" x="8083550" y="4287838"/>
          <p14:tracePt t="6516" x="8083550" y="4303713"/>
          <p14:tracePt t="6521" x="8097838" y="4303713"/>
          <p14:tracePt t="6532" x="8097838" y="4318000"/>
          <p14:tracePt t="6537" x="8113713" y="4318000"/>
          <p14:tracePt t="6545" x="8113713" y="4332288"/>
          <p14:tracePt t="6553" x="8128000" y="4332288"/>
          <p14:tracePt t="6561" x="8128000" y="4348163"/>
          <p14:tracePt t="6577" x="8142288" y="4362450"/>
          <p14:tracePt t="6593" x="8142288" y="4378325"/>
          <p14:tracePt t="6715" x="8128000" y="4378325"/>
          <p14:tracePt t="6730" x="8113713" y="4378325"/>
          <p14:tracePt t="6746" x="8097838" y="4378325"/>
          <p14:tracePt t="6754" x="8083550" y="4362450"/>
          <p14:tracePt t="6770" x="8067675" y="4348163"/>
          <p14:tracePt t="6778" x="8053388" y="4332288"/>
          <p14:tracePt t="6786" x="8039100" y="4303713"/>
          <p14:tracePt t="6794" x="8008938" y="4273550"/>
          <p14:tracePt t="6802" x="7993063" y="4243388"/>
          <p14:tracePt t="6810" x="7962900" y="4198938"/>
          <p14:tracePt t="6818" x="7934325" y="4138613"/>
          <p14:tracePt t="6826" x="7904163" y="4064000"/>
          <p14:tracePt t="6834" x="7859713" y="3989388"/>
          <p14:tracePt t="6842" x="7829550" y="3898900"/>
          <p14:tracePt t="6850" x="7799388" y="3810000"/>
          <p14:tracePt t="6858" x="7769225" y="3705225"/>
          <p14:tracePt t="6866" x="7739063" y="3630613"/>
          <p14:tracePt t="6874" x="7724775" y="3586163"/>
          <p14:tracePt t="6882" x="7724775" y="3511550"/>
          <p14:tracePt t="6890" x="7708900" y="3467100"/>
          <p14:tracePt t="6898" x="7694613" y="3421063"/>
          <p14:tracePt t="6907" x="7694613" y="3390900"/>
          <p14:tracePt t="6915" x="7694613" y="3362325"/>
          <p14:tracePt t="6932" x="7694613" y="3346450"/>
          <p14:tracePt t="6950" x="7694613" y="3332163"/>
          <p14:tracePt t="6987" x="7708900" y="3332163"/>
          <p14:tracePt t="6995" x="7708900" y="3316288"/>
          <p14:tracePt t="7003" x="7724775" y="3316288"/>
          <p14:tracePt t="7011" x="7739063" y="3316288"/>
          <p14:tracePt t="7019" x="7754938" y="3316288"/>
          <p14:tracePt t="7027" x="7769225" y="3302000"/>
          <p14:tracePt t="7035" x="7785100" y="3302000"/>
          <p14:tracePt t="7043" x="7799388" y="3302000"/>
          <p14:tracePt t="7051" x="7813675" y="3302000"/>
          <p14:tracePt t="7059" x="7829550" y="3287713"/>
          <p14:tracePt t="7067" x="7859713" y="3287713"/>
          <p14:tracePt t="7075" x="7874000" y="3287713"/>
          <p14:tracePt t="7083" x="7888288" y="3287713"/>
          <p14:tracePt t="7091" x="7904163" y="3287713"/>
          <p14:tracePt t="7099" x="7918450" y="3287713"/>
          <p14:tracePt t="7107" x="7948613" y="3287713"/>
          <p14:tracePt t="7115" x="7962900" y="3287713"/>
          <p14:tracePt t="7123" x="7978775" y="3287713"/>
          <p14:tracePt t="7132" x="7993063" y="3287713"/>
          <p14:tracePt t="7139" x="8008938" y="3287713"/>
          <p14:tracePt t="7148" x="8023225" y="3287713"/>
          <p14:tracePt t="7155" x="8039100" y="3287713"/>
          <p14:tracePt t="7165" x="8053388" y="3287713"/>
          <p14:tracePt t="7171" x="8067675" y="3287713"/>
          <p14:tracePt t="7187" x="8083550" y="3287713"/>
          <p14:tracePt t="7197" x="8097838" y="3287713"/>
          <p14:tracePt t="7211" x="8113713" y="3271838"/>
          <p14:tracePt t="7235" x="8128000" y="3271838"/>
          <p14:tracePt t="7267" x="8142288" y="3271838"/>
          <p14:tracePt t="7397" x="8142288" y="3287713"/>
          <p14:tracePt t="7412" x="8142288" y="3302000"/>
          <p14:tracePt t="7428" x="8142288" y="3316288"/>
          <p14:tracePt t="7439" x="8142288" y="3332163"/>
          <p14:tracePt t="7443" x="8142288" y="3346450"/>
          <p14:tracePt t="7452" x="8158163" y="3362325"/>
          <p14:tracePt t="7460" x="8158163" y="3376613"/>
          <p14:tracePt t="7468" x="8172450" y="3390900"/>
          <p14:tracePt t="7476" x="8172450" y="3406775"/>
          <p14:tracePt t="7484" x="8188325" y="3421063"/>
          <p14:tracePt t="7492" x="8188325" y="3436938"/>
          <p14:tracePt t="7500" x="8188325" y="3451225"/>
          <p14:tracePt t="7508" x="8202613" y="3467100"/>
          <p14:tracePt t="7516" x="8202613" y="3481388"/>
          <p14:tracePt t="7524" x="8202613" y="3495675"/>
          <p14:tracePt t="7532" x="8202613" y="3511550"/>
          <p14:tracePt t="7540" x="8202613" y="3525838"/>
          <p14:tracePt t="7549" x="8202613" y="3541713"/>
          <p14:tracePt t="7556" x="8202613" y="3556000"/>
          <p14:tracePt t="7566" x="8188325" y="3570288"/>
          <p14:tracePt t="7572" x="8188325" y="3600450"/>
          <p14:tracePt t="7582" x="8172450" y="3616325"/>
          <p14:tracePt t="7588" x="8158163" y="3630613"/>
          <p14:tracePt t="7599" x="8142288" y="3644900"/>
          <p14:tracePt t="7604" x="8128000" y="3660775"/>
          <p14:tracePt t="7615" x="8113713" y="3690938"/>
          <p14:tracePt t="7620" x="8113713" y="3705225"/>
          <p14:tracePt t="7628" x="8097838" y="3721100"/>
          <p14:tracePt t="7637" x="8083550" y="3735388"/>
          <p14:tracePt t="7649" x="8067675" y="3749675"/>
          <p14:tracePt t="7652" x="8067675" y="3765550"/>
          <p14:tracePt t="7661" x="8067675" y="3779838"/>
          <p14:tracePt t="7669" x="8053388" y="3779838"/>
          <p14:tracePt t="7676" x="8053388" y="3795713"/>
          <p14:tracePt t="7685" x="8039100" y="3795713"/>
          <p14:tracePt t="7692" x="8039100" y="3810000"/>
          <p14:tracePt t="7701" x="8023225" y="3810000"/>
          <p14:tracePt t="7716" x="8023225" y="3824288"/>
          <p14:tracePt t="7725" x="8008938" y="3824288"/>
          <p14:tracePt t="7741" x="8008938" y="3840163"/>
          <p14:tracePt t="7757" x="7993063" y="3854450"/>
          <p14:tracePt t="7789" x="7993063" y="3870325"/>
          <p14:tracePt t="7799" x="7978775" y="3870325"/>
          <p14:tracePt t="7828" x="7978775" y="3884613"/>
          <p14:tracePt t="7861" x="7978775" y="3898900"/>
          <p14:tracePt t="7886" x="7978775" y="3914775"/>
          <p14:tracePt t="7893" x="7978775" y="3929063"/>
          <p14:tracePt t="7917" x="7978775" y="3944938"/>
          <p14:tracePt t="7926" x="7962900" y="3944938"/>
          <p14:tracePt t="7950" x="7962900" y="3959225"/>
          <p14:tracePt t="7981" x="7962900" y="3975100"/>
          <p14:tracePt t="7999" x="7948613" y="3989388"/>
          <p14:tracePt t="8016" x="7948613" y="4003675"/>
          <p14:tracePt t="8032" x="7948613" y="4019550"/>
          <p14:tracePt t="8062" x="7948613" y="4033838"/>
          <p14:tracePt t="8070" x="7934325" y="4033838"/>
          <p14:tracePt t="8576" x="7934325" y="3989388"/>
          <p14:tracePt t="8584" x="7934325" y="3944938"/>
          <p14:tracePt t="8592" x="7918450" y="3840163"/>
          <p14:tracePt t="8600" x="7904163" y="3795713"/>
          <p14:tracePt t="8607" x="7859713" y="3644900"/>
          <p14:tracePt t="8616" x="7829550" y="3511550"/>
          <p14:tracePt t="8624" x="7785100" y="3376613"/>
          <p14:tracePt t="8632" x="7739063" y="3213100"/>
          <p14:tracePt t="8640" x="7694613" y="3033713"/>
          <p14:tracePt t="8648" x="7680325" y="2943225"/>
          <p14:tracePt t="8656" x="7634288" y="2794000"/>
          <p14:tracePt t="8666" x="7605713" y="2689225"/>
          <p14:tracePt t="8671" x="7605713" y="2628900"/>
          <p14:tracePt t="8683" x="7589838" y="2554288"/>
          <p14:tracePt t="8687" x="7575550" y="2495550"/>
          <p14:tracePt t="8699" x="7559675" y="2451100"/>
          <p14:tracePt t="8703" x="7545388" y="2420938"/>
          <p14:tracePt t="8711" x="7545388" y="2390775"/>
          <p14:tracePt t="8728" x="7531100" y="2374900"/>
          <p14:tracePt t="8752" x="7515225" y="2374900"/>
          <p14:tracePt t="8760" x="7500938" y="2374900"/>
          <p14:tracePt t="8768" x="7500938" y="2360613"/>
          <p14:tracePt t="8776" x="7485063" y="2360613"/>
          <p14:tracePt t="8784" x="7454900" y="2360613"/>
          <p14:tracePt t="8792" x="7426325" y="2360613"/>
          <p14:tracePt t="8800" x="7396163" y="2346325"/>
          <p14:tracePt t="8808" x="7366000" y="2346325"/>
          <p14:tracePt t="8816" x="7321550" y="2330450"/>
          <p14:tracePt t="8824" x="7277100" y="2330450"/>
          <p14:tracePt t="8832" x="7216775" y="2316163"/>
          <p14:tracePt t="8840" x="7156450" y="2300288"/>
          <p14:tracePt t="8849" x="7097713" y="2271713"/>
          <p14:tracePt t="8857" x="7037388" y="2255838"/>
          <p14:tracePt t="8866" x="6977063" y="2241550"/>
          <p14:tracePt t="8872" x="6918325" y="2197100"/>
          <p14:tracePt t="8882" x="6827838" y="2166938"/>
          <p14:tracePt t="8888" x="6769100" y="2120900"/>
          <p14:tracePt t="8899" x="6692900" y="2076450"/>
          <p14:tracePt t="8904" x="6618288" y="2017713"/>
          <p14:tracePt t="8916" x="6543675" y="1957388"/>
          <p14:tracePt t="8920" x="6499225" y="1912938"/>
          <p14:tracePt t="8928" x="6424613" y="1852613"/>
          <p14:tracePt t="8937" x="6410325" y="1822450"/>
          <p14:tracePt t="8944" x="6364288" y="1763713"/>
          <p14:tracePt t="8953" x="6335713" y="1733550"/>
          <p14:tracePt t="8960" x="6305550" y="1689100"/>
          <p14:tracePt t="8969" x="6289675" y="1658938"/>
          <p14:tracePt t="8977" x="6261100" y="1628775"/>
          <p14:tracePt t="8984" x="6261100" y="1612900"/>
          <p14:tracePt t="8992" x="6230938" y="1584325"/>
          <p14:tracePt t="9001" x="6230938" y="1568450"/>
          <p14:tracePt t="9009" x="6215063" y="1568450"/>
          <p14:tracePt t="9017" x="6200775" y="1554163"/>
          <p14:tracePt t="9025" x="6184900" y="1538288"/>
          <p14:tracePt t="9033" x="6170613" y="1538288"/>
          <p14:tracePt t="9041" x="6156325" y="1538288"/>
          <p14:tracePt t="9049" x="6140450" y="1524000"/>
          <p14:tracePt t="9057" x="6126163" y="1524000"/>
          <p14:tracePt t="9066" x="6110288" y="1509713"/>
          <p14:tracePt t="9073" x="6081713" y="1509713"/>
          <p14:tracePt t="9082" x="6065838" y="1509713"/>
          <p14:tracePt t="9089" x="6035675" y="1493838"/>
          <p14:tracePt t="9099" x="6007100" y="1493838"/>
          <p14:tracePt t="9105" x="5976938" y="1493838"/>
          <p14:tracePt t="9115" x="5930900" y="1493838"/>
          <p14:tracePt t="9121" x="5902325" y="1493838"/>
          <p14:tracePt t="9131" x="5872163" y="1493838"/>
          <p14:tracePt t="9137" x="5827713" y="1493838"/>
          <p14:tracePt t="9147" x="5781675" y="1493838"/>
          <p14:tracePt t="9153" x="5737225" y="1493838"/>
          <p14:tracePt t="9163" x="5692775" y="1509713"/>
          <p14:tracePt t="9169" x="5662613" y="1509713"/>
          <p14:tracePt t="9180" x="5618163" y="1509713"/>
          <p14:tracePt t="9185" x="5588000" y="1524000"/>
          <p14:tracePt t="9197" x="5543550" y="1524000"/>
          <p14:tracePt t="9201" x="5513388" y="1538288"/>
          <p14:tracePt t="9214" x="5468938" y="1538288"/>
          <p14:tracePt t="9217" x="5453063" y="1538288"/>
          <p14:tracePt t="9230" x="5422900" y="1538288"/>
          <p14:tracePt t="9233" x="5394325" y="1538288"/>
          <p14:tracePt t="9247" x="5378450" y="1538288"/>
          <p14:tracePt t="9249" x="5364163" y="1538288"/>
          <p14:tracePt t="9264" x="5334000" y="1538288"/>
          <p14:tracePt t="9265" x="5303838" y="1524000"/>
          <p14:tracePt t="9280" x="5289550" y="1524000"/>
          <p14:tracePt t="9282" x="5273675" y="1509713"/>
          <p14:tracePt t="9297" x="5245100" y="1493838"/>
          <p14:tracePt t="9300" x="5229225" y="1479550"/>
          <p14:tracePt t="9314" x="5199063" y="1463675"/>
          <p14:tracePt t="9316" x="5184775" y="1449388"/>
          <p14:tracePt t="9330" x="5154613" y="1435100"/>
          <p14:tracePt t="9333" x="5140325" y="1419225"/>
          <p14:tracePt t="9347" x="5110163" y="1404938"/>
          <p14:tracePt t="9349" x="5094288" y="1389063"/>
          <p14:tracePt t="9354" x="5080000" y="1389063"/>
          <p14:tracePt t="9364" x="5065713" y="1374775"/>
          <p14:tracePt t="9370" x="5049838" y="1374775"/>
          <p14:tracePt t="9380" x="5035550" y="1358900"/>
          <p14:tracePt t="9386" x="5019675" y="1358900"/>
          <p14:tracePt t="9397" x="5005388" y="1358900"/>
          <p14:tracePt t="9402" x="4991100" y="1358900"/>
          <p14:tracePt t="9418" x="4975225" y="1358900"/>
          <p14:tracePt t="9430" x="4960938" y="1358900"/>
          <p14:tracePt t="9451" x="4945063" y="1358900"/>
          <p14:tracePt t="9571" x="4960938" y="1358900"/>
          <p14:tracePt t="9579" x="4991100" y="1358900"/>
          <p14:tracePt t="9587" x="5019675" y="1358900"/>
          <p14:tracePt t="9594" x="5049838" y="1358900"/>
          <p14:tracePt t="9603" x="5110163" y="1358900"/>
          <p14:tracePt t="9611" x="5168900" y="1358900"/>
          <p14:tracePt t="9619" x="5229225" y="1358900"/>
          <p14:tracePt t="9627" x="5303838" y="1358900"/>
          <p14:tracePt t="9635" x="5394325" y="1358900"/>
          <p14:tracePt t="9643" x="5483225" y="1358900"/>
          <p14:tracePt t="9651" x="5573713" y="1358900"/>
          <p14:tracePt t="9659" x="5662613" y="1374775"/>
          <p14:tracePt t="9667" x="5753100" y="1374775"/>
          <p14:tracePt t="9675" x="5856288" y="1389063"/>
          <p14:tracePt t="9683" x="5930900" y="1389063"/>
          <p14:tracePt t="9691" x="6021388" y="1419225"/>
          <p14:tracePt t="9699" x="6096000" y="1419225"/>
          <p14:tracePt t="9707" x="6170613" y="1435100"/>
          <p14:tracePt t="9715" x="6230938" y="1449388"/>
          <p14:tracePt t="9723" x="6305550" y="1463675"/>
          <p14:tracePt t="9732" x="6380163" y="1463675"/>
          <p14:tracePt t="9739" x="6438900" y="1479550"/>
          <p14:tracePt t="9749" x="6499225" y="1479550"/>
          <p14:tracePt t="9755" x="6559550" y="1479550"/>
          <p14:tracePt t="9765" x="6618288" y="1493838"/>
          <p14:tracePt t="9771" x="6678613" y="1493838"/>
          <p14:tracePt t="9780" x="6738938" y="1509713"/>
          <p14:tracePt t="9787" x="6797675" y="1509713"/>
          <p14:tracePt t="9797" x="6858000" y="1524000"/>
          <p14:tracePt t="9803" x="6918325" y="1524000"/>
          <p14:tracePt t="9814" x="6962775" y="1538288"/>
          <p14:tracePt t="9819" x="7023100" y="1538288"/>
          <p14:tracePt t="9830" x="7051675" y="1538288"/>
          <p14:tracePt t="9835" x="7097713" y="1554163"/>
          <p14:tracePt t="9847" x="7142163" y="1554163"/>
          <p14:tracePt t="9851" x="7172325" y="1568450"/>
          <p14:tracePt t="9864" x="7200900" y="1568450"/>
          <p14:tracePt t="9867" x="7231063" y="1568450"/>
          <p14:tracePt t="9880" x="7261225" y="1584325"/>
          <p14:tracePt t="9883" x="7277100" y="1584325"/>
          <p14:tracePt t="9897" x="7305675" y="1584325"/>
          <p14:tracePt t="9899" x="7321550" y="1598613"/>
          <p14:tracePt t="9914" x="7335838" y="1598613"/>
          <p14:tracePt t="9930" x="7351713" y="1598613"/>
          <p14:tracePt t="9996" x="7335838" y="1598613"/>
          <p14:tracePt t="10004" x="7321550" y="1598613"/>
          <p14:tracePt t="10012" x="7291388" y="1598613"/>
          <p14:tracePt t="10020" x="7246938" y="1598613"/>
          <p14:tracePt t="10028" x="7186613" y="1598613"/>
          <p14:tracePt t="10036" x="7126288" y="1598613"/>
          <p14:tracePt t="10049" x="7037388" y="1598613"/>
          <p14:tracePt t="10052" x="6946900" y="1598613"/>
          <p14:tracePt t="10060" x="6843713" y="1598613"/>
          <p14:tracePt t="10068" x="6664325" y="1598613"/>
          <p14:tracePt t="10076" x="6589713" y="1598613"/>
          <p14:tracePt t="10084" x="6454775" y="1598613"/>
          <p14:tracePt t="10092" x="6350000" y="1598613"/>
          <p14:tracePt t="10100" x="6230938" y="1598613"/>
          <p14:tracePt t="10108" x="6110288" y="1598613"/>
          <p14:tracePt t="10116" x="6021388" y="1598613"/>
          <p14:tracePt t="10124" x="5991225" y="1598613"/>
          <p14:tracePt t="10132" x="5930900" y="1598613"/>
          <p14:tracePt t="10140" x="5872163" y="1598613"/>
          <p14:tracePt t="10149" x="5842000" y="1598613"/>
          <p14:tracePt t="10157" x="5811838" y="1598613"/>
          <p14:tracePt t="10166" x="5797550" y="1598613"/>
          <p14:tracePt t="10173" x="5781675" y="1584325"/>
          <p14:tracePt t="10237" x="5797550" y="1584325"/>
          <p14:tracePt t="10245" x="5811838" y="1584325"/>
          <p14:tracePt t="10253" x="5856288" y="1598613"/>
          <p14:tracePt t="10261" x="5886450" y="1612900"/>
          <p14:tracePt t="10269" x="5930900" y="1643063"/>
          <p14:tracePt t="10277" x="5976938" y="1673225"/>
          <p14:tracePt t="10285" x="6051550" y="1717675"/>
          <p14:tracePt t="10293" x="6110288" y="1763713"/>
          <p14:tracePt t="10301" x="6200775" y="1838325"/>
          <p14:tracePt t="10309" x="6289675" y="1912938"/>
          <p14:tracePt t="10317" x="6380163" y="2001838"/>
          <p14:tracePt t="10325" x="6469063" y="2092325"/>
          <p14:tracePt t="10332" x="6559550" y="2181225"/>
          <p14:tracePt t="10341" x="6648450" y="2271713"/>
          <p14:tracePt t="10349" x="6738938" y="2360613"/>
          <p14:tracePt t="10357" x="6843713" y="2465388"/>
          <p14:tracePt t="10365" x="6918325" y="2554288"/>
          <p14:tracePt t="10373" x="7007225" y="2659063"/>
          <p14:tracePt t="10382" x="7067550" y="2749550"/>
          <p14:tracePt t="10389" x="7142163" y="2868613"/>
          <p14:tracePt t="10399" x="7200900" y="2959100"/>
          <p14:tracePt t="10405" x="7261225" y="3062288"/>
          <p14:tracePt t="10415" x="7321550" y="3182938"/>
          <p14:tracePt t="10421" x="7380288" y="3287713"/>
          <p14:tracePt t="10430" x="7426325" y="3376613"/>
          <p14:tracePt t="10437" x="7470775" y="3481388"/>
          <p14:tracePt t="10447" x="7515225" y="3556000"/>
          <p14:tracePt t="10453" x="7545388" y="3644900"/>
          <p14:tracePt t="10464" x="7559675" y="3721100"/>
          <p14:tracePt t="10469" x="7575550" y="3765550"/>
          <p14:tracePt t="10480" x="7589838" y="3810000"/>
          <p14:tracePt t="10485" x="7620000" y="3870325"/>
          <p14:tracePt t="10497" x="7634288" y="3914775"/>
          <p14:tracePt t="10501" x="7634288" y="3959225"/>
          <p14:tracePt t="10514" x="7650163" y="3989388"/>
          <p14:tracePt t="10517" x="7650163" y="4019550"/>
          <p14:tracePt t="10530" x="7664450" y="4033838"/>
          <p14:tracePt t="10533" x="7664450" y="4064000"/>
          <p14:tracePt t="10547" x="7664450" y="4078288"/>
          <p14:tracePt t="10550" x="7680325" y="4094163"/>
          <p14:tracePt t="10564" x="7680325" y="4108450"/>
          <p14:tracePt t="10566" x="7680325" y="4124325"/>
          <p14:tracePt t="10580" x="7694613" y="4124325"/>
          <p14:tracePt t="10582" x="7708900" y="4138613"/>
          <p14:tracePt t="10597" x="7708900" y="4152900"/>
          <p14:tracePt t="10598" x="7724775" y="4152900"/>
          <p14:tracePt t="10613" x="7739063" y="4152900"/>
          <p14:tracePt t="10615" x="7754938" y="4168775"/>
          <p14:tracePt t="10632" x="7785100" y="4168775"/>
          <p14:tracePt t="10647" x="7799388" y="4168775"/>
          <p14:tracePt t="10648" x="7813675" y="4168775"/>
          <p14:tracePt t="10654" x="7829550" y="4168775"/>
          <p14:tracePt t="10664" x="7843838" y="4168775"/>
          <p14:tracePt t="10670" x="7859713" y="4168775"/>
          <p14:tracePt t="10680" x="7874000" y="4168775"/>
          <p14:tracePt t="10686" x="7888288" y="4168775"/>
          <p14:tracePt t="10697" x="7904163" y="4168775"/>
          <p14:tracePt t="10710" x="7918450" y="4168775"/>
          <p14:tracePt t="10718" x="7934325" y="4168775"/>
          <p14:tracePt t="10727" x="7948613" y="4152900"/>
          <p14:tracePt t="10734" x="7948613" y="4138613"/>
          <p14:tracePt t="10742" x="7962900" y="4124325"/>
          <p14:tracePt t="10750" x="7962900" y="4108450"/>
          <p14:tracePt t="10758" x="7978775" y="4094163"/>
          <p14:tracePt t="10766" x="7978775" y="4064000"/>
          <p14:tracePt t="10774" x="7993063" y="4033838"/>
          <p14:tracePt t="10782" x="8008938" y="3989388"/>
          <p14:tracePt t="10790" x="8008938" y="3975100"/>
          <p14:tracePt t="10799" x="8023225" y="3929063"/>
          <p14:tracePt t="10806" x="8023225" y="3898900"/>
          <p14:tracePt t="10815" x="8039100" y="3870325"/>
          <p14:tracePt t="10822" x="8039100" y="3840163"/>
          <p14:tracePt t="10832" x="8039100" y="3810000"/>
          <p14:tracePt t="10839" x="8053388" y="3795713"/>
          <p14:tracePt t="10848" x="8053388" y="3765550"/>
          <p14:tracePt t="10865" x="8067675" y="3749675"/>
          <p14:tracePt t="10870" x="8067675" y="3735388"/>
          <p14:tracePt t="10878" x="8067675" y="3721100"/>
          <p14:tracePt t="10887" x="8067675" y="3705225"/>
          <p14:tracePt t="10895" x="8067675" y="3690938"/>
          <p14:tracePt t="10903" x="8067675" y="3675063"/>
          <p14:tracePt t="10919" x="8067675" y="3660775"/>
          <p14:tracePt t="10942" x="8067675" y="3644900"/>
          <p14:tracePt t="10951" x="8067675" y="3630613"/>
          <p14:tracePt t="10975" x="8067675" y="3616325"/>
          <p14:tracePt t="10983" x="8083550" y="3600450"/>
          <p14:tracePt t="10991" x="8083550" y="3586163"/>
          <p14:tracePt t="11007" x="8083550" y="3570288"/>
          <p14:tracePt t="11016" x="8083550" y="3556000"/>
          <p14:tracePt t="11023" x="8083550" y="3541713"/>
          <p14:tracePt t="11032" x="8097838" y="3525838"/>
          <p14:tracePt t="11049" x="8097838" y="3511550"/>
          <p14:tracePt t="11055" x="8097838" y="3495675"/>
          <p14:tracePt t="11071" x="8097838" y="3481388"/>
          <p14:tracePt t="11103" x="8097838" y="3467100"/>
          <p14:tracePt t="11127" x="8097838" y="3451225"/>
          <p14:tracePt t="11152" x="8083550" y="3451225"/>
          <p14:tracePt t="11160" x="8083550" y="3436938"/>
          <p14:tracePt t="11167" x="8067675" y="3436938"/>
          <p14:tracePt t="11175" x="8053388" y="3436938"/>
          <p14:tracePt t="11184" x="8039100" y="3421063"/>
          <p14:tracePt t="11192" x="8023225" y="3421063"/>
          <p14:tracePt t="11200" x="8008938" y="3421063"/>
          <p14:tracePt t="11207" x="7978775" y="3421063"/>
          <p14:tracePt t="11224" x="7962900" y="3421063"/>
          <p14:tracePt t="11232" x="7948613" y="3421063"/>
          <p14:tracePt t="11240" x="7934325" y="3421063"/>
          <p14:tracePt t="11249" x="7918450" y="3421063"/>
          <p14:tracePt t="11266" x="7904163" y="3421063"/>
          <p14:tracePt t="11272" x="7888288" y="3421063"/>
          <p14:tracePt t="11282" x="7874000" y="3421063"/>
          <p14:tracePt t="11288" x="7859713" y="3421063"/>
          <p14:tracePt t="11296" x="7859713" y="3436938"/>
          <p14:tracePt t="11311" x="7843838" y="3436938"/>
          <p14:tracePt t="11328" x="7829550" y="3451225"/>
          <p14:tracePt t="11344" x="7829550" y="3467100"/>
          <p14:tracePt t="11352" x="7813675" y="3467100"/>
          <p14:tracePt t="11368" x="7813675" y="3481388"/>
          <p14:tracePt t="11392" x="7813675" y="3495675"/>
          <p14:tracePt t="11408" x="7813675" y="3511550"/>
          <p14:tracePt t="11416" x="7799388" y="3511550"/>
          <p14:tracePt t="11432" x="7799388" y="3525838"/>
          <p14:tracePt t="11441" x="7799388" y="3541713"/>
          <p14:tracePt t="11464" x="7799388" y="3556000"/>
          <p14:tracePt t="11483" x="7799388" y="3570288"/>
          <p14:tracePt t="11499" x="7785100" y="3586163"/>
          <p14:tracePt t="11515" x="7785100" y="3600450"/>
          <p14:tracePt t="11528" x="7785100" y="3616325"/>
          <p14:tracePt t="11561" x="7769225" y="3630613"/>
          <p14:tracePt t="11577" x="7769225" y="3644900"/>
          <p14:tracePt t="11593" x="7769225" y="3660775"/>
          <p14:tracePt t="11609" x="7769225" y="3675063"/>
          <p14:tracePt t="11617" x="7769225" y="3690938"/>
          <p14:tracePt t="11633" x="7769225" y="3705225"/>
          <p14:tracePt t="11641" x="7769225" y="3721100"/>
          <p14:tracePt t="11657" x="7769225" y="3735388"/>
          <p14:tracePt t="11673" x="7769225" y="3749675"/>
          <p14:tracePt t="11697" x="7769225" y="3765550"/>
          <p14:tracePt t="11716" x="7769225" y="3779838"/>
          <p14:tracePt t="11737" x="7769225" y="3795713"/>
          <p14:tracePt t="11761" x="7754938" y="3795713"/>
          <p14:tracePt t="11770" x="7754938" y="3810000"/>
          <p14:tracePt t="11793" x="7739063" y="3810000"/>
          <p14:tracePt t="11802" x="7739063" y="3824288"/>
          <p14:tracePt t="11817" x="7724775" y="3840163"/>
          <p14:tracePt t="11834" x="7724775" y="3854450"/>
          <p14:tracePt t="11842" x="7708900" y="3854450"/>
          <p14:tracePt t="11849" x="7708900" y="3870325"/>
          <p14:tracePt t="11858" x="7694613" y="3870325"/>
          <p14:tracePt t="11865" x="7694613" y="3884613"/>
          <p14:tracePt t="11882" x="7680325" y="3898900"/>
          <p14:tracePt t="11899" x="7664450" y="3914775"/>
          <p14:tracePt t="11922" x="7650163" y="3914775"/>
          <p14:tracePt t="11933" x="7650163" y="3929063"/>
          <p14:tracePt t="11938" x="7634288" y="3929063"/>
          <p14:tracePt t="11949" x="7634288" y="3944938"/>
          <p14:tracePt t="11962" x="7620000" y="3944938"/>
          <p14:tracePt t="11978" x="7605713" y="3959225"/>
          <p14:tracePt t="12002" x="7589838" y="3959225"/>
          <p14:tracePt t="12010" x="7589838" y="3975100"/>
          <p14:tracePt t="12026" x="7575550" y="3975100"/>
          <p14:tracePt t="12042" x="7575550" y="3989388"/>
          <p14:tracePt t="12058" x="7575550" y="4003675"/>
          <p14:tracePt t="12114" x="7575550" y="4019550"/>
          <p14:tracePt t="12195" x="7575550" y="4033838"/>
          <p14:tracePt t="12227" x="7575550" y="4049713"/>
          <p14:tracePt t="12243" x="7589838" y="4049713"/>
          <p14:tracePt t="12259" x="7589838" y="4064000"/>
          <p14:tracePt t="12291" x="7605713" y="4078288"/>
          <p14:tracePt t="12323" x="7620000" y="4078288"/>
          <p14:tracePt t="12339" x="7620000" y="4094163"/>
          <p14:tracePt t="12355" x="7634288" y="4094163"/>
          <p14:tracePt t="12371" x="7634288" y="4108450"/>
          <p14:tracePt t="12382" x="7650163" y="4108450"/>
          <p14:tracePt t="12395" x="7664450" y="4124325"/>
          <p14:tracePt t="12427" x="7680325" y="4138613"/>
          <p14:tracePt t="12452" x="7694613" y="4138613"/>
          <p14:tracePt t="12460" x="7694613" y="4152900"/>
          <p14:tracePt t="12484" x="7708900" y="4152900"/>
          <p14:tracePt t="12492" x="7708900" y="4168775"/>
          <p14:tracePt t="12516" x="7724775" y="4168775"/>
          <p14:tracePt t="12541" x="7724775" y="4183063"/>
          <p14:tracePt t="12596" x="7739063" y="4183063"/>
          <p14:tracePt t="12612" x="7739063" y="4198938"/>
          <p14:tracePt t="12644" x="7739063" y="4213225"/>
          <p14:tracePt t="12652" x="7754938" y="4213225"/>
          <p14:tracePt t="12685" x="7754938" y="4229100"/>
          <p14:tracePt t="12781" x="7739063" y="4229100"/>
          <p14:tracePt t="12789" x="7724775" y="4229100"/>
          <p14:tracePt t="12800" x="7724775" y="4243388"/>
          <p14:tracePt t="12805" x="7708900" y="4243388"/>
          <p14:tracePt t="12816" x="7694613" y="4243388"/>
          <p14:tracePt t="12821" x="7680325" y="4257675"/>
          <p14:tracePt t="12828" x="7664450" y="4257675"/>
          <p14:tracePt t="12837" x="7650163" y="4273550"/>
          <p14:tracePt t="12845" x="7650163" y="4287838"/>
          <p14:tracePt t="12853" x="7634288" y="4303713"/>
          <p14:tracePt t="12861" x="7620000" y="4303713"/>
          <p14:tracePt t="12869" x="7620000" y="4318000"/>
          <p14:tracePt t="12877" x="7605713" y="4332288"/>
          <p14:tracePt t="12885" x="7589838" y="4348163"/>
          <p14:tracePt t="12893" x="7589838" y="4362450"/>
          <p14:tracePt t="12909" x="7575550" y="4378325"/>
          <p14:tracePt t="12917" x="7575550" y="4392613"/>
          <p14:tracePt t="12925" x="7559675" y="4406900"/>
          <p14:tracePt t="12933" x="7559675" y="4422775"/>
          <p14:tracePt t="12941" x="7545388" y="4437063"/>
          <p14:tracePt t="12949" x="7545388" y="4452938"/>
          <p14:tracePt t="12957" x="7531100" y="4467225"/>
          <p14:tracePt t="12965" x="7531100" y="4483100"/>
          <p14:tracePt t="12973" x="7515225" y="4497388"/>
          <p14:tracePt t="12989" x="7515225" y="4511675"/>
          <p14:tracePt t="12999" x="7515225" y="4541838"/>
          <p14:tracePt t="13006" x="7500938" y="4557713"/>
          <p14:tracePt t="13021" x="7500938" y="4572000"/>
          <p14:tracePt t="13032" x="7485063" y="4586288"/>
          <p14:tracePt t="13037" x="7485063" y="4602163"/>
          <p14:tracePt t="13045" x="7485063" y="4616450"/>
          <p14:tracePt t="13061" x="7485063" y="4632325"/>
          <p14:tracePt t="13077" x="7485063" y="4646613"/>
          <p14:tracePt t="13093" x="7485063" y="4660900"/>
          <p14:tracePt t="13101" x="7485063" y="4676775"/>
          <p14:tracePt t="13110" x="7485063" y="4691063"/>
          <p14:tracePt t="13118" x="7485063" y="4706938"/>
          <p14:tracePt t="13126" x="7485063" y="4721225"/>
          <p14:tracePt t="13134" x="7485063" y="4737100"/>
          <p14:tracePt t="13142" x="7485063" y="4751388"/>
          <p14:tracePt t="13150" x="7485063" y="4781550"/>
          <p14:tracePt t="13158" x="7485063" y="4795838"/>
          <p14:tracePt t="13166" x="7485063" y="4811713"/>
          <p14:tracePt t="13174" x="7485063" y="4840288"/>
          <p14:tracePt t="13182" x="7485063" y="4856163"/>
          <p14:tracePt t="13190" x="7485063" y="4886325"/>
          <p14:tracePt t="13199" x="7485063" y="4900613"/>
          <p14:tracePt t="13206" x="7500938" y="4914900"/>
          <p14:tracePt t="13216" x="7500938" y="4930775"/>
          <p14:tracePt t="13222" x="7500938" y="4945063"/>
          <p14:tracePt t="13232" x="7500938" y="4960938"/>
          <p14:tracePt t="13238" x="7500938" y="4975225"/>
          <p14:tracePt t="13246" x="7500938" y="4991100"/>
          <p14:tracePt t="13254" x="7500938" y="5005388"/>
          <p14:tracePt t="13261" x="7515225" y="5005388"/>
          <p14:tracePt t="13270" x="7515225" y="5019675"/>
          <p14:tracePt t="13278" x="7515225" y="5035550"/>
          <p14:tracePt t="13294" x="7531100" y="5049838"/>
          <p14:tracePt t="13310" x="7531100" y="5065713"/>
          <p14:tracePt t="13326" x="7545388" y="5080000"/>
          <p14:tracePt t="13342" x="7559675" y="5094288"/>
          <p14:tracePt t="13358" x="7575550" y="5110163"/>
          <p14:tracePt t="13374" x="7589838" y="5124450"/>
          <p14:tracePt t="13390" x="7605713" y="5124450"/>
          <p14:tracePt t="13399" x="7620000" y="5140325"/>
          <p14:tracePt t="13406" x="7634288" y="5140325"/>
          <p14:tracePt t="13415" x="7650163" y="5140325"/>
          <p14:tracePt t="13423" x="7664450" y="5154613"/>
          <p14:tracePt t="13433" x="7680325" y="5154613"/>
          <p14:tracePt t="13448" x="7694613" y="5154613"/>
          <p14:tracePt t="13455" x="7708900" y="5154613"/>
          <p14:tracePt t="13462" x="7724775" y="5154613"/>
          <p14:tracePt t="13478" x="7739063" y="5154613"/>
          <p14:tracePt t="13495" x="7754938" y="5140325"/>
          <p14:tracePt t="13503" x="7769225" y="5140325"/>
          <p14:tracePt t="13510" x="7769225" y="5124450"/>
          <p14:tracePt t="13519" x="7785100" y="5110163"/>
          <p14:tracePt t="13527" x="7785100" y="5094288"/>
          <p14:tracePt t="13535" x="7799388" y="5080000"/>
          <p14:tracePt t="13542" x="7799388" y="5065713"/>
          <p14:tracePt t="13551" x="7799388" y="5035550"/>
          <p14:tracePt t="13558" x="7813675" y="5019675"/>
          <p14:tracePt t="13567" x="7813675" y="4991100"/>
          <p14:tracePt t="13575" x="7813675" y="4945063"/>
          <p14:tracePt t="13582" x="7813675" y="4914900"/>
          <p14:tracePt t="13591" x="7813675" y="4886325"/>
          <p14:tracePt t="13599" x="7813675" y="4856163"/>
          <p14:tracePt t="13607" x="7813675" y="4811713"/>
          <p14:tracePt t="13615" x="7813675" y="4781550"/>
          <p14:tracePt t="13623" x="7813675" y="4751388"/>
          <p14:tracePt t="13632" x="7799388" y="4706938"/>
          <p14:tracePt t="13639" x="7785100" y="4646613"/>
          <p14:tracePt t="13649" x="7785100" y="4616450"/>
          <p14:tracePt t="13655" x="7769225" y="4572000"/>
          <p14:tracePt t="13665" x="7754938" y="4541838"/>
          <p14:tracePt t="13671" x="7739063" y="4467225"/>
          <p14:tracePt t="13680" x="7739063" y="4452938"/>
          <p14:tracePt t="13687" x="7739063" y="4406900"/>
          <p14:tracePt t="13697" x="7739063" y="4362450"/>
          <p14:tracePt t="13703" x="7739063" y="4303713"/>
          <p14:tracePt t="13714" x="7739063" y="4273550"/>
          <p14:tracePt t="13719" x="7739063" y="4198938"/>
          <p14:tracePt t="13730" x="7739063" y="4152900"/>
          <p14:tracePt t="13735" x="7739063" y="4094163"/>
          <p14:tracePt t="13747" x="7739063" y="4049713"/>
          <p14:tracePt t="13752" x="7739063" y="3989388"/>
          <p14:tracePt t="13764" x="7739063" y="3944938"/>
          <p14:tracePt t="13767" x="7739063" y="3914775"/>
          <p14:tracePt t="13780" x="7754938" y="3870325"/>
          <p14:tracePt t="13783" x="7754938" y="3824288"/>
          <p14:tracePt t="13797" x="7769225" y="3810000"/>
          <p14:tracePt t="13799" x="7769225" y="3779838"/>
          <p14:tracePt t="13814" x="7785100" y="3749675"/>
          <p14:tracePt t="13817" x="7785100" y="3735388"/>
          <p14:tracePt t="13830" x="7799388" y="3721100"/>
          <p14:tracePt t="13833" x="7799388" y="3705225"/>
          <p14:tracePt t="13848" x="7813675" y="3690938"/>
          <p14:tracePt t="13866" x="7829550" y="3675063"/>
          <p14:tracePt t="13888" x="7843838" y="3675063"/>
          <p14:tracePt t="13904" x="7859713" y="3675063"/>
          <p14:tracePt t="13914" x="7874000" y="3675063"/>
          <p14:tracePt t="13928" x="7888288" y="3675063"/>
          <p14:tracePt t="13936" x="7904163" y="3675063"/>
          <p14:tracePt t="13944" x="7918450" y="3675063"/>
          <p14:tracePt t="13960" x="7934325" y="3675063"/>
          <p14:tracePt t="13968" x="7948613" y="3675063"/>
          <p14:tracePt t="13984" x="7962900" y="3690938"/>
          <p14:tracePt t="13992" x="7978775" y="3705225"/>
          <p14:tracePt t="14000" x="7993063" y="3721100"/>
          <p14:tracePt t="14008" x="7993063" y="3735388"/>
          <p14:tracePt t="14016" x="8008938" y="3749675"/>
          <p14:tracePt t="14024" x="8008938" y="3779838"/>
          <p14:tracePt t="14032" x="8023225" y="3795713"/>
          <p14:tracePt t="14040" x="8039100" y="3824288"/>
          <p14:tracePt t="14050" x="8039100" y="3854450"/>
          <p14:tracePt t="14056" x="8039100" y="3870325"/>
          <p14:tracePt t="14065" x="8053388" y="3898900"/>
          <p14:tracePt t="14072" x="8067675" y="3929063"/>
          <p14:tracePt t="14083" x="8067675" y="3959225"/>
          <p14:tracePt t="14088" x="8067675" y="3975100"/>
          <p14:tracePt t="14099" x="8083550" y="4003675"/>
          <p14:tracePt t="14104" x="8083550" y="4019550"/>
          <p14:tracePt t="14115" x="8083550" y="4033838"/>
          <p14:tracePt t="14120" x="8083550" y="4049713"/>
          <p14:tracePt t="14128" x="8083550" y="4064000"/>
          <p14:tracePt t="14137" x="8097838" y="4064000"/>
          <p14:tracePt t="14152" x="8097838" y="4078288"/>
          <p14:tracePt t="14217" x="8113713" y="4078288"/>
          <p14:tracePt t="14235" x="8142288" y="4064000"/>
          <p14:tracePt t="14241" x="8158163" y="4049713"/>
          <p14:tracePt t="14249" x="8188325" y="4033838"/>
          <p14:tracePt t="14256" x="8232775" y="4019550"/>
          <p14:tracePt t="14266" x="8277225" y="3989388"/>
          <p14:tracePt t="14273" x="8321675" y="3975100"/>
          <p14:tracePt t="14282" x="8367713" y="3944938"/>
          <p14:tracePt t="14289" x="8396288" y="3929063"/>
          <p14:tracePt t="14300" x="8442325" y="3898900"/>
          <p14:tracePt t="14305" x="8486775" y="3884613"/>
          <p14:tracePt t="14316" x="8531225" y="3870325"/>
          <p14:tracePt t="14321" x="8561388" y="3854450"/>
          <p14:tracePt t="14329" x="8591550" y="3840163"/>
          <p14:tracePt t="14338" x="8621713" y="3824288"/>
          <p14:tracePt t="14345" x="8636000" y="3810000"/>
          <p14:tracePt t="14354" x="8666163" y="3795713"/>
          <p14:tracePt t="14361" x="8696325" y="3779838"/>
          <p14:tracePt t="14369" x="8724900" y="3765550"/>
          <p14:tracePt t="14377" x="8755063" y="3735388"/>
          <p14:tracePt t="14386" x="8785225" y="3705225"/>
          <p14:tracePt t="14393" x="8815388" y="3690938"/>
          <p14:tracePt t="14402" x="8845550" y="3675063"/>
          <p14:tracePt t="14409" x="8875713" y="3644900"/>
          <p14:tracePt t="14418" x="8904288" y="3616325"/>
          <p14:tracePt t="14426" x="8934450" y="3600450"/>
          <p14:tracePt t="14433" x="8964613" y="3570288"/>
          <p14:tracePt t="14442" x="8978900" y="3556000"/>
          <p14:tracePt t="14449" x="9009063" y="3541713"/>
          <p14:tracePt t="14458" x="9024938" y="3525838"/>
          <p14:tracePt t="14465" x="9039225" y="3511550"/>
          <p14:tracePt t="14473" x="9055100" y="3511550"/>
          <p14:tracePt t="14482" x="9069388" y="3495675"/>
          <p14:tracePt t="14490" x="9083675" y="3495675"/>
          <p14:tracePt t="14516" x="9099550" y="3495675"/>
          <p14:tracePt t="14545" x="9113838" y="3495675"/>
          <p14:tracePt t="14586" x="9113838" y="3511550"/>
          <p14:tracePt t="14610" x="9113838" y="3525838"/>
          <p14:tracePt t="14618" x="9113838" y="3541713"/>
          <p14:tracePt t="14634" x="9113838" y="3556000"/>
          <p14:tracePt t="14642" x="9113838" y="3570288"/>
          <p14:tracePt t="14650" x="9113838" y="3586163"/>
          <p14:tracePt t="14658" x="9113838" y="3616325"/>
          <p14:tracePt t="14666" x="9113838" y="3630613"/>
          <p14:tracePt t="14674" x="9113838" y="3644900"/>
          <p14:tracePt t="14683" x="9099550" y="3644900"/>
          <p14:tracePt t="14691" x="9083675" y="3660775"/>
          <p14:tracePt t="14699" x="9083675" y="3675063"/>
          <p14:tracePt t="14716" x="9069388" y="3690938"/>
          <p14:tracePt t="14733" x="9055100" y="3690938"/>
          <p14:tracePt t="14738" x="9055100" y="3705225"/>
          <p14:tracePt t="14750" x="9039225" y="3705225"/>
          <p14:tracePt t="14762" x="9024938" y="3705225"/>
          <p14:tracePt t="14771" x="9009063" y="3705225"/>
          <p14:tracePt t="14778" x="8978900" y="3705225"/>
          <p14:tracePt t="14787" x="8964613" y="3705225"/>
          <p14:tracePt t="14795" x="8934450" y="3705225"/>
          <p14:tracePt t="14803" x="8890000" y="3705225"/>
          <p14:tracePt t="14810" x="8875713" y="3705225"/>
          <p14:tracePt t="14819" x="8815388" y="3705225"/>
          <p14:tracePt t="14827" x="8770938" y="3705225"/>
          <p14:tracePt t="14835" x="8710613" y="3705225"/>
          <p14:tracePt t="14843" x="8650288" y="3705225"/>
          <p14:tracePt t="14851" x="8591550" y="3705225"/>
          <p14:tracePt t="14858" x="8516938" y="3705225"/>
          <p14:tracePt t="14866" x="8442325" y="3705225"/>
          <p14:tracePt t="14875" x="8351838" y="3705225"/>
          <p14:tracePt t="14882" x="8277225" y="3705225"/>
          <p14:tracePt t="14891" x="8172450" y="3705225"/>
          <p14:tracePt t="14899" x="8067675" y="3705225"/>
          <p14:tracePt t="14907" x="7962900" y="3705225"/>
          <p14:tracePt t="14916" x="7859713" y="3705225"/>
          <p14:tracePt t="14923" x="7739063" y="3705225"/>
          <p14:tracePt t="14932" x="7634288" y="3705225"/>
          <p14:tracePt t="14939" x="7545388" y="3705225"/>
          <p14:tracePt t="14949" x="7426325" y="3721100"/>
          <p14:tracePt t="14955" x="7305675" y="3721100"/>
          <p14:tracePt t="14966" x="7186613" y="3735388"/>
          <p14:tracePt t="14971" x="7097713" y="3765550"/>
          <p14:tracePt t="14980" x="6977063" y="3795713"/>
          <p14:tracePt t="14987" x="6872288" y="3824288"/>
          <p14:tracePt t="14997" x="6753225" y="3870325"/>
          <p14:tracePt t="15003" x="6648450" y="3914775"/>
          <p14:tracePt t="15014" x="6543675" y="3959225"/>
          <p14:tracePt t="15019" x="6438900" y="4003675"/>
          <p14:tracePt t="15030" x="6319838" y="4049713"/>
          <p14:tracePt t="15035" x="6230938" y="4108450"/>
          <p14:tracePt t="15047" x="6140450" y="4152900"/>
          <p14:tracePt t="15051" x="6065838" y="4198938"/>
          <p14:tracePt t="15064" x="5976938" y="4257675"/>
          <p14:tracePt t="15067" x="5886450" y="4303713"/>
          <p14:tracePt t="15080" x="5797550" y="4348163"/>
          <p14:tracePt t="15083" x="5722938" y="4406900"/>
          <p14:tracePt t="15097" x="5648325" y="4452938"/>
          <p14:tracePt t="15100" x="5557838" y="4497388"/>
          <p14:tracePt t="15114" x="5468938" y="4541838"/>
          <p14:tracePt t="15116" x="5394325" y="4586288"/>
          <p14:tracePt t="15130" x="5303838" y="4616450"/>
          <p14:tracePt t="15133" x="5214938" y="4646613"/>
          <p14:tracePt t="15147" x="5140325" y="4676775"/>
          <p14:tracePt t="15149" x="5065713" y="4706938"/>
          <p14:tracePt t="15164" x="4991100" y="4737100"/>
          <p14:tracePt t="15167" x="4960938" y="4751388"/>
          <p14:tracePt t="15181" x="4914900" y="4765675"/>
          <p14:tracePt t="15183" x="4856163" y="4781550"/>
          <p14:tracePt t="15197" x="4811713" y="4781550"/>
          <p14:tracePt t="15198" x="4781550" y="4795838"/>
          <p14:tracePt t="15204" x="4737100" y="4811713"/>
          <p14:tracePt t="15214" x="4706938" y="4811713"/>
          <p14:tracePt t="15220" x="4676775" y="4811713"/>
          <p14:tracePt t="15230" x="4660900" y="4826000"/>
          <p14:tracePt t="15236" x="4632325" y="4826000"/>
          <p14:tracePt t="15247" x="4616450" y="4826000"/>
          <p14:tracePt t="15252" x="4602163" y="4826000"/>
          <p14:tracePt t="15264" x="4572000" y="4826000"/>
          <p14:tracePt t="15268" x="4557713" y="4826000"/>
          <p14:tracePt t="15280" x="4541838" y="4826000"/>
          <p14:tracePt t="15284" x="4527550" y="4811713"/>
          <p14:tracePt t="15297" x="4511675" y="4795838"/>
          <p14:tracePt t="15300" x="4483100" y="4781550"/>
          <p14:tracePt t="15314" x="4467225" y="4765675"/>
          <p14:tracePt t="15317" x="4452938" y="4737100"/>
          <p14:tracePt t="15331" x="4437063" y="4721225"/>
          <p14:tracePt t="15333" x="4406900" y="4691063"/>
          <p14:tracePt t="15347" x="4392613" y="4676775"/>
          <p14:tracePt t="15349" x="4378325" y="4646613"/>
          <p14:tracePt t="15364" x="4362450" y="4616450"/>
          <p14:tracePt t="15365" x="4348163" y="4586288"/>
          <p14:tracePt t="15380" x="4318000" y="4527550"/>
          <p14:tracePt t="15774" x="4303713" y="4527550"/>
          <p14:tracePt t="15789" x="4287838" y="4527550"/>
          <p14:tracePt t="15792" x="4273550" y="4527550"/>
          <p14:tracePt t="15805" x="4257675" y="4511675"/>
          <p14:tracePt t="15822" x="4243388" y="4511675"/>
          <p14:tracePt t="15833" x="4229100" y="4497388"/>
          <p14:tracePt t="15838" x="4213225" y="4483100"/>
          <p14:tracePt t="15849" x="4198938" y="4483100"/>
          <p14:tracePt t="15854" x="4198938" y="4452938"/>
          <p14:tracePt t="15861" x="4183063" y="4437063"/>
          <p14:tracePt t="15870" x="4168775" y="4422775"/>
          <p14:tracePt t="15877" x="4152900" y="4406900"/>
          <p14:tracePt t="15886" x="4152900" y="4392613"/>
          <p14:tracePt t="15902" x="4138613" y="4378325"/>
          <p14:tracePt t="15918" x="4138613" y="4362450"/>
          <p14:tracePt t="15934" x="4124325" y="4362450"/>
          <p14:tracePt t="15942" x="4124325" y="4348163"/>
          <p14:tracePt t="15974" x="4124325" y="4332288"/>
          <p14:tracePt t="16119" x="4124325" y="4318000"/>
          <p14:tracePt t="16247" x="4124325" y="4303713"/>
          <p14:tracePt t="16255" x="4124325" y="4287838"/>
          <p14:tracePt t="16266" x="4138613" y="4287838"/>
          <p14:tracePt t="16271" x="4138613" y="4273550"/>
          <p14:tracePt t="16279" x="4138613" y="4257675"/>
          <p14:tracePt t="16288" x="4152900" y="4257675"/>
          <p14:tracePt t="16295" x="4152900" y="4243388"/>
          <p14:tracePt t="16303" x="4152900" y="4229100"/>
          <p14:tracePt t="16319" x="4168775" y="4213225"/>
          <p14:tracePt t="16359" x="4168775" y="4198938"/>
          <p14:tracePt t="16520" x="4168775" y="4213225"/>
          <p14:tracePt t="16528" x="4152900" y="4213225"/>
          <p14:tracePt t="16536" x="4138613" y="4213225"/>
          <p14:tracePt t="16552" x="4124325" y="4229100"/>
          <p14:tracePt t="16571" x="4108450" y="4229100"/>
          <p14:tracePt t="16576" x="4108450" y="4243388"/>
          <p14:tracePt t="16584" x="4094163" y="4243388"/>
          <p14:tracePt t="16592" x="4078288" y="4243388"/>
          <p14:tracePt t="16600" x="4078288" y="4257675"/>
          <p14:tracePt t="16609" x="4064000" y="4257675"/>
          <p14:tracePt t="16616" x="4049713" y="4273550"/>
          <p14:tracePt t="16633" x="4033838" y="4287838"/>
          <p14:tracePt t="16640" x="4019550" y="4287838"/>
          <p14:tracePt t="16649" x="4019550" y="4303713"/>
          <p14:tracePt t="16656" x="4003675" y="4318000"/>
          <p14:tracePt t="16666" x="3989388" y="4318000"/>
          <p14:tracePt t="16684" x="3975100" y="4332288"/>
          <p14:tracePt t="16696" x="3959225" y="4348163"/>
          <p14:tracePt t="16712" x="3944938" y="4348163"/>
          <p14:tracePt t="16728" x="3944938" y="4362450"/>
          <p14:tracePt t="16736" x="3929063" y="4362450"/>
          <p14:tracePt t="16760" x="3914775" y="4378325"/>
          <p14:tracePt t="16785" x="3898900" y="4392613"/>
          <p14:tracePt t="16801" x="3884613" y="4392613"/>
          <p14:tracePt t="16809" x="3884613" y="4406900"/>
          <p14:tracePt t="16825" x="3870325" y="4406900"/>
          <p14:tracePt t="16833" x="3870325" y="4422775"/>
          <p14:tracePt t="16850" x="3854450" y="4437063"/>
          <p14:tracePt t="16866" x="3840163" y="4437063"/>
          <p14:tracePt t="16873" x="3840163" y="4452938"/>
          <p14:tracePt t="16883" x="3824288" y="4452938"/>
          <p14:tracePt t="16889" x="3824288" y="4467225"/>
          <p14:tracePt t="16899" x="3810000" y="4467225"/>
          <p14:tracePt t="16905" x="3810000" y="4483100"/>
          <p14:tracePt t="16929" x="3795713" y="4497388"/>
          <p14:tracePt t="16954" x="3795713" y="4511675"/>
          <p14:tracePt t="16977" x="3795713" y="4527550"/>
          <p14:tracePt t="16993" x="3779838" y="4541838"/>
          <p14:tracePt t="17009" x="3779838" y="4557713"/>
          <p14:tracePt t="17025" x="3779838" y="4572000"/>
          <p14:tracePt t="17033" x="3779838" y="4586288"/>
          <p14:tracePt t="17050" x="3779838" y="4602163"/>
          <p14:tracePt t="17066" x="3779838" y="4616450"/>
          <p14:tracePt t="17090" x="3795713" y="4632325"/>
          <p14:tracePt t="17114" x="3810000" y="4632325"/>
          <p14:tracePt t="17132" x="3824288" y="4632325"/>
          <p14:tracePt t="17138" x="3840163" y="4632325"/>
          <p14:tracePt t="17153" x="3854450" y="4632325"/>
          <p14:tracePt t="17162" x="3870325" y="4632325"/>
          <p14:tracePt t="17170" x="3884613" y="4632325"/>
          <p14:tracePt t="17178" x="3898900" y="4632325"/>
          <p14:tracePt t="17194" x="3914775" y="4632325"/>
          <p14:tracePt t="17202" x="3929063" y="4632325"/>
          <p14:tracePt t="17218" x="3944938" y="4632325"/>
          <p14:tracePt t="17226" x="3959225" y="4632325"/>
          <p14:tracePt t="17242" x="3975100" y="4632325"/>
          <p14:tracePt t="17250" x="3989388" y="4632325"/>
          <p14:tracePt t="17266" x="4003675" y="4632325"/>
          <p14:tracePt t="17274" x="4019550" y="4632325"/>
          <p14:tracePt t="17290" x="4033838" y="4632325"/>
          <p14:tracePt t="17299" x="4049713" y="4646613"/>
          <p14:tracePt t="17306" x="4064000" y="4646613"/>
          <p14:tracePt t="17322" x="4078288" y="4646613"/>
          <p14:tracePt t="17332" x="4094163" y="4646613"/>
          <p14:tracePt t="17349" x="4108450" y="4660900"/>
          <p14:tracePt t="17354" x="4124325" y="4660900"/>
          <p14:tracePt t="17371" x="4138613" y="4676775"/>
          <p14:tracePt t="17378" x="4152900" y="4676775"/>
          <p14:tracePt t="17387" x="4152900" y="4691063"/>
          <p14:tracePt t="17403" x="4168775" y="4691063"/>
          <p14:tracePt t="17411" x="4168775" y="4706938"/>
          <p14:tracePt t="17426" x="4183063" y="4721225"/>
          <p14:tracePt t="17443" x="4183063" y="4737100"/>
          <p14:tracePt t="17451" x="4183063" y="4751388"/>
          <p14:tracePt t="17467" x="4183063" y="4765675"/>
          <p14:tracePt t="17475" x="4183063" y="4781550"/>
          <p14:tracePt t="17490" x="4183063" y="4795838"/>
          <p14:tracePt t="17499" x="4183063" y="4811713"/>
          <p14:tracePt t="17507" x="4183063" y="4826000"/>
          <p14:tracePt t="17516" x="4183063" y="4840288"/>
          <p14:tracePt t="17523" x="4183063" y="4856163"/>
          <p14:tracePt t="17533" x="4183063" y="4870450"/>
          <p14:tracePt t="17539" x="4183063" y="4886325"/>
          <p14:tracePt t="17549" x="4183063" y="4900613"/>
          <p14:tracePt t="17555" x="4168775" y="4914900"/>
          <p14:tracePt t="17565" x="4168775" y="4930775"/>
          <p14:tracePt t="17571" x="4152900" y="4945063"/>
          <p14:tracePt t="17579" x="4152900" y="4960938"/>
          <p14:tracePt t="17587" x="4138613" y="4960938"/>
          <p14:tracePt t="17595" x="4124325" y="4991100"/>
          <p14:tracePt t="17611" x="4108450" y="5005388"/>
          <p14:tracePt t="17619" x="4094163" y="5019675"/>
          <p14:tracePt t="17627" x="4078288" y="5035550"/>
          <p14:tracePt t="17635" x="4064000" y="5035550"/>
          <p14:tracePt t="17643" x="4033838" y="5049838"/>
          <p14:tracePt t="17651" x="4019550" y="5065713"/>
          <p14:tracePt t="17660" x="4003675" y="5080000"/>
          <p14:tracePt t="17667" x="3989388" y="5080000"/>
          <p14:tracePt t="17675" x="3959225" y="5110163"/>
          <p14:tracePt t="17683" x="3944938" y="5110163"/>
          <p14:tracePt t="17692" x="3929063" y="5124450"/>
          <p14:tracePt t="17699" x="3898900" y="5140325"/>
          <p14:tracePt t="17708" x="3884613" y="5140325"/>
          <p14:tracePt t="17716" x="3854450" y="5154613"/>
          <p14:tracePt t="17723" x="3824288" y="5168900"/>
          <p14:tracePt t="17732" x="3795713" y="5168900"/>
          <p14:tracePt t="17740" x="3779838" y="5184775"/>
          <p14:tracePt t="17749" x="3749675" y="5184775"/>
          <p14:tracePt t="17756" x="3721100" y="5199063"/>
          <p14:tracePt t="17765" x="3690938" y="5199063"/>
          <p14:tracePt t="17772" x="3660775" y="5214938"/>
          <p14:tracePt t="17782" x="3644900" y="5214938"/>
          <p14:tracePt t="17788" x="3630613" y="5214938"/>
          <p14:tracePt t="17797" x="3600450" y="5214938"/>
          <p14:tracePt t="17804" x="3586163" y="5214938"/>
          <p14:tracePt t="17814" x="3570288" y="5214938"/>
          <p14:tracePt t="17820" x="3556000" y="5214938"/>
          <p14:tracePt t="17831" x="3541713" y="5214938"/>
          <p14:tracePt t="17836" x="3525838" y="5214938"/>
          <p14:tracePt t="17852" x="3511550" y="5214938"/>
          <p14:tracePt t="17868" x="3495675" y="5214938"/>
          <p14:tracePt t="17884" x="3481388" y="5214938"/>
          <p14:tracePt t="17900" x="3467100" y="5199063"/>
          <p14:tracePt t="17924" x="3451225" y="5184775"/>
          <p14:tracePt t="17940" x="3451225" y="5168900"/>
          <p14:tracePt t="17949" x="3436938" y="5168900"/>
          <p14:tracePt t="17957" x="3436938" y="5154613"/>
          <p14:tracePt t="17972" x="3421063" y="5140325"/>
          <p14:tracePt t="17983" x="3421063" y="5124450"/>
          <p14:tracePt t="17989" x="3406775" y="5110163"/>
          <p14:tracePt t="17999" x="3406775" y="5094288"/>
          <p14:tracePt t="18004" x="3390900" y="5080000"/>
          <p14:tracePt t="18020" x="3376613" y="5049838"/>
          <p14:tracePt t="18032" x="3376613" y="5035550"/>
          <p14:tracePt t="18036" x="3362325" y="5019675"/>
          <p14:tracePt t="18044" x="3346450" y="5019675"/>
          <p14:tracePt t="18053" x="3346450" y="5005388"/>
          <p14:tracePt t="18061" x="3346450" y="4991100"/>
          <p14:tracePt t="18069" x="3332163" y="4975225"/>
          <p14:tracePt t="18085" x="3332163" y="4960938"/>
          <p14:tracePt t="18101" x="3316288" y="4945063"/>
          <p14:tracePt t="18125" x="3316288" y="4930775"/>
          <p14:tracePt t="18141" x="3316288" y="4914900"/>
          <p14:tracePt t="18165" x="3302000" y="4914900"/>
          <p14:tracePt t="18184" x="3302000" y="4900613"/>
          <p14:tracePt t="18214" x="3287713" y="4886325"/>
          <p14:tracePt t="18238" x="3287713" y="4870450"/>
          <p14:tracePt t="18245" x="3271838" y="4870450"/>
          <p14:tracePt t="18261" x="3271838" y="4856163"/>
          <p14:tracePt t="18270" x="3257550" y="4856163"/>
          <p14:tracePt t="18278" x="3241675" y="4856163"/>
          <p14:tracePt t="18286" x="3241675" y="4840288"/>
          <p14:tracePt t="18301" x="3227388" y="4840288"/>
          <p14:tracePt t="18310" x="3227388" y="4826000"/>
          <p14:tracePt t="18317" x="3213100" y="4826000"/>
          <p14:tracePt t="18334" x="3197225" y="4826000"/>
          <p14:tracePt t="18342" x="3197225" y="4811713"/>
          <p14:tracePt t="18349" x="3182938" y="4811713"/>
          <p14:tracePt t="18366" x="3167063" y="4795838"/>
          <p14:tracePt t="18390" x="3152775" y="4795838"/>
          <p14:tracePt t="18400" x="3136900" y="4795838"/>
          <p14:tracePt t="18422" x="3122613" y="4795838"/>
          <p14:tracePt t="18434" x="3108325" y="4795838"/>
          <p14:tracePt t="18446" x="3092450" y="4795838"/>
          <p14:tracePt t="18462" x="3078163" y="4795838"/>
          <p14:tracePt t="18478" x="3062288" y="4795838"/>
          <p14:tracePt t="18494" x="3048000" y="4795838"/>
          <p14:tracePt t="18518" x="3033713" y="4811713"/>
          <p14:tracePt t="18534" x="3033713" y="4826000"/>
          <p14:tracePt t="18542" x="3017838" y="4826000"/>
          <p14:tracePt t="18558" x="3017838" y="4840288"/>
          <p14:tracePt t="18566" x="3017838" y="4856163"/>
          <p14:tracePt t="18574" x="3017838" y="4870450"/>
          <p14:tracePt t="18582" x="3017838" y="4886325"/>
          <p14:tracePt t="18590" x="3017838" y="4900613"/>
          <p14:tracePt t="18599" x="3017838" y="4914900"/>
          <p14:tracePt t="18607" x="3017838" y="4945063"/>
          <p14:tracePt t="18616" x="3003550" y="4960938"/>
          <p14:tracePt t="18622" x="3003550" y="4975225"/>
          <p14:tracePt t="18633" x="3003550" y="4991100"/>
          <p14:tracePt t="18638" x="3003550" y="5005388"/>
          <p14:tracePt t="18649" x="3003550" y="5019675"/>
          <p14:tracePt t="18654" x="3003550" y="5035550"/>
          <p14:tracePt t="18678" x="3003550" y="5049838"/>
          <p14:tracePt t="18695" x="2987675" y="5049838"/>
          <p14:tracePt t="18719" x="2987675" y="5065713"/>
          <p14:tracePt t="18751" x="2973388" y="5065713"/>
          <p14:tracePt t="18759" x="2973388" y="5080000"/>
          <p14:tracePt t="18783" x="2959100" y="5080000"/>
          <p14:tracePt t="18791" x="2943225" y="5094288"/>
          <p14:tracePt t="18807" x="2928938" y="5110163"/>
          <p14:tracePt t="18823" x="2913063" y="5110163"/>
          <p14:tracePt t="18832" x="2898775" y="5124450"/>
          <p14:tracePt t="18839" x="2882900" y="5124450"/>
          <p14:tracePt t="18849" x="2868613" y="5124450"/>
          <p14:tracePt t="18855" x="2854325" y="5140325"/>
          <p14:tracePt t="18866" x="2838450" y="5140325"/>
          <p14:tracePt t="18871" x="2824163" y="5140325"/>
          <p14:tracePt t="18879" x="2808288" y="5140325"/>
          <p14:tracePt t="18888" x="2779713" y="5140325"/>
          <p14:tracePt t="18895" x="2763838" y="5140325"/>
          <p14:tracePt t="18904" x="2733675" y="5140325"/>
          <p14:tracePt t="18911" x="2705100" y="5140325"/>
          <p14:tracePt t="18919" x="2674938" y="5124450"/>
          <p14:tracePt t="18927" x="2644775" y="5110163"/>
          <p14:tracePt t="18936" x="2614613" y="5094288"/>
          <p14:tracePt t="18943" x="2584450" y="5080000"/>
          <p14:tracePt t="18952" x="2554288" y="5080000"/>
          <p14:tracePt t="18959" x="2525713" y="5049838"/>
          <p14:tracePt t="18968" x="2495550" y="5035550"/>
          <p14:tracePt t="18976" x="2479675" y="5019675"/>
          <p14:tracePt t="18983" x="2451100" y="5005388"/>
          <p14:tracePt t="18992" x="2420938" y="4991100"/>
          <p14:tracePt t="18999" x="2390775" y="4975225"/>
          <p14:tracePt t="19008" x="2374900" y="4960938"/>
          <p14:tracePt t="19015" x="2360613" y="4930775"/>
          <p14:tracePt t="19023" x="2330450" y="4914900"/>
          <p14:tracePt t="19032" x="2316163" y="4900613"/>
          <p14:tracePt t="19040" x="2300288" y="4870450"/>
          <p14:tracePt t="19049" x="2271713" y="4856163"/>
          <p14:tracePt t="19056" x="2255838" y="4840288"/>
          <p14:tracePt t="19066" x="2241550" y="4826000"/>
          <p14:tracePt t="19072" x="2225675" y="4811713"/>
          <p14:tracePt t="19082" x="2211388" y="4795838"/>
          <p14:tracePt t="19088" x="2197100" y="4781550"/>
          <p14:tracePt t="19098" x="2181225" y="4781550"/>
          <p14:tracePt t="19104" x="2181225" y="4765675"/>
          <p14:tracePt t="19114" x="2181225" y="4751388"/>
          <p14:tracePt t="19120" x="2166938" y="4751388"/>
          <p14:tracePt t="19136" x="2166938" y="4737100"/>
          <p14:tracePt t="19152" x="2151063" y="4737100"/>
          <p14:tracePt t="19217" x="2151063" y="4721225"/>
          <p14:tracePt t="19233" x="2166938" y="4721225"/>
          <p14:tracePt t="19250" x="2166938" y="4706938"/>
          <p14:tracePt t="19257" x="2181225" y="4706938"/>
          <p14:tracePt t="19266" x="2181225" y="4691063"/>
          <p14:tracePt t="19272" x="2197100" y="4691063"/>
          <p14:tracePt t="19283" x="2197100" y="4676775"/>
          <p14:tracePt t="19288" x="2211388" y="4660900"/>
          <p14:tracePt t="19300" x="2211388" y="4646613"/>
          <p14:tracePt t="19312" x="2211388" y="4632325"/>
          <p14:tracePt t="19321" x="2225675" y="4616450"/>
          <p14:tracePt t="19337" x="2225675" y="4602163"/>
          <p14:tracePt t="19344" x="2241550" y="4602163"/>
          <p14:tracePt t="19353" x="2241550" y="4586288"/>
          <p14:tracePt t="19369" x="2241550" y="4572000"/>
          <p14:tracePt t="19385" x="2241550" y="4557713"/>
          <p14:tracePt t="19393" x="2241550" y="4541838"/>
          <p14:tracePt t="19401" x="2255838" y="4541838"/>
          <p14:tracePt t="19409" x="2255838" y="4527550"/>
          <p14:tracePt t="19424" x="2255838" y="4511675"/>
          <p14:tracePt t="19433" x="2255838" y="4497388"/>
          <p14:tracePt t="19441" x="2271713" y="4483100"/>
          <p14:tracePt t="19457" x="2271713" y="4467225"/>
          <p14:tracePt t="19473" x="2286000" y="4452938"/>
          <p14:tracePt t="19483" x="2286000" y="4437063"/>
          <p14:tracePt t="19513" x="2300288" y="4422775"/>
          <p14:tracePt t="19545" x="2316163" y="4422775"/>
          <p14:tracePt t="19561" x="2330450" y="4422775"/>
          <p14:tracePt t="19577" x="2346325" y="4422775"/>
          <p14:tracePt t="19593" x="2360613" y="4422775"/>
          <p14:tracePt t="19609" x="2374900" y="4422775"/>
          <p14:tracePt t="19625" x="2390775" y="4422775"/>
          <p14:tracePt t="19649" x="2405063" y="4422775"/>
          <p14:tracePt t="19666" x="2420938" y="4422775"/>
          <p14:tracePt t="19683" x="2435225" y="4422775"/>
          <p14:tracePt t="19699" x="2451100" y="4422775"/>
          <p14:tracePt t="19716" x="2465388" y="4422775"/>
          <p14:tracePt t="19729" x="2479675" y="4422775"/>
          <p14:tracePt t="19746" x="2495550" y="4422775"/>
          <p14:tracePt t="19778" x="2509838" y="4422775"/>
          <p14:tracePt t="19810" x="2509838" y="4406900"/>
          <p14:tracePt t="19842" x="2525713" y="4406900"/>
          <p14:tracePt t="19866" x="2525713" y="4392613"/>
          <p14:tracePt t="19898" x="2525713" y="4378325"/>
          <p14:tracePt t="19917" x="2525713" y="4362450"/>
          <p14:tracePt t="19933" x="2525713" y="4348163"/>
          <p14:tracePt t="19949" x="2525713" y="4332288"/>
          <p14:tracePt t="19954" x="2525713" y="4318000"/>
          <p14:tracePt t="19962" x="2525713" y="4287838"/>
          <p14:tracePt t="19970" x="2525713" y="4273550"/>
          <p14:tracePt t="19982" x="2509838" y="4229100"/>
          <p14:tracePt t="19986" x="2509838" y="4213225"/>
          <p14:tracePt t="19994" x="2495550" y="4183063"/>
          <p14:tracePt t="20003" x="2479675" y="4152900"/>
          <p14:tracePt t="20010" x="2479675" y="4108450"/>
          <p14:tracePt t="20019" x="2465388" y="4078288"/>
          <p14:tracePt t="20027" x="2465388" y="4064000"/>
          <p14:tracePt t="20035" x="2451100" y="4033838"/>
          <p14:tracePt t="20043" x="2451100" y="4003675"/>
          <p14:tracePt t="20051" x="2451100" y="3989388"/>
          <p14:tracePt t="20059" x="2451100" y="3975100"/>
          <p14:tracePt t="20066" x="2451100" y="3959225"/>
          <p14:tracePt t="20075" x="2451100" y="3944938"/>
          <p14:tracePt t="20091" x="2451100" y="3929063"/>
          <p14:tracePt t="20107" x="2451100" y="3914775"/>
          <p14:tracePt t="20123" x="2465388" y="3914775"/>
          <p14:tracePt t="20133" x="2465388" y="3898900"/>
          <p14:tracePt t="20139" x="2479675" y="3898900"/>
          <p14:tracePt t="20150" x="2495550" y="3898900"/>
          <p14:tracePt t="20155" x="2509838" y="3884613"/>
          <p14:tracePt t="20167" x="2525713" y="3884613"/>
          <p14:tracePt t="20171" x="2554288" y="3884613"/>
          <p14:tracePt t="20179" x="2570163" y="3884613"/>
          <p14:tracePt t="20187" x="2584450" y="3884613"/>
          <p14:tracePt t="20195" x="2600325" y="3870325"/>
          <p14:tracePt t="20203" x="2628900" y="3870325"/>
          <p14:tracePt t="20211" x="2644775" y="3870325"/>
          <p14:tracePt t="20219" x="2674938" y="3870325"/>
          <p14:tracePt t="20227" x="2689225" y="3870325"/>
          <p14:tracePt t="20235" x="2705100" y="3870325"/>
          <p14:tracePt t="20243" x="2719388" y="3870325"/>
          <p14:tracePt t="20252" x="2749550" y="3870325"/>
          <p14:tracePt t="20259" x="2763838" y="3870325"/>
          <p14:tracePt t="20268" x="2779713" y="3870325"/>
          <p14:tracePt t="20276" x="2794000" y="3870325"/>
          <p14:tracePt t="20283" x="2824163" y="3870325"/>
          <p14:tracePt t="20292" x="2838450" y="3870325"/>
          <p14:tracePt t="20307" x="2854325" y="3870325"/>
          <p14:tracePt t="20316" x="2868613" y="3870325"/>
          <p14:tracePt t="20340" x="2882900" y="3870325"/>
          <p14:tracePt t="20356" x="2898775" y="3884613"/>
          <p14:tracePt t="20380" x="2898775" y="3898900"/>
          <p14:tracePt t="20388" x="2913063" y="3898900"/>
          <p14:tracePt t="20411" x="2913063" y="3914775"/>
          <p14:tracePt t="20420" x="2928938" y="3914775"/>
          <p14:tracePt t="20436" x="2928938" y="3929063"/>
          <p14:tracePt t="20452" x="2943225" y="3944938"/>
          <p14:tracePt t="20468" x="2943225" y="3959225"/>
          <p14:tracePt t="20476" x="2959100" y="3959225"/>
          <p14:tracePt t="20484" x="2959100" y="3975100"/>
          <p14:tracePt t="20492" x="2959100" y="3989388"/>
          <p14:tracePt t="20500" x="2973388" y="4003675"/>
          <p14:tracePt t="20516" x="2987675" y="4019550"/>
          <p14:tracePt t="20524" x="2987675" y="4033838"/>
          <p14:tracePt t="20533" x="3003550" y="4033838"/>
          <p14:tracePt t="20540" x="3003550" y="4049713"/>
          <p14:tracePt t="20550" x="3017838" y="4049713"/>
          <p14:tracePt t="20556" x="3017838" y="4064000"/>
          <p14:tracePt t="20567" x="3033713" y="4064000"/>
          <p14:tracePt t="20572" x="3033713" y="4078288"/>
          <p14:tracePt t="20582" x="3048000" y="4078288"/>
          <p14:tracePt t="20588" x="3062288" y="4094163"/>
          <p14:tracePt t="20600" x="3078163" y="4108450"/>
          <p14:tracePt t="20604" x="3092450" y="4108450"/>
          <p14:tracePt t="20612" x="3108325" y="4124325"/>
          <p14:tracePt t="20621" x="3122613" y="4138613"/>
          <p14:tracePt t="20633" x="3136900" y="4152900"/>
          <p14:tracePt t="20636" x="3167063" y="4168775"/>
          <p14:tracePt t="20644" x="3182938" y="4183063"/>
          <p14:tracePt t="20653" x="3197225" y="4183063"/>
          <p14:tracePt t="20661" x="3197225" y="4198938"/>
          <p14:tracePt t="20669" x="3213100" y="4198938"/>
          <p14:tracePt t="20677" x="3227388" y="4213225"/>
          <p14:tracePt t="20701" x="3241675" y="4229100"/>
          <p14:tracePt t="20717" x="3257550" y="4229100"/>
          <p14:tracePt t="20757" x="3271838" y="4229100"/>
          <p14:tracePt t="20797" x="3287713" y="4229100"/>
          <p14:tracePt t="20816" x="3287713" y="4213225"/>
          <p14:tracePt t="20829" x="3302000" y="4213225"/>
          <p14:tracePt t="20837" x="3302000" y="4198938"/>
          <p14:tracePt t="20853" x="3302000" y="4183063"/>
          <p14:tracePt t="20861" x="3316288" y="4168775"/>
          <p14:tracePt t="20869" x="3332163" y="4168775"/>
          <p14:tracePt t="20877" x="3332163" y="4152900"/>
          <p14:tracePt t="20885" x="3346450" y="4138613"/>
          <p14:tracePt t="20893" x="3346450" y="4124325"/>
          <p14:tracePt t="20901" x="3362325" y="4108450"/>
          <p14:tracePt t="20909" x="3362325" y="4094163"/>
          <p14:tracePt t="20917" x="3362325" y="4078288"/>
          <p14:tracePt t="20925" x="3376613" y="4064000"/>
          <p14:tracePt t="20933" x="3376613" y="4049713"/>
          <p14:tracePt t="20942" x="3390900" y="4033838"/>
          <p14:tracePt t="20949" x="3390900" y="4019550"/>
          <p14:tracePt t="20958" x="3406775" y="4003675"/>
          <p14:tracePt t="20965" x="3406775" y="3989388"/>
          <p14:tracePt t="20983" x="3421063" y="3975100"/>
          <p14:tracePt t="20990" x="3421063" y="3959225"/>
          <p14:tracePt t="21014" x="3436938" y="3944938"/>
          <p14:tracePt t="21033" x="3436938" y="3929063"/>
          <p14:tracePt t="21046" x="3451225" y="3929063"/>
          <p14:tracePt t="21070" x="3451225" y="3914775"/>
          <p14:tracePt t="21078" x="3467100" y="3914775"/>
          <p14:tracePt t="21094" x="3481388" y="3914775"/>
          <p14:tracePt t="21126" x="3495675" y="3914775"/>
          <p14:tracePt t="21528" x="3495675" y="3898900"/>
          <p14:tracePt t="21536" x="3511550" y="3884613"/>
          <p14:tracePt t="21544" x="3525838" y="3840163"/>
          <p14:tracePt t="21558" x="3556000" y="3810000"/>
          <p14:tracePt t="21561" x="3586163" y="3779838"/>
          <p14:tracePt t="21567" x="3600450" y="3749675"/>
          <p14:tracePt t="21575" x="3630613" y="3721100"/>
          <p14:tracePt t="21583" x="3644900" y="3705225"/>
          <p14:tracePt t="21591" x="3675063" y="3660775"/>
          <p14:tracePt t="21599" x="3705225" y="3630613"/>
          <p14:tracePt t="21607" x="3721100" y="3616325"/>
          <p14:tracePt t="21616" x="3721100" y="3600450"/>
          <p14:tracePt t="21623" x="3735388" y="3586163"/>
          <p14:tracePt t="21633" x="3735388" y="3570288"/>
          <p14:tracePt t="21650" x="3749675" y="3556000"/>
          <p14:tracePt t="21800" x="3735388" y="3556000"/>
          <p14:tracePt t="21818" x="3721100" y="3556000"/>
          <p14:tracePt t="21824" x="3705225" y="3570288"/>
          <p14:tracePt t="21832" x="3690938" y="3586163"/>
          <p14:tracePt t="21840" x="3675063" y="3600450"/>
          <p14:tracePt t="21850" x="3644900" y="3600450"/>
          <p14:tracePt t="21857" x="3630613" y="3616325"/>
          <p14:tracePt t="21866" x="3600450" y="3644900"/>
          <p14:tracePt t="21872" x="3570288" y="3660775"/>
          <p14:tracePt t="21883" x="3541713" y="3690938"/>
          <p14:tracePt t="21888" x="3525838" y="3705225"/>
          <p14:tracePt t="21899" x="3495675" y="3721100"/>
          <p14:tracePt t="21904" x="3481388" y="3735388"/>
          <p14:tracePt t="21912" x="3467100" y="3765550"/>
          <p14:tracePt t="21920" x="3436938" y="3779838"/>
          <p14:tracePt t="21933" x="3421063" y="3795713"/>
          <p14:tracePt t="21936" x="3406775" y="3824288"/>
          <p14:tracePt t="21944" x="3390900" y="3840163"/>
          <p14:tracePt t="21953" x="3376613" y="3870325"/>
          <p14:tracePt t="21960" x="3376613" y="3884613"/>
          <p14:tracePt t="21969" x="3362325" y="3914775"/>
          <p14:tracePt t="21976" x="3346450" y="3944938"/>
          <p14:tracePt t="21985" x="3346450" y="3959225"/>
          <p14:tracePt t="21992" x="3346450" y="3989388"/>
          <p14:tracePt t="22001" x="3332163" y="4003675"/>
          <p14:tracePt t="22009" x="3332163" y="4019550"/>
          <p14:tracePt t="22016" x="3332163" y="4033838"/>
          <p14:tracePt t="22025" x="3316288" y="4049713"/>
          <p14:tracePt t="22032" x="3316288" y="4064000"/>
          <p14:tracePt t="22049" x="3316288" y="4078288"/>
          <p14:tracePt t="22057" x="3316288" y="4094163"/>
          <p14:tracePt t="22066" x="3316288" y="4108450"/>
          <p14:tracePt t="22089" x="3316288" y="4124325"/>
          <p14:tracePt t="22113" x="3316288" y="4138613"/>
          <p14:tracePt t="22185" x="3302000" y="4138613"/>
          <p14:tracePt t="25991" x="3316288" y="4138613"/>
          <p14:tracePt t="25999" x="3332163" y="4138613"/>
          <p14:tracePt t="26007" x="3346450" y="4138613"/>
          <p14:tracePt t="26016" x="3376613" y="4138613"/>
          <p14:tracePt t="26023" x="3406775" y="4138613"/>
          <p14:tracePt t="26031" x="3467100" y="4138613"/>
          <p14:tracePt t="26040" x="3511550" y="4138613"/>
          <p14:tracePt t="26049" x="3556000" y="4124325"/>
          <p14:tracePt t="26055" x="3630613" y="4124325"/>
          <p14:tracePt t="26066" x="3765550" y="4108450"/>
          <p14:tracePt t="26071" x="3884613" y="4094163"/>
          <p14:tracePt t="26079" x="4033838" y="4078288"/>
          <p14:tracePt t="26087" x="4213225" y="4078288"/>
          <p14:tracePt t="26100" x="4422775" y="4078288"/>
          <p14:tracePt t="26103" x="4676775" y="4064000"/>
          <p14:tracePt t="26111" x="4945063" y="4049713"/>
          <p14:tracePt t="26120" x="5214938" y="4049713"/>
          <p14:tracePt t="26127" x="5453063" y="4033838"/>
          <p14:tracePt t="26136" x="5707063" y="4033838"/>
          <p14:tracePt t="26143" x="5811838" y="4033838"/>
          <p14:tracePt t="26152" x="6007100" y="4033838"/>
          <p14:tracePt t="26160" x="6184900" y="4019550"/>
          <p14:tracePt t="26167" x="6350000" y="4019550"/>
          <p14:tracePt t="26176" x="6469063" y="4019550"/>
          <p14:tracePt t="26183" x="6604000" y="4019550"/>
          <p14:tracePt t="26192" x="6708775" y="4019550"/>
          <p14:tracePt t="26200" x="6813550" y="4003675"/>
          <p14:tracePt t="26208" x="7007225" y="4003675"/>
          <p14:tracePt t="26216" x="7142163" y="4003675"/>
          <p14:tracePt t="26224" x="7291388" y="4003675"/>
          <p14:tracePt t="26233" x="7410450" y="4003675"/>
          <p14:tracePt t="26240" x="7575550" y="4003675"/>
          <p14:tracePt t="26250" x="7754938" y="4003675"/>
          <p14:tracePt t="26256" x="7843838" y="4003675"/>
          <p14:tracePt t="26266" x="7993063" y="4019550"/>
          <p14:tracePt t="26272" x="8128000" y="4049713"/>
          <p14:tracePt t="26282" x="8262938" y="4078288"/>
          <p14:tracePt t="26288" x="8367713" y="4094163"/>
          <p14:tracePt t="26297" x="8396288" y="4108450"/>
          <p14:tracePt t="26304" x="8470900" y="4138613"/>
          <p14:tracePt t="26314" x="8516938" y="4152900"/>
          <p14:tracePt t="26320" x="8561388" y="4152900"/>
          <p14:tracePt t="26331" x="8575675" y="4168775"/>
          <p14:tracePt t="26336" x="8591550" y="4168775"/>
          <p14:tracePt t="26347" x="8605838" y="4183063"/>
          <p14:tracePt t="26368" x="8621713" y="4183063"/>
          <p14:tracePt t="26417" x="8605838" y="4183063"/>
          <p14:tracePt t="26434" x="8591550" y="4183063"/>
          <p14:tracePt t="26441" x="8575675" y="4183063"/>
          <p14:tracePt t="26450" x="8561388" y="4183063"/>
          <p14:tracePt t="26457" x="8547100" y="4183063"/>
          <p14:tracePt t="26472" x="8531225" y="4183063"/>
          <p14:tracePt t="26484" x="8516938" y="4183063"/>
          <p14:tracePt t="26488" x="8501063" y="4183063"/>
          <p14:tracePt t="26504" x="8486775" y="4168775"/>
          <p14:tracePt t="26512" x="8470900" y="4168775"/>
          <p14:tracePt t="26521" x="8442325" y="4152900"/>
          <p14:tracePt t="26529" x="8426450" y="4152900"/>
          <p14:tracePt t="26537" x="8396288" y="4138613"/>
          <p14:tracePt t="26545" x="8367713" y="4124325"/>
          <p14:tracePt t="26553" x="8321675" y="4124325"/>
          <p14:tracePt t="26561" x="8277225" y="4108450"/>
          <p14:tracePt t="26569" x="8232775" y="4094163"/>
          <p14:tracePt t="26577" x="8188325" y="4078288"/>
          <p14:tracePt t="26585" x="8128000" y="4064000"/>
          <p14:tracePt t="26593" x="8067675" y="4049713"/>
          <p14:tracePt t="26600" x="8008938" y="4033838"/>
          <p14:tracePt t="26609" x="7918450" y="4003675"/>
          <p14:tracePt t="26617" x="7843838" y="3989388"/>
          <p14:tracePt t="26624" x="7769225" y="3975100"/>
          <p14:tracePt t="26633" x="7694613" y="3959225"/>
          <p14:tracePt t="26641" x="7620000" y="3944938"/>
          <p14:tracePt t="26649" x="7559675" y="3929063"/>
          <p14:tracePt t="26657" x="7485063" y="3929063"/>
          <p14:tracePt t="26666" x="7426325" y="3929063"/>
          <p14:tracePt t="26673" x="7366000" y="3929063"/>
          <p14:tracePt t="26683" x="7291388" y="3929063"/>
          <p14:tracePt t="26689" x="7216775" y="3929063"/>
          <p14:tracePt t="26699" x="7142163" y="3929063"/>
          <p14:tracePt t="26705" x="7067550" y="3929063"/>
          <p14:tracePt t="26715" x="6977063" y="3929063"/>
          <p14:tracePt t="26721" x="6888163" y="3959225"/>
          <p14:tracePt t="26731" x="6723063" y="3989388"/>
          <p14:tracePt t="26737" x="6589713" y="4033838"/>
          <p14:tracePt t="26748" x="6438900" y="4078288"/>
          <p14:tracePt t="26753" x="6380163" y="4094163"/>
          <p14:tracePt t="26764" x="6140450" y="4152900"/>
          <p14:tracePt t="26769" x="5991225" y="4198938"/>
          <p14:tracePt t="26781" x="5827713" y="4243388"/>
          <p14:tracePt t="26785" x="5662613" y="4273550"/>
          <p14:tracePt t="26798" x="5573713" y="4303713"/>
          <p14:tracePt t="26801" x="5289550" y="4348163"/>
          <p14:tracePt t="26814" x="5110163" y="4378325"/>
          <p14:tracePt t="26817" x="4930775" y="4406900"/>
          <p14:tracePt t="26831" x="4856163" y="4406900"/>
          <p14:tracePt t="26833" x="4706938" y="4422775"/>
          <p14:tracePt t="26848" x="4586288" y="4437063"/>
          <p14:tracePt t="26850" x="4483100" y="4437063"/>
          <p14:tracePt t="26864" x="4378325" y="4452938"/>
          <p14:tracePt t="26867" x="4287838" y="4452938"/>
          <p14:tracePt t="26881" x="4198938" y="4467225"/>
          <p14:tracePt t="26884" x="4124325" y="4467225"/>
          <p14:tracePt t="26897" x="4049713" y="4467225"/>
          <p14:tracePt t="26900" x="3989388" y="4483100"/>
          <p14:tracePt t="26914" x="3929063" y="4483100"/>
          <p14:tracePt t="26916" x="3870325" y="4497388"/>
          <p14:tracePt t="26931" x="3810000" y="4497388"/>
          <p14:tracePt t="26932" x="3765550" y="4511675"/>
          <p14:tracePt t="26938" x="3690938" y="4511675"/>
          <p14:tracePt t="26948" x="3644900" y="4527550"/>
          <p14:tracePt t="26954" x="3586163" y="4527550"/>
          <p14:tracePt t="26964" x="3556000" y="4527550"/>
          <p14:tracePt t="26970" x="3511550" y="4527550"/>
          <p14:tracePt t="26981" x="3467100" y="4541838"/>
          <p14:tracePt t="26986" x="3436938" y="4541838"/>
          <p14:tracePt t="26998" x="3406775" y="4541838"/>
          <p14:tracePt t="27002" x="3362325" y="4541838"/>
          <p14:tracePt t="27014" x="3332163" y="4541838"/>
          <p14:tracePt t="27018" x="3316288" y="4541838"/>
          <p14:tracePt t="27031" x="3287713" y="4541838"/>
          <p14:tracePt t="27034" x="3271838" y="4541838"/>
          <p14:tracePt t="27048" x="3257550" y="4541838"/>
          <p14:tracePt t="27058" x="3241675" y="4541838"/>
          <p14:tracePt t="27139" x="3257550" y="4541838"/>
          <p14:tracePt t="27151" x="3271838" y="4541838"/>
          <p14:tracePt t="27154" x="3287713" y="4541838"/>
          <p14:tracePt t="27162" x="3316288" y="4541838"/>
          <p14:tracePt t="27173" x="3332163" y="4541838"/>
          <p14:tracePt t="27178" x="3346450" y="4541838"/>
          <p14:tracePt t="27187" x="3376613" y="4541838"/>
          <p14:tracePt t="27195" x="3390900" y="4541838"/>
          <p14:tracePt t="27203" x="3421063" y="4541838"/>
          <p14:tracePt t="27211" x="3451225" y="4557713"/>
          <p14:tracePt t="27219" x="3495675" y="4557713"/>
          <p14:tracePt t="27226" x="3541713" y="4557713"/>
          <p14:tracePt t="27235" x="3586163" y="4557713"/>
          <p14:tracePt t="27243" x="3630613" y="4557713"/>
          <p14:tracePt t="27250" x="3675063" y="4557713"/>
          <p14:tracePt t="27259" x="3735388" y="4557713"/>
          <p14:tracePt t="27267" x="3810000" y="4557713"/>
          <p14:tracePt t="27275" x="3870325" y="4557713"/>
          <p14:tracePt t="27283" x="3944938" y="4557713"/>
          <p14:tracePt t="27291" x="4019550" y="4557713"/>
          <p14:tracePt t="27300" x="4094163" y="4557713"/>
          <p14:tracePt t="27307" x="4168775" y="4557713"/>
          <p14:tracePt t="27316" x="4198938" y="4557713"/>
          <p14:tracePt t="27323" x="4303713" y="4557713"/>
          <p14:tracePt t="27333" x="4332288" y="4557713"/>
          <p14:tracePt t="27339" x="4378325" y="4541838"/>
          <p14:tracePt t="27350" x="4422775" y="4541838"/>
          <p14:tracePt t="27355" x="4467225" y="4541838"/>
          <p14:tracePt t="27364" x="4541838" y="4527550"/>
          <p14:tracePt t="27371" x="4586288" y="4527550"/>
          <p14:tracePt t="27381" x="4632325" y="4511675"/>
          <p14:tracePt t="27387" x="4676775" y="4497388"/>
          <p14:tracePt t="27398" x="4721225" y="4497388"/>
          <p14:tracePt t="27403" x="4781550" y="4483100"/>
          <p14:tracePt t="27414" x="4840288" y="4483100"/>
          <p14:tracePt t="27419" x="4914900" y="4467225"/>
          <p14:tracePt t="27431" x="4991100" y="4452938"/>
          <p14:tracePt t="27435" x="5080000" y="4422775"/>
          <p14:tracePt t="27448" x="5168900" y="4406900"/>
          <p14:tracePt t="27451" x="5259388" y="4392613"/>
          <p14:tracePt t="27464" x="5348288" y="4378325"/>
          <p14:tracePt t="27467" x="5438775" y="4362450"/>
          <p14:tracePt t="27481" x="5527675" y="4348163"/>
          <p14:tracePt t="27483" x="5618163" y="4318000"/>
          <p14:tracePt t="27498" x="5692775" y="4303713"/>
          <p14:tracePt t="27501" x="5797550" y="4287838"/>
          <p14:tracePt t="27514" x="5902325" y="4273550"/>
          <p14:tracePt t="27517" x="6007100" y="4273550"/>
          <p14:tracePt t="27531" x="6184900" y="4229100"/>
          <p14:tracePt t="27533" x="6319838" y="4229100"/>
          <p14:tracePt t="27548" x="6394450" y="4213225"/>
          <p14:tracePt t="27550" x="6529388" y="4198938"/>
          <p14:tracePt t="27564" x="6664325" y="4183063"/>
          <p14:tracePt t="27567" x="6813550" y="4168775"/>
          <p14:tracePt t="27581" x="6946900" y="4152900"/>
          <p14:tracePt t="27582" x="7051675" y="4138613"/>
          <p14:tracePt t="27587" x="7156450" y="4138613"/>
          <p14:tracePt t="27598" x="7261225" y="4124325"/>
          <p14:tracePt t="27604" x="7291388" y="4124325"/>
          <p14:tracePt t="27614" x="7351713" y="4108450"/>
          <p14:tracePt t="27620" x="7426325" y="4108450"/>
          <p14:tracePt t="27631" x="7470775" y="4108450"/>
          <p14:tracePt t="27636" x="7515225" y="4094163"/>
          <p14:tracePt t="27648" x="7545388" y="4094163"/>
          <p14:tracePt t="27652" x="7559675" y="4078288"/>
          <p14:tracePt t="27664" x="7589838" y="4078288"/>
          <p14:tracePt t="27668" x="7605713" y="4064000"/>
          <p14:tracePt t="27681" x="7620000" y="4064000"/>
          <p14:tracePt t="27684" x="7634288" y="4064000"/>
          <p14:tracePt t="27698" x="7634288" y="4049713"/>
          <p14:tracePt t="27714" x="7650163" y="4049713"/>
          <p14:tracePt t="27885" x="7664450" y="4049713"/>
          <p14:tracePt t="27893" x="7680325" y="4049713"/>
          <p14:tracePt t="27909" x="7694613" y="4033838"/>
          <p14:tracePt t="27917" x="7708900" y="4033838"/>
          <p14:tracePt t="27925" x="7724775" y="4033838"/>
          <p14:tracePt t="27934" x="7739063" y="4033838"/>
          <p14:tracePt t="27950" x="7754938" y="4033838"/>
          <p14:tracePt t="27957" x="7754938" y="4019550"/>
          <p14:tracePt t="27967" x="7769225" y="4019550"/>
          <p14:tracePt t="27984" x="7785100" y="4019550"/>
          <p14:tracePt t="28005" x="7785100" y="4003675"/>
          <p14:tracePt t="28013" x="7799388" y="4003675"/>
          <p14:tracePt t="28045" x="7813675" y="4003675"/>
          <p14:tracePt t="28110" x="7799388" y="4003675"/>
          <p14:tracePt t="28752" x="7724775" y="4003675"/>
          <p14:tracePt t="28760" x="7650163" y="4003675"/>
          <p14:tracePt t="28768" x="7589838" y="4003675"/>
          <p14:tracePt t="28776" x="7515225" y="4003675"/>
          <p14:tracePt t="28783" x="7454900" y="4019550"/>
          <p14:tracePt t="28791" x="7396163" y="4033838"/>
          <p14:tracePt t="28800" x="7321550" y="4064000"/>
          <p14:tracePt t="28807" x="7246938" y="4078288"/>
          <p14:tracePt t="28817" x="7097713" y="4138613"/>
          <p14:tracePt t="28823" x="7023100" y="4152900"/>
          <p14:tracePt t="28833" x="6783388" y="4229100"/>
          <p14:tracePt t="28839" x="6634163" y="4273550"/>
          <p14:tracePt t="28850" x="6484938" y="4318000"/>
          <p14:tracePt t="28855" x="6319838" y="4362450"/>
          <p14:tracePt t="28866" x="6245225" y="4392613"/>
          <p14:tracePt t="28871" x="6081713" y="4422775"/>
          <p14:tracePt t="28880" x="5916613" y="4452938"/>
          <p14:tracePt t="28888" x="5662613" y="4511675"/>
          <p14:tracePt t="28896" x="5588000" y="4511675"/>
          <p14:tracePt t="28904" x="5438775" y="4527550"/>
          <p14:tracePt t="28912" x="5319713" y="4557713"/>
          <p14:tracePt t="28920" x="5199063" y="4557713"/>
          <p14:tracePt t="28928" x="5080000" y="4572000"/>
          <p14:tracePt t="28936" x="4960938" y="4572000"/>
          <p14:tracePt t="28944" x="4870450" y="4572000"/>
          <p14:tracePt t="28952" x="4781550" y="4572000"/>
          <p14:tracePt t="28960" x="4691063" y="4572000"/>
          <p14:tracePt t="28968" x="4616450" y="4572000"/>
          <p14:tracePt t="28976" x="4572000" y="4572000"/>
          <p14:tracePt t="28984" x="4467225" y="4572000"/>
          <p14:tracePt t="28993" x="4406900" y="4572000"/>
          <p14:tracePt t="29000" x="4348163" y="4572000"/>
          <p14:tracePt t="29009" x="4303713" y="4557713"/>
          <p14:tracePt t="29016" x="4243388" y="4557713"/>
          <p14:tracePt t="29025" x="4183063" y="4557713"/>
          <p14:tracePt t="29033" x="4124325" y="4557713"/>
          <p14:tracePt t="29041" x="4064000" y="4557713"/>
          <p14:tracePt t="29050" x="4003675" y="4557713"/>
          <p14:tracePt t="29056" x="3959225" y="4541838"/>
          <p14:tracePt t="29066" x="3929063" y="4541838"/>
          <p14:tracePt t="29072" x="3870325" y="4541838"/>
          <p14:tracePt t="29083" x="3824288" y="4527550"/>
          <p14:tracePt t="29089" x="3779838" y="4511675"/>
          <p14:tracePt t="29097" x="3735388" y="4511675"/>
          <p14:tracePt t="29104" x="3705225" y="4497388"/>
          <p14:tracePt t="29114" x="3675063" y="4483100"/>
          <p14:tracePt t="29121" x="3660775" y="4483100"/>
          <p14:tracePt t="29131" x="3644900" y="4467225"/>
          <p14:tracePt t="29136" x="3630613" y="4467225"/>
          <p14:tracePt t="29148" x="3616325" y="4467225"/>
          <p14:tracePt t="29152" x="3616325" y="4452938"/>
          <p14:tracePt t="29168" x="3600450" y="4452938"/>
          <p14:tracePt t="29181" x="3600450" y="4437063"/>
          <p14:tracePt t="29209" x="3600450" y="4422775"/>
          <p14:tracePt t="29217" x="3616325" y="4422775"/>
          <p14:tracePt t="29225" x="3644900" y="4406900"/>
          <p14:tracePt t="29233" x="3660775" y="4406900"/>
          <p14:tracePt t="29241" x="3690938" y="4392613"/>
          <p14:tracePt t="29250" x="3721100" y="4392613"/>
          <p14:tracePt t="29257" x="3779838" y="4378325"/>
          <p14:tracePt t="29266" x="3824288" y="4362450"/>
          <p14:tracePt t="29273" x="3870325" y="4362450"/>
          <p14:tracePt t="29283" x="3929063" y="4362450"/>
          <p14:tracePt t="29289" x="4003675" y="4348163"/>
          <p14:tracePt t="29299" x="4064000" y="4348163"/>
          <p14:tracePt t="29305" x="4152900" y="4348163"/>
          <p14:tracePt t="29313" x="4243388" y="4332288"/>
          <p14:tracePt t="29321" x="4332288" y="4332288"/>
          <p14:tracePt t="29329" x="4511675" y="4303713"/>
          <p14:tracePt t="29337" x="4632325" y="4287838"/>
          <p14:tracePt t="29349" x="4706938" y="4273550"/>
          <p14:tracePt t="29353" x="4840288" y="4257675"/>
          <p14:tracePt t="29361" x="4975225" y="4229100"/>
          <p14:tracePt t="29370" x="5094288" y="4213225"/>
          <p14:tracePt t="29377" x="5319713" y="4168775"/>
          <p14:tracePt t="29385" x="5378450" y="4152900"/>
          <p14:tracePt t="29394" x="5513388" y="4124325"/>
          <p14:tracePt t="29402" x="5632450" y="4108450"/>
          <p14:tracePt t="29409" x="5767388" y="4094163"/>
          <p14:tracePt t="29417" x="5961063" y="4064000"/>
          <p14:tracePt t="29425" x="6110288" y="4033838"/>
          <p14:tracePt t="29433" x="6170613" y="4033838"/>
          <p14:tracePt t="29442" x="6305550" y="4019550"/>
          <p14:tracePt t="29449" x="6438900" y="4003675"/>
          <p14:tracePt t="29457" x="6543675" y="4003675"/>
          <p14:tracePt t="29466" x="6648450" y="3989388"/>
          <p14:tracePt t="29474" x="6769100" y="3989388"/>
          <p14:tracePt t="29483" x="6872288" y="3975100"/>
          <p14:tracePt t="29490" x="6946900" y="3975100"/>
          <p14:tracePt t="29499" x="7037388" y="3975100"/>
          <p14:tracePt t="29506" x="7112000" y="3975100"/>
          <p14:tracePt t="29516" x="7126288" y="3975100"/>
          <p14:tracePt t="29522" x="7186613" y="3975100"/>
          <p14:tracePt t="29532" x="7246938" y="3975100"/>
          <p14:tracePt t="29538" x="7305675" y="3975100"/>
          <p14:tracePt t="29548" x="7366000" y="3975100"/>
          <p14:tracePt t="29554" x="7410450" y="3975100"/>
          <p14:tracePt t="29564" x="7454900" y="3975100"/>
          <p14:tracePt t="29570" x="7500938" y="3975100"/>
          <p14:tracePt t="29581" x="7531100" y="3975100"/>
          <p14:tracePt t="29586" x="7605713" y="3975100"/>
          <p14:tracePt t="29598" x="7634288" y="3975100"/>
          <p14:tracePt t="29602" x="7680325" y="3975100"/>
          <p14:tracePt t="29614" x="7708900" y="3975100"/>
          <p14:tracePt t="29618" x="7754938" y="3975100"/>
          <p14:tracePt t="29631" x="7785100" y="3975100"/>
          <p14:tracePt t="29634" x="7799388" y="3975100"/>
          <p14:tracePt t="29648" x="7829550" y="3975100"/>
          <p14:tracePt t="29650" x="7843838" y="3975100"/>
          <p14:tracePt t="29664" x="7859713" y="3975100"/>
          <p14:tracePt t="29667" x="7874000" y="3975100"/>
          <p14:tracePt t="29683" x="7904163" y="3975100"/>
          <p14:tracePt t="29697" x="7918450" y="3975100"/>
          <p14:tracePt t="29699" x="7934325" y="3975100"/>
          <p14:tracePt t="29714" x="7948613" y="3975100"/>
          <p14:tracePt t="29716" x="7962900" y="3975100"/>
          <p14:tracePt t="29731" x="7978775" y="3975100"/>
          <p14:tracePt t="29732" x="7993063" y="3975100"/>
          <p14:tracePt t="29746" x="8008938" y="3975100"/>
          <p14:tracePt t="29771" x="8023225" y="3975100"/>
          <p14:tracePt t="29803" x="8008938" y="3975100"/>
          <p14:tracePt t="31215" x="7993063" y="3975100"/>
          <p14:tracePt t="31223" x="7962900" y="3975100"/>
          <p14:tracePt t="31233" x="7934325" y="3975100"/>
          <p14:tracePt t="31239" x="7918450" y="3975100"/>
          <p14:tracePt t="31247" x="7874000" y="3989388"/>
          <p14:tracePt t="31255" x="7843838" y="3989388"/>
          <p14:tracePt t="31263" x="7813675" y="3989388"/>
          <p14:tracePt t="31271" x="7785100" y="4003675"/>
          <p14:tracePt t="31279" x="7754938" y="4019550"/>
          <p14:tracePt t="31287" x="7708900" y="4019550"/>
          <p14:tracePt t="31300" x="7664450" y="4033838"/>
          <p14:tracePt t="31303" x="7620000" y="4049713"/>
          <p14:tracePt t="31311" x="7589838" y="4049713"/>
          <p14:tracePt t="31319" x="7531100" y="4064000"/>
          <p14:tracePt t="31327" x="7485063" y="4078288"/>
          <p14:tracePt t="31335" x="7410450" y="4094163"/>
          <p14:tracePt t="31343" x="7321550" y="4108450"/>
          <p14:tracePt t="31351" x="7231063" y="4124325"/>
          <p14:tracePt t="31359" x="7142163" y="4138613"/>
          <p14:tracePt t="31367" x="7023100" y="4168775"/>
          <p14:tracePt t="31376" x="6902450" y="4183063"/>
          <p14:tracePt t="31383" x="6708775" y="4229100"/>
          <p14:tracePt t="31392" x="6648450" y="4243388"/>
          <p14:tracePt t="31399" x="6515100" y="4273550"/>
          <p14:tracePt t="31408" x="6394450" y="4303713"/>
          <p14:tracePt t="31416" x="6170613" y="4362450"/>
          <p14:tracePt t="31423" x="6035675" y="4392613"/>
          <p14:tracePt t="31433" x="5946775" y="4406900"/>
          <p14:tracePt t="31440" x="5827713" y="4437063"/>
          <p14:tracePt t="31450" x="5692775" y="4467225"/>
          <p14:tracePt t="31456" x="5543550" y="4497388"/>
          <p14:tracePt t="31466" x="5334000" y="4541838"/>
          <p14:tracePt t="31472" x="5259388" y="4557713"/>
          <p14:tracePt t="31481" x="5124450" y="4572000"/>
          <p14:tracePt t="31488" x="4991100" y="4572000"/>
          <p14:tracePt t="31498" x="4900613" y="4586288"/>
          <p14:tracePt t="31504" x="4795838" y="4602163"/>
          <p14:tracePt t="31515" x="4691063" y="4602163"/>
          <p14:tracePt t="31520" x="4602163" y="4602163"/>
          <p14:tracePt t="31531" x="4527550" y="4602163"/>
          <p14:tracePt t="31536" x="4497388" y="4602163"/>
          <p14:tracePt t="31548" x="4437063" y="4602163"/>
          <p14:tracePt t="31552" x="4378325" y="4602163"/>
          <p14:tracePt t="31565" x="4332288" y="4586288"/>
          <p14:tracePt t="31568" x="4303713" y="4586288"/>
          <p14:tracePt t="31581" x="4273550" y="4572000"/>
          <p14:tracePt t="31584" x="4243388" y="4557713"/>
          <p14:tracePt t="31598" x="4213225" y="4557713"/>
          <p14:tracePt t="31600" x="4198938" y="4541838"/>
          <p14:tracePt t="31615" x="4183063" y="4527550"/>
          <p14:tracePt t="31617" x="4168775" y="4527550"/>
          <p14:tracePt t="31631" x="4152900" y="4527550"/>
          <p14:tracePt t="31634" x="4138613" y="4511675"/>
          <p14:tracePt t="31648" x="4124325" y="4511675"/>
          <p14:tracePt t="31650" x="4108450" y="4497388"/>
          <p14:tracePt t="31666" x="4094163" y="4497388"/>
          <p14:tracePt t="31681" x="4078288" y="4497388"/>
          <p14:tracePt t="31682" x="4064000" y="4497388"/>
          <p14:tracePt t="31688" x="4049713" y="4497388"/>
          <p14:tracePt t="31698" x="4033838" y="4497388"/>
          <p14:tracePt t="31712" x="4019550" y="4497388"/>
          <p14:tracePt t="31721" x="4003675" y="4497388"/>
          <p14:tracePt t="31728" x="3989388" y="4483100"/>
          <p14:tracePt t="31760" x="3975100" y="4483100"/>
          <p14:tracePt t="31881" x="3975100" y="4467225"/>
          <p14:tracePt t="32627" x="3975100" y="4437063"/>
          <p14:tracePt t="32636" x="4003675" y="4392613"/>
          <p14:tracePt t="32644" x="4049713" y="4332288"/>
          <p14:tracePt t="32651" x="4078288" y="4287838"/>
          <p14:tracePt t="32659" x="4124325" y="4229100"/>
          <p14:tracePt t="32667" x="4229100" y="4078288"/>
          <p14:tracePt t="32675" x="4273550" y="4003675"/>
          <p14:tracePt t="32684" x="4362450" y="3898900"/>
          <p14:tracePt t="32691" x="4452938" y="3779838"/>
          <p14:tracePt t="32699" x="4541838" y="3675063"/>
          <p14:tracePt t="32708" x="4616450" y="3586163"/>
          <p14:tracePt t="32716" x="4706938" y="3495675"/>
          <p14:tracePt t="32724" x="4781550" y="3406775"/>
          <p14:tracePt t="32733" x="4856163" y="3316288"/>
          <p14:tracePt t="32740" x="4930775" y="3241675"/>
          <p14:tracePt t="32750" x="4991100" y="3167063"/>
          <p14:tracePt t="32756" x="5065713" y="3092450"/>
          <p14:tracePt t="32766" x="5124450" y="3017838"/>
          <p14:tracePt t="32772" x="5184775" y="2959100"/>
          <p14:tracePt t="32781" x="5245100" y="2882900"/>
          <p14:tracePt t="32788" x="5289550" y="2824163"/>
          <p14:tracePt t="32798" x="5334000" y="2763838"/>
          <p14:tracePt t="32804" x="5394325" y="2705100"/>
          <p14:tracePt t="32815" x="5408613" y="2674938"/>
          <p14:tracePt t="32820" x="5438775" y="2628900"/>
          <p14:tracePt t="32831" x="5468938" y="2584450"/>
          <p14:tracePt t="32836" x="5499100" y="2554288"/>
          <p14:tracePt t="32848" x="5513388" y="2509838"/>
          <p14:tracePt t="32852" x="5527675" y="2479675"/>
          <p14:tracePt t="32864" x="5527675" y="2435225"/>
          <p14:tracePt t="32868" x="5543550" y="2390775"/>
          <p14:tracePt t="32881" x="5557838" y="2360613"/>
          <p14:tracePt t="32884" x="5557838" y="2330450"/>
          <p14:tracePt t="32898" x="5557838" y="2286000"/>
          <p14:tracePt t="32900" x="5557838" y="2255838"/>
          <p14:tracePt t="32915" x="5557838" y="2241550"/>
          <p14:tracePt t="32916" x="5557838" y="2211388"/>
          <p14:tracePt t="32931" x="5557838" y="2197100"/>
          <p14:tracePt t="32934" x="5557838" y="2166938"/>
          <p14:tracePt t="32950" x="5557838" y="2151063"/>
          <p14:tracePt t="32965" x="5557838" y="2136775"/>
          <p14:tracePt t="32981" x="5543550" y="2120900"/>
          <p14:tracePt t="32982" x="5527675" y="2106613"/>
          <p14:tracePt t="32989" x="5513388" y="2092325"/>
          <p14:tracePt t="32998" x="5499100" y="2076450"/>
          <p14:tracePt t="33005" x="5483225" y="2062163"/>
          <p14:tracePt t="33015" x="5468938" y="2032000"/>
          <p14:tracePt t="33020" x="5453063" y="1987550"/>
          <p14:tracePt t="33031" x="5438775" y="1971675"/>
          <p14:tracePt t="33037" x="5422900" y="1912938"/>
          <p14:tracePt t="33048" x="5408613" y="1897063"/>
          <p14:tracePt t="33052" x="5394325" y="1852613"/>
          <p14:tracePt t="33065" x="5378450" y="1808163"/>
          <p14:tracePt t="33068" x="5364163" y="1778000"/>
          <p14:tracePt t="33081" x="5348288" y="1747838"/>
          <p14:tracePt t="33085" x="5348288" y="1717675"/>
          <p14:tracePt t="33098" x="5334000" y="1689100"/>
          <p14:tracePt t="33101" x="5334000" y="1673225"/>
          <p14:tracePt t="33115" x="5319713" y="1658938"/>
          <p14:tracePt t="33131" x="5303838" y="1643063"/>
          <p14:tracePt t="33134" x="5303838" y="1628775"/>
          <p14:tracePt t="33183" x="5303838" y="1612900"/>
          <p14:tracePt t="33199" x="5289550" y="1612900"/>
          <p14:tracePt t="33221" x="5273675" y="1598613"/>
          <p14:tracePt t="33229" x="5273675" y="1584325"/>
          <p14:tracePt t="33245" x="5259388" y="1568450"/>
          <p14:tracePt t="33261" x="5245100" y="1554163"/>
          <p14:tracePt t="33269" x="5245100" y="1538288"/>
          <p14:tracePt t="33277" x="5229225" y="1524000"/>
          <p14:tracePt t="33286" x="5229225" y="1509713"/>
          <p14:tracePt t="33293" x="5214938" y="1493838"/>
          <p14:tracePt t="33301" x="5214938" y="1479550"/>
          <p14:tracePt t="33309" x="5199063" y="1463675"/>
          <p14:tracePt t="33317" x="5199063" y="1449388"/>
          <p14:tracePt t="33326" x="5184775" y="1435100"/>
          <p14:tracePt t="33333" x="5184775" y="1419225"/>
          <p14:tracePt t="33341" x="5168900" y="1404938"/>
          <p14:tracePt t="33349" x="5168900" y="1389063"/>
          <p14:tracePt t="33366" x="5154613" y="1374775"/>
          <p14:tracePt t="33406" x="5154613" y="1358900"/>
          <p14:tracePt t="34040" x="5184775" y="1358900"/>
          <p14:tracePt t="34051" x="5214938" y="1374775"/>
          <p14:tracePt t="34056" x="5245100" y="1389063"/>
          <p14:tracePt t="34064" x="5289550" y="1419225"/>
          <p14:tracePt t="34073" x="5364163" y="1463675"/>
          <p14:tracePt t="34080" x="5422900" y="1509713"/>
          <p14:tracePt t="34088" x="5499100" y="1568450"/>
          <p14:tracePt t="34100" x="5588000" y="1643063"/>
          <p14:tracePt t="34104" x="5722938" y="1763713"/>
          <p14:tracePt t="34112" x="5781675" y="1822450"/>
          <p14:tracePt t="34120" x="5872163" y="1912938"/>
          <p14:tracePt t="34128" x="5961063" y="2001838"/>
          <p14:tracePt t="34136" x="6035675" y="2092325"/>
          <p14:tracePt t="34144" x="6140450" y="2197100"/>
          <p14:tracePt t="34152" x="6215063" y="2286000"/>
          <p14:tracePt t="34160" x="6289675" y="2360613"/>
          <p14:tracePt t="34168" x="6380163" y="2451100"/>
          <p14:tracePt t="34176" x="6454775" y="2525713"/>
          <p14:tracePt t="34184" x="6529388" y="2600325"/>
          <p14:tracePt t="34192" x="6604000" y="2674938"/>
          <p14:tracePt t="34200" x="6678613" y="2733675"/>
          <p14:tracePt t="34208" x="6753225" y="2794000"/>
          <p14:tracePt t="34216" x="6813550" y="2838450"/>
          <p14:tracePt t="34224" x="6888163" y="2882900"/>
          <p14:tracePt t="34233" x="6946900" y="2913063"/>
          <p14:tracePt t="34240" x="7007225" y="2959100"/>
          <p14:tracePt t="34249" x="7081838" y="2987675"/>
          <p14:tracePt t="34256" x="7126288" y="3033713"/>
          <p14:tracePt t="34266" x="7200900" y="3062288"/>
          <p14:tracePt t="34272" x="7261225" y="3092450"/>
          <p14:tracePt t="34282" x="7321550" y="3108325"/>
          <p14:tracePt t="34288" x="7366000" y="3136900"/>
          <p14:tracePt t="34298" x="7396163" y="3152775"/>
          <p14:tracePt t="34305" x="7485063" y="3197225"/>
          <p14:tracePt t="34314" x="7531100" y="3213100"/>
          <p14:tracePt t="34320" x="7559675" y="3227388"/>
          <p14:tracePt t="34331" x="7620000" y="3257550"/>
          <p14:tracePt t="34336" x="7650163" y="3287713"/>
          <p14:tracePt t="34348" x="7694613" y="3316288"/>
          <p14:tracePt t="34352" x="7754938" y="3332163"/>
          <p14:tracePt t="34364" x="7785100" y="3362325"/>
          <p14:tracePt t="34368" x="7813675" y="3390900"/>
          <p14:tracePt t="34381" x="7874000" y="3436938"/>
          <p14:tracePt t="34385" x="7904163" y="3467100"/>
          <p14:tracePt t="34398" x="7918450" y="3481388"/>
          <p14:tracePt t="34401" x="7962900" y="3525838"/>
          <p14:tracePt t="34415" x="7978775" y="3556000"/>
          <p14:tracePt t="34417" x="8023225" y="3586163"/>
          <p14:tracePt t="34431" x="8039100" y="3616325"/>
          <p14:tracePt t="34434" x="8053388" y="3630613"/>
          <p14:tracePt t="34448" x="8067675" y="3644900"/>
          <p14:tracePt t="34465" x="8083550" y="3660775"/>
          <p14:tracePt t="35100" x="8083550" y="3675063"/>
          <p14:tracePt t="35107" x="8083550" y="3690938"/>
          <p14:tracePt t="35118" x="8067675" y="3705225"/>
          <p14:tracePt t="35123" x="8053388" y="3721100"/>
          <p14:tracePt t="35131" x="8039100" y="3749675"/>
          <p14:tracePt t="35139" x="8008938" y="3765550"/>
          <p14:tracePt t="35155" x="7993063" y="3779838"/>
          <p14:tracePt t="35163" x="7993063" y="3795713"/>
          <p14:tracePt t="35171" x="7978775" y="3795713"/>
          <p14:tracePt t="35179" x="7978775" y="3810000"/>
          <p14:tracePt t="35203" x="7962900" y="3810000"/>
          <p14:tracePt t="35291" x="7962900" y="3824288"/>
          <p14:tracePt t="35324" x="7948613" y="3824288"/>
          <p14:tracePt t="35388" x="7934325" y="3840163"/>
          <p14:tracePt t="35493" x="7918450" y="3840163"/>
          <p14:tracePt t="35540" x="7904163" y="3840163"/>
          <p14:tracePt t="40361" x="7904163" y="3824288"/>
          <p14:tracePt t="40368" x="7918450" y="3810000"/>
          <p14:tracePt t="40376" x="7948613" y="3779838"/>
          <p14:tracePt t="40384" x="7978775" y="3735388"/>
          <p14:tracePt t="40392" x="8008938" y="3675063"/>
          <p14:tracePt t="40400" x="8083550" y="3556000"/>
          <p14:tracePt t="40409" x="8158163" y="3451225"/>
          <p14:tracePt t="40423" x="8232775" y="3332163"/>
          <p14:tracePt t="40425" x="8321675" y="3167063"/>
          <p14:tracePt t="40434" x="8426450" y="2987675"/>
          <p14:tracePt t="40440" x="8531225" y="2794000"/>
          <p14:tracePt t="40450" x="8621713" y="2600325"/>
          <p14:tracePt t="40456" x="8724900" y="2374900"/>
          <p14:tracePt t="40467" x="8815388" y="2151063"/>
          <p14:tracePt t="40472" x="8904288" y="1957388"/>
          <p14:tracePt t="40484" x="8994775" y="1733550"/>
          <p14:tracePt t="40488" x="9099550" y="1524000"/>
          <p14:tracePt t="40497" x="9174163" y="1344613"/>
          <p14:tracePt t="40505" x="9204325" y="1239838"/>
          <p14:tracePt t="40513" x="9293225" y="1090613"/>
          <p14:tracePt t="40521" x="9383713" y="927100"/>
          <p14:tracePt t="40529" x="9442450" y="792163"/>
          <p14:tracePt t="40537" x="9502775" y="687388"/>
          <p14:tracePt t="40545" x="9577388" y="582613"/>
          <p14:tracePt t="40553" x="9637713" y="477838"/>
          <p14:tracePt t="40561" x="9682163" y="403225"/>
          <p14:tracePt t="40569" x="9740900" y="314325"/>
          <p14:tracePt t="40577" x="9786938" y="254000"/>
          <p14:tracePt t="40585" x="9831388" y="193675"/>
          <p14:tracePt t="40593" x="9845675" y="179388"/>
          <p14:tracePt t="40601" x="9891713" y="134938"/>
          <p14:tracePt t="40609" x="9920288" y="104775"/>
          <p14:tracePt t="40617" x="9936163" y="74613"/>
          <p14:tracePt t="40625" x="9980613" y="30163"/>
          <p14:tracePt t="40633" x="9994900" y="14288"/>
        </p14:tracePtLst>
      </p14:laserTrace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Collections of neuronal cell bodies</a:t>
            </a:r>
          </a:p>
        </p:txBody>
      </p:sp>
      <p:sp>
        <p:nvSpPr>
          <p:cNvPr id="3" name="Content Placeholder 2"/>
          <p:cNvSpPr>
            <a:spLocks noGrp="1"/>
          </p:cNvSpPr>
          <p:nvPr>
            <p:ph idx="1"/>
          </p:nvPr>
        </p:nvSpPr>
        <p:spPr/>
        <p:txBody>
          <a:bodyPr/>
          <a:lstStyle/>
          <a:p>
            <a:pPr marL="0" indent="0">
              <a:buNone/>
            </a:pPr>
            <a:r>
              <a:rPr lang="en-US" sz="3200" dirty="0"/>
              <a:t>A widespread collection of neuronal cell bodies is called </a:t>
            </a:r>
            <a:r>
              <a:rPr lang="en-US" sz="3200" b="1" dirty="0"/>
              <a:t>gray matter</a:t>
            </a:r>
            <a:r>
              <a:rPr lang="en-US" sz="3200" dirty="0"/>
              <a:t>.</a:t>
            </a:r>
          </a:p>
          <a:p>
            <a:pPr marL="0" indent="0">
              <a:buNone/>
            </a:pPr>
            <a:endParaRPr lang="en-US" sz="3200" dirty="0"/>
          </a:p>
          <a:p>
            <a:pPr marL="0" indent="0">
              <a:buNone/>
            </a:pPr>
            <a:r>
              <a:rPr lang="en-US" sz="3200" dirty="0"/>
              <a:t>A cluster of neuronal cell bodies in the CNS is called </a:t>
            </a:r>
            <a:r>
              <a:rPr lang="en-US" sz="3200" b="1" dirty="0"/>
              <a:t>nucleus</a:t>
            </a:r>
            <a:r>
              <a:rPr lang="en-US" sz="3200" dirty="0"/>
              <a:t>.</a:t>
            </a:r>
          </a:p>
          <a:p>
            <a:pPr marL="0" indent="0">
              <a:buNone/>
            </a:pPr>
            <a:endParaRPr lang="en-US" sz="3200" dirty="0"/>
          </a:p>
          <a:p>
            <a:pPr marL="0" indent="0">
              <a:buNone/>
            </a:pPr>
            <a:r>
              <a:rPr lang="en-US" sz="3200" dirty="0"/>
              <a:t>A cluster of neuronal cell bodies in the PNS is called </a:t>
            </a:r>
            <a:r>
              <a:rPr lang="en-US" sz="3200" b="1" dirty="0"/>
              <a:t>ganglion</a:t>
            </a:r>
            <a:r>
              <a:rPr lang="en-US" sz="3200" dirty="0"/>
              <a:t>.</a:t>
            </a:r>
          </a:p>
        </p:txBody>
      </p:sp>
    </p:spTree>
    <p:extLst>
      <p:ext uri="{BB962C8B-B14F-4D97-AF65-F5344CB8AC3E}">
        <p14:creationId xmlns:p14="http://schemas.microsoft.com/office/powerpoint/2010/main" val="4853810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Ganglion</a:t>
            </a:r>
          </a:p>
        </p:txBody>
      </p:sp>
      <p:pic>
        <p:nvPicPr>
          <p:cNvPr id="4" name="Content Placeholder 3"/>
          <p:cNvPicPr>
            <a:picLocks noGrp="1" noChangeAspect="1"/>
          </p:cNvPicPr>
          <p:nvPr>
            <p:ph idx="1"/>
          </p:nvPr>
        </p:nvPicPr>
        <p:blipFill>
          <a:blip r:embed="rId5"/>
          <a:stretch>
            <a:fillRect/>
          </a:stretch>
        </p:blipFill>
        <p:spPr>
          <a:xfrm>
            <a:off x="1442169" y="1838632"/>
            <a:ext cx="8597425" cy="3667433"/>
          </a:xfrm>
          <a:prstGeom prst="rect">
            <a:avLst/>
          </a:prstGeom>
        </p:spPr>
      </p:pic>
      <p:sp>
        <p:nvSpPr>
          <p:cNvPr id="5" name="TextBox 4"/>
          <p:cNvSpPr txBox="1"/>
          <p:nvPr/>
        </p:nvSpPr>
        <p:spPr>
          <a:xfrm>
            <a:off x="4778477" y="6039614"/>
            <a:ext cx="2192594" cy="369332"/>
          </a:xfrm>
          <a:prstGeom prst="rect">
            <a:avLst/>
          </a:prstGeom>
          <a:noFill/>
        </p:spPr>
        <p:txBody>
          <a:bodyPr wrap="square" rtlCol="0">
            <a:spAutoFit/>
          </a:bodyPr>
          <a:lstStyle/>
          <a:p>
            <a:r>
              <a:rPr lang="en-US" dirty="0"/>
              <a:t>https://socratic.org</a:t>
            </a:r>
          </a:p>
        </p:txBody>
      </p:sp>
      <p:pic>
        <p:nvPicPr>
          <p:cNvPr id="3" name="Audio 2">
            <a:hlinkClick r:id="" action="ppaction://media"/>
            <a:extLst>
              <a:ext uri="{FF2B5EF4-FFF2-40B4-BE49-F238E27FC236}">
                <a16:creationId xmlns:a16="http://schemas.microsoft.com/office/drawing/2014/main" id="{219C6BB7-02C9-B24C-9A29-E402C502C36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9604851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20637">
        <p159:morph option="byObject"/>
      </p:transition>
    </mc:Choice>
    <mc:Fallback>
      <p:transition spd="slow" advTm="206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076" x="4960938" y="1314450"/>
          <p14:tracePt t="1088" x="4945063" y="1330325"/>
          <p14:tracePt t="1091" x="4914900" y="1358900"/>
          <p14:tracePt t="1099" x="4900613" y="1374775"/>
          <p14:tracePt t="1107" x="4870450" y="1389063"/>
          <p14:tracePt t="1115" x="4856163" y="1404938"/>
          <p14:tracePt t="1124" x="4840288" y="1419225"/>
          <p14:tracePt t="1131" x="4811713" y="1435100"/>
          <p14:tracePt t="1139" x="4795838" y="1449388"/>
          <p14:tracePt t="1148" x="4781550" y="1449388"/>
          <p14:tracePt t="1156" x="4781550" y="1463675"/>
          <p14:tracePt t="1165" x="4765675" y="1463675"/>
          <p14:tracePt t="1172" x="4765675" y="1479550"/>
          <p14:tracePt t="1181" x="4751388" y="1479550"/>
          <p14:tracePt t="1204" x="4737100" y="1479550"/>
          <p14:tracePt t="1229" x="4737100" y="1493838"/>
          <p14:tracePt t="1276" x="4721225" y="1493838"/>
          <p14:tracePt t="1300" x="4721225" y="1509713"/>
          <p14:tracePt t="1316" x="4706938" y="1509713"/>
          <p14:tracePt t="1340" x="4706938" y="1524000"/>
          <p14:tracePt t="1356" x="4691063" y="1524000"/>
          <p14:tracePt t="1421" x="4676775" y="1538288"/>
          <p14:tracePt t="2456" x="4706938" y="1538288"/>
          <p14:tracePt t="2465" x="4737100" y="1524000"/>
          <p14:tracePt t="2472" x="4751388" y="1524000"/>
          <p14:tracePt t="2480" x="4811713" y="1524000"/>
          <p14:tracePt t="2488" x="4856163" y="1509713"/>
          <p14:tracePt t="2499" x="4914900" y="1509713"/>
          <p14:tracePt t="2503" x="4930775" y="1509713"/>
          <p14:tracePt t="2515" x="5019675" y="1493838"/>
          <p14:tracePt t="2520" x="5065713" y="1493838"/>
          <p14:tracePt t="2528" x="5080000" y="1493838"/>
          <p14:tracePt t="2536" x="5124450" y="1493838"/>
          <p14:tracePt t="2548" x="5168900" y="1493838"/>
          <p14:tracePt t="2552" x="5214938" y="1493838"/>
          <p14:tracePt t="2560" x="5245100" y="1493838"/>
          <p14:tracePt t="2568" x="5273675" y="1493838"/>
          <p14:tracePt t="2576" x="5303838" y="1493838"/>
          <p14:tracePt t="2584" x="5334000" y="1493838"/>
          <p14:tracePt t="2592" x="5348288" y="1493838"/>
          <p14:tracePt t="2601" x="5378450" y="1493838"/>
          <p14:tracePt t="2608" x="5394325" y="1493838"/>
          <p14:tracePt t="2616" x="5408613" y="1493838"/>
          <p14:tracePt t="2624" x="5422900" y="1509713"/>
          <p14:tracePt t="2632" x="5438775" y="1509713"/>
          <p14:tracePt t="2640" x="5453063" y="1509713"/>
          <p14:tracePt t="2648" x="5468938" y="1509713"/>
          <p14:tracePt t="2656" x="5483225" y="1509713"/>
          <p14:tracePt t="2664" x="5499100" y="1524000"/>
          <p14:tracePt t="2673" x="5513388" y="1524000"/>
          <p14:tracePt t="2681" x="5527675" y="1524000"/>
          <p14:tracePt t="2688" x="5543550" y="1524000"/>
          <p14:tracePt t="2698" x="5557838" y="1524000"/>
          <p14:tracePt t="2704" x="5573713" y="1538288"/>
          <p14:tracePt t="2720" x="5588000" y="1538288"/>
          <p14:tracePt t="2744" x="5602288" y="1538288"/>
          <p14:tracePt t="2929" x="5588000" y="1538288"/>
          <p14:tracePt t="2938" x="5573713" y="1538288"/>
          <p14:tracePt t="2949" x="5557838" y="1554163"/>
          <p14:tracePt t="2953" x="5543550" y="1554163"/>
          <p14:tracePt t="2962" x="5527675" y="1568450"/>
          <p14:tracePt t="2970" x="5499100" y="1584325"/>
          <p14:tracePt t="2978" x="5483225" y="1584325"/>
          <p14:tracePt t="2986" x="5468938" y="1598613"/>
          <p14:tracePt t="2994" x="5453063" y="1612900"/>
          <p14:tracePt t="3002" x="5422900" y="1628775"/>
          <p14:tracePt t="3010" x="5408613" y="1643063"/>
          <p14:tracePt t="3018" x="5394325" y="1658938"/>
          <p14:tracePt t="3026" x="5378450" y="1658938"/>
          <p14:tracePt t="3034" x="5348288" y="1673225"/>
          <p14:tracePt t="3049" x="5334000" y="1689100"/>
          <p14:tracePt t="3058" x="5319713" y="1689100"/>
          <p14:tracePt t="3065" x="5303838" y="1703388"/>
          <p14:tracePt t="3082" x="5289550" y="1703388"/>
          <p14:tracePt t="3089" x="5289550" y="1717675"/>
          <p14:tracePt t="3114" x="5273675" y="1717675"/>
          <p14:tracePt t="3179" x="5259388" y="1717675"/>
          <p14:tracePt t="3194" x="5259388" y="1703388"/>
          <p14:tracePt t="3210" x="5245100" y="1703388"/>
          <p14:tracePt t="3219" x="5245100" y="1689100"/>
          <p14:tracePt t="3239" x="5229225" y="1689100"/>
          <p14:tracePt t="3242" x="5229225" y="1673225"/>
          <p14:tracePt t="3258" x="5214938" y="1673225"/>
          <p14:tracePt t="3266" x="5214938" y="1658938"/>
          <p14:tracePt t="3282" x="5199063" y="1658938"/>
          <p14:tracePt t="3290" x="5199063" y="1643063"/>
          <p14:tracePt t="3322" x="5184775" y="1628775"/>
          <p14:tracePt t="3338" x="5184775" y="1612900"/>
          <p14:tracePt t="3371" x="5184775" y="1598613"/>
          <p14:tracePt t="3387" x="5184775" y="1584325"/>
          <p14:tracePt t="3403" x="5184775" y="1568450"/>
          <p14:tracePt t="3411" x="5199063" y="1554163"/>
          <p14:tracePt t="3419" x="5229225" y="1538288"/>
          <p14:tracePt t="3431" x="5245100" y="1524000"/>
          <p14:tracePt t="3434" x="5273675" y="1524000"/>
          <p14:tracePt t="3443" x="5289550" y="1509713"/>
          <p14:tracePt t="3451" x="5319713" y="1493838"/>
          <p14:tracePt t="3459" x="5348288" y="1479550"/>
          <p14:tracePt t="3467" x="5378450" y="1463675"/>
          <p14:tracePt t="3475" x="5394325" y="1449388"/>
          <p14:tracePt t="3483" x="5422900" y="1449388"/>
          <p14:tracePt t="3491" x="5438775" y="1435100"/>
          <p14:tracePt t="3499" x="5453063" y="1435100"/>
          <p14:tracePt t="3507" x="5468938" y="1435100"/>
          <p14:tracePt t="3515" x="5483225" y="1419225"/>
          <p14:tracePt t="3523" x="5499100" y="1419225"/>
          <p14:tracePt t="3539" x="5513388" y="1419225"/>
          <p14:tracePt t="3555" x="5527675" y="1419225"/>
          <p14:tracePt t="3571" x="5527675" y="1404938"/>
          <p14:tracePt t="3582" x="5543550" y="1404938"/>
          <p14:tracePt t="3652" x="5557838" y="1404938"/>
          <p14:tracePt t="4350" x="5543550" y="1404938"/>
          <p14:tracePt t="4358" x="5527675" y="1404938"/>
          <p14:tracePt t="4365" x="5513388" y="1404938"/>
          <p14:tracePt t="4381" x="5499100" y="1404938"/>
          <p14:tracePt t="4389" x="5483225" y="1404938"/>
          <p14:tracePt t="4406" x="5468938" y="1404938"/>
          <p14:tracePt t="4415" x="5453063" y="1404938"/>
          <p14:tracePt t="4431" x="5438775" y="1404938"/>
          <p14:tracePt t="4438" x="5422900" y="1404938"/>
          <p14:tracePt t="4454" x="5408613" y="1404938"/>
          <p14:tracePt t="4478" x="5394325" y="1404938"/>
          <p14:tracePt t="4503" x="5378450" y="1404938"/>
          <p14:tracePt t="4729" x="5394325" y="1404938"/>
          <p14:tracePt t="4743" x="5408613" y="1404938"/>
          <p14:tracePt t="4759" x="5422900" y="1404938"/>
          <p14:tracePt t="4771" x="5438775" y="1404938"/>
          <p14:tracePt t="4783" x="5453063" y="1404938"/>
          <p14:tracePt t="4791" x="5468938" y="1404938"/>
          <p14:tracePt t="4799" x="5483225" y="1404938"/>
          <p14:tracePt t="4807" x="5483225" y="1419225"/>
          <p14:tracePt t="4815" x="5513388" y="1419225"/>
          <p14:tracePt t="4823" x="5527675" y="1419225"/>
          <p14:tracePt t="4839" x="5557838" y="1419225"/>
          <p14:tracePt t="4848" x="5573713" y="1435100"/>
          <p14:tracePt t="4855" x="5602288" y="1435100"/>
          <p14:tracePt t="4865" x="5618163" y="1435100"/>
          <p14:tracePt t="4871" x="5632450" y="1435100"/>
          <p14:tracePt t="4881" x="5662613" y="1449388"/>
          <p14:tracePt t="4887" x="5676900" y="1449388"/>
          <p14:tracePt t="4898" x="5707063" y="1449388"/>
          <p14:tracePt t="4903" x="5737225" y="1449388"/>
          <p14:tracePt t="4911" x="5767388" y="1449388"/>
          <p14:tracePt t="4919" x="5797550" y="1463675"/>
          <p14:tracePt t="4931" x="5811838" y="1463675"/>
          <p14:tracePt t="4935" x="5842000" y="1463675"/>
          <p14:tracePt t="4943" x="5872163" y="1463675"/>
          <p14:tracePt t="4952" x="5902325" y="1463675"/>
          <p14:tracePt t="4959" x="5930900" y="1479550"/>
          <p14:tracePt t="4967" x="5946775" y="1479550"/>
          <p14:tracePt t="4976" x="5976938" y="1479550"/>
          <p14:tracePt t="4984" x="6007100" y="1479550"/>
          <p14:tracePt t="4992" x="6021388" y="1479550"/>
          <p14:tracePt t="4999" x="6051550" y="1479550"/>
          <p14:tracePt t="5008" x="6065838" y="1479550"/>
          <p14:tracePt t="5015" x="6096000" y="1479550"/>
          <p14:tracePt t="5024" x="6110288" y="1479550"/>
          <p14:tracePt t="5031" x="6140450" y="1479550"/>
          <p14:tracePt t="5039" x="6170613" y="1479550"/>
          <p14:tracePt t="5048" x="6184900" y="1479550"/>
          <p14:tracePt t="5056" x="6215063" y="1479550"/>
          <p14:tracePt t="5064" x="6230938" y="1479550"/>
          <p14:tracePt t="5072" x="6261100" y="1479550"/>
          <p14:tracePt t="5081" x="6275388" y="1479550"/>
          <p14:tracePt t="5088" x="6289675" y="1479550"/>
          <p14:tracePt t="5098" x="6319838" y="1479550"/>
          <p14:tracePt t="5104" x="6335713" y="1479550"/>
          <p14:tracePt t="5115" x="6364288" y="1479550"/>
          <p14:tracePt t="5120" x="6394450" y="1479550"/>
          <p14:tracePt t="5129" x="6438900" y="1479550"/>
          <p14:tracePt t="5136" x="6454775" y="1479550"/>
          <p14:tracePt t="5146" x="6515100" y="1479550"/>
          <p14:tracePt t="5152" x="6559550" y="1479550"/>
          <p14:tracePt t="5162" x="6573838" y="1479550"/>
          <p14:tracePt t="5168" x="6604000" y="1479550"/>
          <p14:tracePt t="5179" x="6648450" y="1479550"/>
          <p14:tracePt t="5184" x="6692900" y="1479550"/>
          <p14:tracePt t="5196" x="6723063" y="1479550"/>
          <p14:tracePt t="5200" x="6753225" y="1479550"/>
          <p14:tracePt t="5213" x="6783388" y="1479550"/>
          <p14:tracePt t="5216" x="6827838" y="1479550"/>
          <p14:tracePt t="5229" x="6843713" y="1479550"/>
          <p14:tracePt t="5232" x="6872288" y="1479550"/>
          <p14:tracePt t="5246" x="6902450" y="1479550"/>
          <p14:tracePt t="5248" x="6932613" y="1479550"/>
          <p14:tracePt t="5263" x="6946900" y="1479550"/>
          <p14:tracePt t="5265" x="6977063" y="1479550"/>
          <p14:tracePt t="5279" x="6992938" y="1479550"/>
          <p14:tracePt t="5281" x="7007225" y="1479550"/>
          <p14:tracePt t="5296" x="7023100" y="1479550"/>
          <p14:tracePt t="5298" x="7037388" y="1479550"/>
          <p14:tracePt t="5706" x="7051675" y="1479550"/>
          <p14:tracePt t="5717" x="7067550" y="1479550"/>
          <p14:tracePt t="5721" x="7081838" y="1479550"/>
          <p14:tracePt t="5738" x="7097713" y="1479550"/>
          <p14:tracePt t="5748" x="7112000" y="1479550"/>
          <p14:tracePt t="5754" x="7126288" y="1479550"/>
          <p14:tracePt t="5764" x="7142163" y="1479550"/>
          <p14:tracePt t="5770" x="7156450" y="1479550"/>
          <p14:tracePt t="5778" x="7172325" y="1479550"/>
          <p14:tracePt t="5786" x="7186613" y="1479550"/>
          <p14:tracePt t="5794" x="7200900" y="1479550"/>
          <p14:tracePt t="5802" x="7231063" y="1479550"/>
          <p14:tracePt t="5810" x="7246938" y="1479550"/>
          <p14:tracePt t="5818" x="7246938" y="1493838"/>
          <p14:tracePt t="5826" x="7261225" y="1493838"/>
          <p14:tracePt t="5834" x="7291388" y="1493838"/>
          <p14:tracePt t="5850" x="7305675" y="1493838"/>
          <p14:tracePt t="5858" x="7321550" y="1493838"/>
          <p14:tracePt t="5866" x="7335838" y="1493838"/>
          <p14:tracePt t="5882" x="7351713" y="1493838"/>
          <p14:tracePt t="5891" x="7351713" y="1509713"/>
          <p14:tracePt t="5914" x="7366000" y="1509713"/>
          <p14:tracePt t="6332" x="7351713" y="1509713"/>
          <p14:tracePt t="6357" x="7335838" y="1509713"/>
          <p14:tracePt t="6365" x="7305675" y="1509713"/>
          <p14:tracePt t="6372" x="7291388" y="1509713"/>
          <p14:tracePt t="6382" x="7277100" y="1509713"/>
          <p14:tracePt t="6388" x="7231063" y="1509713"/>
          <p14:tracePt t="6398" x="7186613" y="1509713"/>
          <p14:tracePt t="6404" x="7142163" y="1509713"/>
          <p14:tracePt t="6414" x="7097713" y="1509713"/>
          <p14:tracePt t="6420" x="7051675" y="1509713"/>
          <p14:tracePt t="6428" x="7007225" y="1509713"/>
          <p14:tracePt t="6436" x="6977063" y="1509713"/>
          <p14:tracePt t="6443" x="6932613" y="1509713"/>
          <p14:tracePt t="6452" x="6888163" y="1509713"/>
          <p14:tracePt t="6460" x="6843713" y="1493838"/>
          <p14:tracePt t="6468" x="6797675" y="1493838"/>
          <p14:tracePt t="6476" x="6769100" y="1479550"/>
          <p14:tracePt t="6484" x="6738938" y="1479550"/>
          <p14:tracePt t="6492" x="6692900" y="1463675"/>
          <p14:tracePt t="6500" x="6664325" y="1463675"/>
          <p14:tracePt t="6509" x="6634163" y="1449388"/>
          <p14:tracePt t="6517" x="6589713" y="1449388"/>
          <p14:tracePt t="6524" x="6559550" y="1449388"/>
          <p14:tracePt t="6532" x="6515100" y="1435100"/>
          <p14:tracePt t="6540" x="6484938" y="1435100"/>
          <p14:tracePt t="6548" x="6454775" y="1435100"/>
          <p14:tracePt t="6556" x="6410325" y="1435100"/>
          <p14:tracePt t="6565" x="6380163" y="1435100"/>
          <p14:tracePt t="6573" x="6350000" y="1419225"/>
          <p14:tracePt t="6581" x="6319838" y="1419225"/>
          <p14:tracePt t="6588" x="6289675" y="1419225"/>
          <p14:tracePt t="6598" x="6245225" y="1419225"/>
          <p14:tracePt t="6605" x="6230938" y="1419225"/>
          <p14:tracePt t="6614" x="6170613" y="1419225"/>
          <p14:tracePt t="6621" x="6126163" y="1419225"/>
          <p14:tracePt t="6631" x="6110288" y="1419225"/>
          <p14:tracePt t="6637" x="6065838" y="1419225"/>
          <p14:tracePt t="6646" x="6021388" y="1419225"/>
          <p14:tracePt t="6653" x="5991225" y="1419225"/>
          <p14:tracePt t="6663" x="5946775" y="1419225"/>
          <p14:tracePt t="6669" x="5916613" y="1419225"/>
          <p14:tracePt t="6680" x="5886450" y="1419225"/>
          <p14:tracePt t="6685" x="5842000" y="1419225"/>
          <p14:tracePt t="6697" x="5827713" y="1419225"/>
          <p14:tracePt t="6701" x="5781675" y="1419225"/>
          <p14:tracePt t="6713" x="5753100" y="1419225"/>
          <p14:tracePt t="6717" x="5707063" y="1419225"/>
          <p14:tracePt t="6729" x="5676900" y="1419225"/>
          <p14:tracePt t="6733" x="5648325" y="1419225"/>
          <p14:tracePt t="6746" x="5618163" y="1419225"/>
          <p14:tracePt t="6748" x="5573713" y="1435100"/>
          <p14:tracePt t="6763" x="5557838" y="1435100"/>
          <p14:tracePt t="6765" x="5513388" y="1435100"/>
          <p14:tracePt t="6779" x="5499100" y="1435100"/>
          <p14:tracePt t="6782" x="5468938" y="1435100"/>
          <p14:tracePt t="6796" x="5453063" y="1449388"/>
          <p14:tracePt t="6798" x="5422900" y="1449388"/>
          <p14:tracePt t="6813" x="5408613" y="1449388"/>
          <p14:tracePt t="6814" x="5394325" y="1449388"/>
          <p14:tracePt t="6830" x="5378450" y="1449388"/>
          <p14:tracePt t="6832" x="5364163" y="1449388"/>
          <p14:tracePt t="6847" x="5348288" y="1449388"/>
          <p14:tracePt t="6853" x="5334000" y="1449388"/>
          <p14:tracePt t="6869" x="5319713" y="1449388"/>
          <p14:tracePt t="6885" x="5303838" y="1449388"/>
          <p14:tracePt t="6901" x="5289550" y="1449388"/>
          <p14:tracePt t="6934" x="5273675" y="1449388"/>
          <p14:tracePt t="7126" x="5289550" y="1449388"/>
          <p14:tracePt t="7135" x="5303838" y="1449388"/>
          <p14:tracePt t="7142" x="5319713" y="1449388"/>
          <p14:tracePt t="7150" x="5334000" y="1449388"/>
          <p14:tracePt t="7158" x="5348288" y="1449388"/>
          <p14:tracePt t="7170" x="5364163" y="1449388"/>
          <p14:tracePt t="7174" x="5394325" y="1449388"/>
          <p14:tracePt t="7182" x="5408613" y="1463675"/>
          <p14:tracePt t="7190" x="5453063" y="1463675"/>
          <p14:tracePt t="7198" x="5483225" y="1463675"/>
          <p14:tracePt t="7206" x="5527675" y="1463675"/>
          <p14:tracePt t="7214" x="5573713" y="1463675"/>
          <p14:tracePt t="7223" x="5602288" y="1479550"/>
          <p14:tracePt t="7231" x="5632450" y="1479550"/>
          <p14:tracePt t="7238" x="5692775" y="1479550"/>
          <p14:tracePt t="7248" x="5737225" y="1479550"/>
          <p14:tracePt t="7255" x="5781675" y="1479550"/>
          <p14:tracePt t="7264" x="5811838" y="1479550"/>
          <p14:tracePt t="7271" x="5886450" y="1479550"/>
          <p14:tracePt t="7280" x="5930900" y="1493838"/>
          <p14:tracePt t="7286" x="5991225" y="1493838"/>
          <p14:tracePt t="7296" x="6035675" y="1493838"/>
          <p14:tracePt t="7303" x="6081713" y="1509713"/>
          <p14:tracePt t="7313" x="6140450" y="1509713"/>
          <p14:tracePt t="7319" x="6184900" y="1509713"/>
          <p14:tracePt t="7329" x="6245225" y="1524000"/>
          <p14:tracePt t="7334" x="6305550" y="1524000"/>
          <p14:tracePt t="7346" x="6350000" y="1524000"/>
          <p14:tracePt t="7350" x="6424613" y="1538288"/>
          <p14:tracePt t="7363" x="6469063" y="1538288"/>
          <p14:tracePt t="7366" x="6543675" y="1538288"/>
          <p14:tracePt t="7379" x="6604000" y="1538288"/>
          <p14:tracePt t="7383" x="6648450" y="1538288"/>
          <p14:tracePt t="7396" x="6708775" y="1538288"/>
          <p14:tracePt t="7399" x="6738938" y="1538288"/>
          <p14:tracePt t="7413" x="6827838" y="1538288"/>
          <p14:tracePt t="7415" x="6843713" y="1538288"/>
          <p14:tracePt t="7430" x="6902450" y="1538288"/>
          <p14:tracePt t="7431" x="6946900" y="1538288"/>
          <p14:tracePt t="7446" x="7007225" y="1554163"/>
          <p14:tracePt t="7448" x="7037388" y="1554163"/>
          <p14:tracePt t="7463" x="7067550" y="1554163"/>
          <p14:tracePt t="7465" x="7112000" y="1568450"/>
          <p14:tracePt t="7480" x="7156450" y="1568450"/>
          <p14:tracePt t="7481" x="7200900" y="1584325"/>
          <p14:tracePt t="7496" x="7231063" y="1584325"/>
          <p14:tracePt t="7497" x="7261225" y="1584325"/>
          <p14:tracePt t="7504" x="7305675" y="1598613"/>
          <p14:tracePt t="7513" x="7335838" y="1598613"/>
          <p14:tracePt t="7519" x="7366000" y="1612900"/>
          <p14:tracePt t="7529" x="7396163" y="1612900"/>
          <p14:tracePt t="7536" x="7440613" y="1628775"/>
          <p14:tracePt t="7546" x="7470775" y="1628775"/>
          <p14:tracePt t="7551" x="7500938" y="1643063"/>
          <p14:tracePt t="7563" x="7531100" y="1643063"/>
          <p14:tracePt t="7567" x="7559675" y="1658938"/>
          <p14:tracePt t="7580" x="7589838" y="1658938"/>
          <p14:tracePt t="7583" x="7620000" y="1658938"/>
          <p14:tracePt t="7596" x="7634288" y="1673225"/>
          <p14:tracePt t="7599" x="7650163" y="1673225"/>
          <p14:tracePt t="7613" x="7664450" y="1673225"/>
          <p14:tracePt t="7615" x="7680325" y="1673225"/>
          <p14:tracePt t="7630" x="7694613" y="1689100"/>
          <p14:tracePt t="7648" x="7708900" y="1689100"/>
          <p14:tracePt t="7753" x="7708900" y="1703388"/>
          <p14:tracePt t="7760" x="7694613" y="1703388"/>
          <p14:tracePt t="7772" x="7664450" y="1703388"/>
          <p14:tracePt t="7776" x="7650163" y="1717675"/>
          <p14:tracePt t="7784" x="7605713" y="1717675"/>
          <p14:tracePt t="7792" x="7559675" y="1717675"/>
          <p14:tracePt t="7800" x="7515225" y="1733550"/>
          <p14:tracePt t="7808" x="7470775" y="1733550"/>
          <p14:tracePt t="7816" x="7396163" y="1747838"/>
          <p14:tracePt t="7825" x="7335838" y="1763713"/>
          <p14:tracePt t="7832" x="7277100" y="1763713"/>
          <p14:tracePt t="7840" x="7200900" y="1778000"/>
          <p14:tracePt t="7848" x="7126288" y="1778000"/>
          <p14:tracePt t="7856" x="7051675" y="1792288"/>
          <p14:tracePt t="7864" x="6992938" y="1792288"/>
          <p14:tracePt t="7872" x="6932613" y="1792288"/>
          <p14:tracePt t="7881" x="6902450" y="1792288"/>
          <p14:tracePt t="7889" x="6843713" y="1808163"/>
          <p14:tracePt t="7899" x="6753225" y="1808163"/>
          <p14:tracePt t="7904" x="6723063" y="1808163"/>
          <p14:tracePt t="7915" x="6678613" y="1808163"/>
          <p14:tracePt t="7921" x="6634163" y="1808163"/>
          <p14:tracePt t="7930" x="6589713" y="1808163"/>
          <p14:tracePt t="7937" x="6543675" y="1808163"/>
          <p14:tracePt t="7946" x="6515100" y="1808163"/>
          <p14:tracePt t="7953" x="6484938" y="1808163"/>
          <p14:tracePt t="7963" x="6438900" y="1808163"/>
          <p14:tracePt t="7969" x="6410325" y="1808163"/>
          <p14:tracePt t="7979" x="6380163" y="1808163"/>
          <p14:tracePt t="7985" x="6364288" y="1808163"/>
          <p14:tracePt t="7996" x="6335713" y="1808163"/>
          <p14:tracePt t="8001" x="6305550" y="1808163"/>
          <p14:tracePt t="8013" x="6289675" y="1808163"/>
          <p14:tracePt t="8017" x="6261100" y="1808163"/>
          <p14:tracePt t="8030" x="6230938" y="1808163"/>
          <p14:tracePt t="8033" x="6215063" y="1808163"/>
          <p14:tracePt t="8046" x="6184900" y="1808163"/>
          <p14:tracePt t="8049" x="6156325" y="1808163"/>
          <p14:tracePt t="8063" x="6126163" y="1808163"/>
          <p14:tracePt t="8065" x="6110288" y="1808163"/>
          <p14:tracePt t="8079" x="6065838" y="1808163"/>
          <p14:tracePt t="8082" x="6035675" y="1808163"/>
          <p14:tracePt t="8096" x="6021388" y="1808163"/>
          <p14:tracePt t="8098" x="5991225" y="1808163"/>
          <p14:tracePt t="8113" x="5961063" y="1808163"/>
          <p14:tracePt t="8115" x="5930900" y="1808163"/>
          <p14:tracePt t="8130" x="5902325" y="1808163"/>
          <p14:tracePt t="8132" x="5872163" y="1808163"/>
          <p14:tracePt t="8146" x="5842000" y="1808163"/>
          <p14:tracePt t="8148" x="5827713" y="1808163"/>
          <p14:tracePt t="8153" x="5781675" y="1808163"/>
          <p14:tracePt t="8163" x="5753100" y="1808163"/>
          <p14:tracePt t="8169" x="5707063" y="1808163"/>
          <p14:tracePt t="8179" x="5676900" y="1808163"/>
          <p14:tracePt t="8185" x="5648325" y="1808163"/>
          <p14:tracePt t="8196" x="5602288" y="1808163"/>
          <p14:tracePt t="8201" x="5573713" y="1808163"/>
          <p14:tracePt t="8213" x="5543550" y="1808163"/>
          <p14:tracePt t="8218" x="5513388" y="1808163"/>
          <p14:tracePt t="8230" x="5468938" y="1808163"/>
          <p14:tracePt t="8233" x="5438775" y="1808163"/>
          <p14:tracePt t="8246" x="5422900" y="1808163"/>
          <p14:tracePt t="8249" x="5394325" y="1808163"/>
          <p14:tracePt t="8263" x="5364163" y="1808163"/>
          <p14:tracePt t="8266" x="5348288" y="1808163"/>
          <p14:tracePt t="8280" x="5319713" y="1808163"/>
          <p14:tracePt t="8282" x="5289550" y="1808163"/>
          <p14:tracePt t="8296" x="5273675" y="1808163"/>
          <p14:tracePt t="8298" x="5259388" y="1808163"/>
          <p14:tracePt t="8313" x="5229225" y="1808163"/>
          <p14:tracePt t="8315" x="5214938" y="1808163"/>
          <p14:tracePt t="8331" x="5199063" y="1808163"/>
          <p14:tracePt t="8346" x="5184775" y="1792288"/>
          <p14:tracePt t="8707" x="5154613" y="1792288"/>
          <p14:tracePt t="8715" x="5140325" y="1808163"/>
          <p14:tracePt t="8723" x="5094288" y="1838325"/>
          <p14:tracePt t="8731" x="5049838" y="1866900"/>
          <p14:tracePt t="8739" x="4991100" y="1897063"/>
          <p14:tracePt t="8750" x="4914900" y="1943100"/>
          <p14:tracePt t="8755" x="4840288" y="2001838"/>
          <p14:tracePt t="8765" x="4781550" y="2046288"/>
          <p14:tracePt t="8771" x="4751388" y="2076450"/>
          <p14:tracePt t="8782" x="4706938" y="2120900"/>
          <p14:tracePt t="8787" x="4660900" y="2151063"/>
          <p14:tracePt t="8798" x="4632325" y="2197100"/>
          <p14:tracePt t="8803" x="4602163" y="2225675"/>
          <p14:tracePt t="8811" x="4572000" y="2255838"/>
          <p14:tracePt t="8819" x="4541838" y="2286000"/>
          <p14:tracePt t="8827" x="4527550" y="2316163"/>
          <p14:tracePt t="8836" x="4511675" y="2330450"/>
          <p14:tracePt t="8843" x="4497388" y="2360613"/>
          <p14:tracePt t="8852" x="4483100" y="2390775"/>
          <p14:tracePt t="8859" x="4452938" y="2420938"/>
          <p14:tracePt t="8868" x="4437063" y="2451100"/>
          <p14:tracePt t="8875" x="4406900" y="2465388"/>
          <p14:tracePt t="8883" x="4392613" y="2479675"/>
          <p14:tracePt t="8892" x="4362450" y="2509838"/>
          <p14:tracePt t="8899" x="4348163" y="2540000"/>
          <p14:tracePt t="8908" x="4318000" y="2570163"/>
          <p14:tracePt t="8915" x="4287838" y="2614613"/>
          <p14:tracePt t="8924" x="4273550" y="2644775"/>
          <p14:tracePt t="8931" x="4243388" y="2689225"/>
          <p14:tracePt t="8940" x="4229100" y="2705100"/>
          <p14:tracePt t="8949" x="4198938" y="2749550"/>
          <p14:tracePt t="8956" x="4183063" y="2779713"/>
          <p14:tracePt t="8965" x="4168775" y="2808288"/>
          <p14:tracePt t="8972" x="4138613" y="2838450"/>
          <p14:tracePt t="8981" x="4138613" y="2882900"/>
          <p14:tracePt t="8988" x="4124325" y="2913063"/>
          <p14:tracePt t="8998" x="4108450" y="2928938"/>
          <p14:tracePt t="9004" x="4094163" y="2959100"/>
          <p14:tracePt t="9014" x="4078288" y="2987675"/>
          <p14:tracePt t="9020" x="4064000" y="3003550"/>
          <p14:tracePt t="9030" x="4064000" y="3017838"/>
          <p14:tracePt t="9036" x="4049713" y="3033713"/>
          <p14:tracePt t="9046" x="4049713" y="3062288"/>
          <p14:tracePt t="9052" x="4033838" y="3078163"/>
          <p14:tracePt t="9063" x="4033838" y="3092450"/>
          <p14:tracePt t="9068" x="4019550" y="3092450"/>
          <p14:tracePt t="9079" x="4019550" y="3108325"/>
          <p14:tracePt t="9084" x="4003675" y="3136900"/>
          <p14:tracePt t="9096" x="4003675" y="3152775"/>
          <p14:tracePt t="9100" x="3989388" y="3167063"/>
          <p14:tracePt t="9113" x="3975100" y="3182938"/>
          <p14:tracePt t="9116" x="3975100" y="3213100"/>
          <p14:tracePt t="9130" x="3959225" y="3241675"/>
          <p14:tracePt t="9133" x="3944938" y="3257550"/>
          <p14:tracePt t="9146" x="3944938" y="3271838"/>
          <p14:tracePt t="9148" x="3929063" y="3302000"/>
          <p14:tracePt t="9163" x="3929063" y="3332163"/>
          <p14:tracePt t="9165" x="3914775" y="3346450"/>
          <p14:tracePt t="9179" x="3914775" y="3362325"/>
          <p14:tracePt t="9181" x="3898900" y="3390900"/>
          <p14:tracePt t="9196" x="3898900" y="3406775"/>
          <p14:tracePt t="9198" x="3884613" y="3421063"/>
          <p14:tracePt t="9213" x="3870325" y="3451225"/>
          <p14:tracePt t="9215" x="3870325" y="3467100"/>
          <p14:tracePt t="9230" x="3870325" y="3481388"/>
          <p14:tracePt t="9231" x="3870325" y="3495675"/>
          <p14:tracePt t="9244" x="3854450" y="3511550"/>
          <p14:tracePt t="9253" x="3854450" y="3525838"/>
          <p14:tracePt t="9260" x="3854450" y="3541713"/>
          <p14:tracePt t="9285" x="3854450" y="3556000"/>
          <p14:tracePt t="9317" x="3854450" y="3570288"/>
          <p14:tracePt t="9389" x="3854450" y="3586163"/>
          <p14:tracePt t="9421" x="3854450" y="3600450"/>
          <p14:tracePt t="9436" x="3870325" y="3600450"/>
          <p14:tracePt t="9439" x="3884613" y="3616325"/>
          <p14:tracePt t="9453" x="3898900" y="3616325"/>
          <p14:tracePt t="9461" x="3914775" y="3630613"/>
          <p14:tracePt t="9469" x="3929063" y="3630613"/>
          <p14:tracePt t="9477" x="3929063" y="3644900"/>
          <p14:tracePt t="9486" x="3944938" y="3644900"/>
          <p14:tracePt t="9493" x="3959225" y="3644900"/>
          <p14:tracePt t="9501" x="3959225" y="3660775"/>
          <p14:tracePt t="9509" x="3975100" y="3660775"/>
          <p14:tracePt t="9518" x="3989388" y="3660775"/>
          <p14:tracePt t="9533" x="4003675" y="3660775"/>
          <p14:tracePt t="9549" x="4019550" y="3660775"/>
          <p14:tracePt t="9565" x="4033838" y="3660775"/>
          <p14:tracePt t="9598" x="4049713" y="3660775"/>
          <p14:tracePt t="9616" x="4049713" y="3644900"/>
          <p14:tracePt t="9622" x="4064000" y="3644900"/>
          <p14:tracePt t="9632" x="4064000" y="3630613"/>
          <p14:tracePt t="9638" x="4064000" y="3600450"/>
          <p14:tracePt t="9648" x="4078288" y="3586163"/>
          <p14:tracePt t="9653" x="4078288" y="3570288"/>
          <p14:tracePt t="9665" x="4078288" y="3541713"/>
          <p14:tracePt t="9669" x="4078288" y="3495675"/>
          <p14:tracePt t="9678" x="4078288" y="3481388"/>
          <p14:tracePt t="9686" x="4078288" y="3451225"/>
          <p14:tracePt t="9694" x="4078288" y="3406775"/>
          <p14:tracePt t="9702" x="4078288" y="3376613"/>
          <p14:tracePt t="9710" x="4078288" y="3362325"/>
          <p14:tracePt t="9718" x="4078288" y="3346450"/>
          <p14:tracePt t="9728" x="4078288" y="3332163"/>
          <p14:tracePt t="9734" x="4078288" y="3316288"/>
          <p14:tracePt t="9750" x="4078288" y="3302000"/>
          <p14:tracePt t="9790" x="4064000" y="3302000"/>
          <p14:tracePt t="9815" x="4049713" y="3302000"/>
          <p14:tracePt t="9832" x="4033838" y="3302000"/>
          <p14:tracePt t="9849" x="4019550" y="3302000"/>
          <p14:tracePt t="9854" x="4003675" y="3302000"/>
          <p14:tracePt t="9866" x="3989388" y="3302000"/>
          <p14:tracePt t="9870" x="3975100" y="3302000"/>
          <p14:tracePt t="9882" x="3959225" y="3302000"/>
          <p14:tracePt t="9886" x="3944938" y="3302000"/>
          <p14:tracePt t="9894" x="3929063" y="3302000"/>
          <p14:tracePt t="9910" x="3914775" y="3316288"/>
          <p14:tracePt t="9919" x="3898900" y="3316288"/>
          <p14:tracePt t="9926" x="3884613" y="3316288"/>
          <p14:tracePt t="9935" x="3884613" y="3332163"/>
          <p14:tracePt t="9943" x="3870325" y="3332163"/>
          <p14:tracePt t="9959" x="3854450" y="3332163"/>
          <p14:tracePt t="9967" x="3840163" y="3346450"/>
          <p14:tracePt t="9975" x="3840163" y="3362325"/>
          <p14:tracePt t="9983" x="3824288" y="3362325"/>
          <p14:tracePt t="9991" x="3824288" y="3376613"/>
          <p14:tracePt t="9999" x="3810000" y="3376613"/>
          <p14:tracePt t="10007" x="3810000" y="3390900"/>
          <p14:tracePt t="10023" x="3795713" y="3406775"/>
          <p14:tracePt t="10039" x="3795713" y="3421063"/>
          <p14:tracePt t="10048" x="3779838" y="3421063"/>
          <p14:tracePt t="10055" x="3779838" y="3436938"/>
          <p14:tracePt t="10071" x="3779838" y="3451225"/>
          <p14:tracePt t="10087" x="3765550" y="3467100"/>
          <p14:tracePt t="10098" x="3765550" y="3481388"/>
          <p14:tracePt t="10103" x="3765550" y="3495675"/>
          <p14:tracePt t="10119" x="3765550" y="3511550"/>
          <p14:tracePt t="10132" x="3749675" y="3525838"/>
          <p14:tracePt t="10135" x="3749675" y="3541713"/>
          <p14:tracePt t="10143" x="3749675" y="3556000"/>
          <p14:tracePt t="10152" x="3749675" y="3570288"/>
          <p14:tracePt t="10159" x="3749675" y="3586163"/>
          <p14:tracePt t="10168" x="3749675" y="3600450"/>
          <p14:tracePt t="10175" x="3749675" y="3616325"/>
          <p14:tracePt t="10184" x="3749675" y="3630613"/>
          <p14:tracePt t="10192" x="3749675" y="3644900"/>
          <p14:tracePt t="10200" x="3749675" y="3660775"/>
          <p14:tracePt t="10208" x="3749675" y="3690938"/>
          <p14:tracePt t="10215" x="3749675" y="3705225"/>
          <p14:tracePt t="10224" x="3749675" y="3721100"/>
          <p14:tracePt t="10231" x="3749675" y="3735388"/>
          <p14:tracePt t="10240" x="3749675" y="3765550"/>
          <p14:tracePt t="10248" x="3765550" y="3779838"/>
          <p14:tracePt t="10256" x="3779838" y="3795713"/>
          <p14:tracePt t="10265" x="3779838" y="3810000"/>
          <p14:tracePt t="10272" x="3795713" y="3824288"/>
          <p14:tracePt t="10281" x="3810000" y="3824288"/>
          <p14:tracePt t="10288" x="3810000" y="3840163"/>
          <p14:tracePt t="10298" x="3824288" y="3854450"/>
          <p14:tracePt t="10304" x="3840163" y="3854450"/>
          <p14:tracePt t="10314" x="3854450" y="3854450"/>
          <p14:tracePt t="10320" x="3870325" y="3870325"/>
          <p14:tracePt t="10330" x="3884613" y="3870325"/>
          <p14:tracePt t="10336" x="3898900" y="3884613"/>
          <p14:tracePt t="10346" x="3914775" y="3884613"/>
          <p14:tracePt t="10360" x="3929063" y="3884613"/>
          <p14:tracePt t="10369" x="3944938" y="3884613"/>
          <p14:tracePt t="10376" x="3944938" y="3898900"/>
          <p14:tracePt t="10385" x="3959225" y="3898900"/>
          <p14:tracePt t="10400" x="3975100" y="3898900"/>
          <p14:tracePt t="10408" x="3989388" y="3898900"/>
          <p14:tracePt t="10432" x="4003675" y="3898900"/>
          <p14:tracePt t="10440" x="4019550" y="3898900"/>
          <p14:tracePt t="10456" x="4033838" y="3898900"/>
          <p14:tracePt t="10472" x="4049713" y="3898900"/>
          <p14:tracePt t="10489" x="4064000" y="3898900"/>
          <p14:tracePt t="10499" x="4078288" y="3884613"/>
          <p14:tracePt t="10515" x="4094163" y="3884613"/>
          <p14:tracePt t="10521" x="4094163" y="3870325"/>
          <p14:tracePt t="10531" x="4108450" y="3870325"/>
          <p14:tracePt t="10537" x="4108450" y="3854450"/>
          <p14:tracePt t="10544" x="4124325" y="3854450"/>
          <p14:tracePt t="10561" x="4124325" y="3840163"/>
          <p14:tracePt t="10569" x="4138613" y="3824288"/>
          <p14:tracePt t="10593" x="4152900" y="3810000"/>
          <p14:tracePt t="10601" x="4152900" y="3795713"/>
          <p14:tracePt t="10625" x="4152900" y="3779838"/>
          <p14:tracePt t="10633" x="4152900" y="3765550"/>
          <p14:tracePt t="10649" x="4152900" y="3749675"/>
          <p14:tracePt t="10666" x="4152900" y="3735388"/>
          <p14:tracePt t="10673" x="4152900" y="3721100"/>
          <p14:tracePt t="10682" x="4152900" y="3705225"/>
          <p14:tracePt t="10699" x="4152900" y="3690938"/>
          <p14:tracePt t="10705" x="4152900" y="3660775"/>
          <p14:tracePt t="10715" x="4152900" y="3644900"/>
          <p14:tracePt t="10732" x="4152900" y="3630613"/>
          <p14:tracePt t="10737" x="4152900" y="3616325"/>
          <p14:tracePt t="10748" x="4152900" y="3600450"/>
          <p14:tracePt t="10753" x="4152900" y="3586163"/>
          <p14:tracePt t="10769" x="4138613" y="3570288"/>
          <p14:tracePt t="10777" x="4138613" y="3556000"/>
          <p14:tracePt t="10785" x="4138613" y="3541713"/>
          <p14:tracePt t="10793" x="4124325" y="3541713"/>
          <p14:tracePt t="10809" x="4108450" y="3525838"/>
          <p14:tracePt t="10818" x="4108450" y="3511550"/>
          <p14:tracePt t="10826" x="4094163" y="3511550"/>
          <p14:tracePt t="10834" x="4094163" y="3495675"/>
          <p14:tracePt t="10842" x="4078288" y="3495675"/>
          <p14:tracePt t="10850" x="4078288" y="3481388"/>
          <p14:tracePt t="10857" x="4064000" y="3481388"/>
          <p14:tracePt t="10865" x="4049713" y="3467100"/>
          <p14:tracePt t="10874" x="4033838" y="3451225"/>
          <p14:tracePt t="10881" x="4019550" y="3436938"/>
          <p14:tracePt t="10890" x="4003675" y="3436938"/>
          <p14:tracePt t="10898" x="3989388" y="3421063"/>
          <p14:tracePt t="10906" x="3975100" y="3421063"/>
          <p14:tracePt t="10915" x="3959225" y="3406775"/>
          <p14:tracePt t="10922" x="3944938" y="3406775"/>
          <p14:tracePt t="10931" x="3944938" y="3390900"/>
          <p14:tracePt t="10938" x="3929063" y="3390900"/>
          <p14:tracePt t="10948" x="3914775" y="3390900"/>
          <p14:tracePt t="10954" x="3898900" y="3390900"/>
          <p14:tracePt t="10963" x="3884613" y="3390900"/>
          <p14:tracePt t="10978" x="3870325" y="3390900"/>
          <p14:tracePt t="10986" x="3854450" y="3390900"/>
          <p14:tracePt t="11003" x="3840163" y="3390900"/>
          <p14:tracePt t="11010" x="3824288" y="3390900"/>
          <p14:tracePt t="11026" x="3810000" y="3406775"/>
          <p14:tracePt t="11034" x="3795713" y="3406775"/>
          <p14:tracePt t="11043" x="3779838" y="3421063"/>
          <p14:tracePt t="11050" x="3779838" y="3436938"/>
          <p14:tracePt t="11058" x="3765550" y="3436938"/>
          <p14:tracePt t="11066" x="3749675" y="3451225"/>
          <p14:tracePt t="11074" x="3749675" y="3467100"/>
          <p14:tracePt t="11082" x="3735388" y="3481388"/>
          <p14:tracePt t="11090" x="3735388" y="3495675"/>
          <p14:tracePt t="11098" x="3721100" y="3495675"/>
          <p14:tracePt t="11107" x="3721100" y="3511550"/>
          <p14:tracePt t="11115" x="3721100" y="3525838"/>
          <p14:tracePt t="11123" x="3705225" y="3541713"/>
          <p14:tracePt t="11131" x="3705225" y="3556000"/>
          <p14:tracePt t="11149" x="3705225" y="3586163"/>
          <p14:tracePt t="11155" x="3705225" y="3600450"/>
          <p14:tracePt t="11165" x="3705225" y="3616325"/>
          <p14:tracePt t="11178" x="3705225" y="3630613"/>
          <p14:tracePt t="11187" x="3705225" y="3644900"/>
          <p14:tracePt t="11195" x="3705225" y="3660775"/>
          <p14:tracePt t="11210" x="3705225" y="3675063"/>
          <p14:tracePt t="11219" x="3705225" y="3690938"/>
          <p14:tracePt t="11235" x="3705225" y="3705225"/>
          <p14:tracePt t="11243" x="3705225" y="3721100"/>
          <p14:tracePt t="11259" x="3721100" y="3735388"/>
          <p14:tracePt t="11267" x="3721100" y="3749675"/>
          <p14:tracePt t="11275" x="3735388" y="3765550"/>
          <p14:tracePt t="11291" x="3749675" y="3779838"/>
          <p14:tracePt t="11299" x="3765550" y="3795713"/>
          <p14:tracePt t="11307" x="3779838" y="3795713"/>
          <p14:tracePt t="11315" x="3779838" y="3810000"/>
          <p14:tracePt t="11323" x="3795713" y="3810000"/>
          <p14:tracePt t="11332" x="3810000" y="3824288"/>
          <p14:tracePt t="11339" x="3824288" y="3840163"/>
          <p14:tracePt t="11348" x="3854450" y="3840163"/>
          <p14:tracePt t="11355" x="3870325" y="3854450"/>
          <p14:tracePt t="11365" x="3884613" y="3854450"/>
          <p14:tracePt t="11371" x="3898900" y="3870325"/>
          <p14:tracePt t="11382" x="3929063" y="3870325"/>
          <p14:tracePt t="11387" x="3944938" y="3870325"/>
          <p14:tracePt t="11398" x="3959225" y="3884613"/>
          <p14:tracePt t="11403" x="3975100" y="3884613"/>
          <p14:tracePt t="11411" x="3989388" y="3884613"/>
          <p14:tracePt t="11420" x="4003675" y="3884613"/>
          <p14:tracePt t="11427" x="4019550" y="3884613"/>
          <p14:tracePt t="11436" x="4049713" y="3884613"/>
          <p14:tracePt t="11452" x="4064000" y="3884613"/>
          <p14:tracePt t="11460" x="4078288" y="3884613"/>
          <p14:tracePt t="11468" x="4094163" y="3884613"/>
          <p14:tracePt t="11476" x="4108450" y="3884613"/>
          <p14:tracePt t="11484" x="4124325" y="3884613"/>
          <p14:tracePt t="11492" x="4138613" y="3884613"/>
          <p14:tracePt t="11500" x="4152900" y="3884613"/>
          <p14:tracePt t="11508" x="4168775" y="3884613"/>
          <p14:tracePt t="11516" x="4168775" y="3870325"/>
          <p14:tracePt t="11524" x="4183063" y="3870325"/>
          <p14:tracePt t="11531" x="4198938" y="3870325"/>
          <p14:tracePt t="11540" x="4198938" y="3854450"/>
          <p14:tracePt t="11548" x="4213225" y="3854450"/>
          <p14:tracePt t="11556" x="4229100" y="3840163"/>
          <p14:tracePt t="11572" x="4243388" y="3824288"/>
          <p14:tracePt t="11582" x="4257675" y="3810000"/>
          <p14:tracePt t="11598" x="4273550" y="3795713"/>
          <p14:tracePt t="11604" x="4287838" y="3779838"/>
          <p14:tracePt t="11620" x="4287838" y="3765550"/>
          <p14:tracePt t="11628" x="4303713" y="3765550"/>
          <p14:tracePt t="11636" x="4303713" y="3749675"/>
          <p14:tracePt t="11644" x="4318000" y="3735388"/>
          <p14:tracePt t="11664" x="4318000" y="3721100"/>
          <p14:tracePt t="11668" x="4332288" y="3705225"/>
          <p14:tracePt t="11676" x="4332288" y="3690938"/>
          <p14:tracePt t="11685" x="4332288" y="3675063"/>
          <p14:tracePt t="11692" x="4332288" y="3660775"/>
          <p14:tracePt t="11700" x="4332288" y="3644900"/>
          <p14:tracePt t="11708" x="4332288" y="3630613"/>
          <p14:tracePt t="11716" x="4332288" y="3616325"/>
          <p14:tracePt t="11724" x="4332288" y="3600450"/>
          <p14:tracePt t="11740" x="4332288" y="3586163"/>
          <p14:tracePt t="11749" x="4332288" y="3570288"/>
          <p14:tracePt t="11765" x="4332288" y="3556000"/>
          <p14:tracePt t="11782" x="4332288" y="3541713"/>
          <p14:tracePt t="11798" x="4332288" y="3525838"/>
          <p14:tracePt t="11805" x="4318000" y="3525838"/>
          <p14:tracePt t="11815" x="4318000" y="3511550"/>
          <p14:tracePt t="11820" x="4303713" y="3511550"/>
          <p14:tracePt t="11828" x="4303713" y="3495675"/>
          <p14:tracePt t="11837" x="4287838" y="3481388"/>
          <p14:tracePt t="11845" x="4273550" y="3481388"/>
          <p14:tracePt t="11861" x="4257675" y="3467100"/>
          <p14:tracePt t="11869" x="4257675" y="3451225"/>
          <p14:tracePt t="11877" x="4243388" y="3451225"/>
          <p14:tracePt t="11885" x="4229100" y="3436938"/>
          <p14:tracePt t="11893" x="4213225" y="3436938"/>
          <p14:tracePt t="11901" x="4213225" y="3421063"/>
          <p14:tracePt t="11909" x="4198938" y="3421063"/>
          <p14:tracePt t="11917" x="4183063" y="3406775"/>
          <p14:tracePt t="11925" x="4168775" y="3406775"/>
          <p14:tracePt t="11933" x="4152900" y="3390900"/>
          <p14:tracePt t="11941" x="4138613" y="3390900"/>
          <p14:tracePt t="11957" x="4124325" y="3390900"/>
          <p14:tracePt t="11966" x="4108450" y="3376613"/>
          <p14:tracePt t="11973" x="4094163" y="3376613"/>
          <p14:tracePt t="11982" x="4078288" y="3376613"/>
          <p14:tracePt t="11989" x="4064000" y="3376613"/>
          <p14:tracePt t="12005" x="4033838" y="3376613"/>
          <p14:tracePt t="12015" x="4019550" y="3376613"/>
          <p14:tracePt t="12022" x="4003675" y="3376613"/>
          <p14:tracePt t="12032" x="3989388" y="3376613"/>
          <p14:tracePt t="12037" x="3975100" y="3376613"/>
          <p14:tracePt t="12048" x="3959225" y="3376613"/>
          <p14:tracePt t="12053" x="3944938" y="3376613"/>
          <p14:tracePt t="12069" x="3929063" y="3376613"/>
          <p14:tracePt t="12077" x="3914775" y="3376613"/>
          <p14:tracePt t="12093" x="3898900" y="3376613"/>
          <p14:tracePt t="12109" x="3884613" y="3376613"/>
          <p14:tracePt t="12117" x="3884613" y="3390900"/>
          <p14:tracePt t="12126" x="3870325" y="3406775"/>
          <p14:tracePt t="12134" x="3854450" y="3406775"/>
          <p14:tracePt t="12150" x="3854450" y="3421063"/>
          <p14:tracePt t="12158" x="3840163" y="3436938"/>
          <p14:tracePt t="12182" x="3824288" y="3451225"/>
          <p14:tracePt t="12190" x="3824288" y="3467100"/>
          <p14:tracePt t="12214" x="3824288" y="3481388"/>
          <p14:tracePt t="12222" x="3824288" y="3495675"/>
          <p14:tracePt t="12238" x="3824288" y="3511550"/>
          <p14:tracePt t="12249" x="3824288" y="3525838"/>
          <p14:tracePt t="12254" x="3824288" y="3541713"/>
          <p14:tracePt t="12265" x="3824288" y="3556000"/>
          <p14:tracePt t="12270" x="3824288" y="3586163"/>
          <p14:tracePt t="12278" x="3824288" y="3600450"/>
          <p14:tracePt t="12286" x="3824288" y="3616325"/>
          <p14:tracePt t="12298" x="3824288" y="3630613"/>
          <p14:tracePt t="12302" x="3824288" y="3644900"/>
          <p14:tracePt t="12310" x="3824288" y="3660775"/>
          <p14:tracePt t="12318" x="3824288" y="3675063"/>
          <p14:tracePt t="12326" x="3824288" y="3690938"/>
          <p14:tracePt t="12335" x="3840163" y="3705225"/>
          <p14:tracePt t="12342" x="3840163" y="3721100"/>
          <p14:tracePt t="12358" x="3854450" y="3735388"/>
          <p14:tracePt t="12366" x="3854450" y="3749675"/>
          <p14:tracePt t="12375" x="3870325" y="3749675"/>
          <p14:tracePt t="12390" x="3884613" y="3765550"/>
          <p14:tracePt t="12406" x="3898900" y="3765550"/>
          <p14:tracePt t="12415" x="3914775" y="3779838"/>
          <p14:tracePt t="12423" x="3929063" y="3779838"/>
          <p14:tracePt t="12431" x="3944938" y="3779838"/>
          <p14:tracePt t="12439" x="3959225" y="3779838"/>
          <p14:tracePt t="12448" x="3975100" y="3779838"/>
          <p14:tracePt t="12455" x="3989388" y="3779838"/>
          <p14:tracePt t="12466" x="4003675" y="3779838"/>
          <p14:tracePt t="12470" x="4019550" y="3779838"/>
          <p14:tracePt t="12481" x="4033838" y="3779838"/>
          <p14:tracePt t="12487" x="4049713" y="3779838"/>
          <p14:tracePt t="12503" x="4064000" y="3779838"/>
          <p14:tracePt t="12511" x="4078288" y="3779838"/>
          <p14:tracePt t="12519" x="4094163" y="3779838"/>
          <p14:tracePt t="12535" x="4108450" y="3779838"/>
          <p14:tracePt t="12543" x="4124325" y="3779838"/>
          <p14:tracePt t="12559" x="4138613" y="3779838"/>
          <p14:tracePt t="12567" x="4152900" y="3779838"/>
          <p14:tracePt t="12583" x="4168775" y="3779838"/>
          <p14:tracePt t="12591" x="4183063" y="3779838"/>
          <p14:tracePt t="12599" x="4198938" y="3765550"/>
          <p14:tracePt t="12615" x="4213225" y="3765550"/>
          <p14:tracePt t="12623" x="4229100" y="3749675"/>
          <p14:tracePt t="12639" x="4243388" y="3735388"/>
          <p14:tracePt t="12649" x="4257675" y="3735388"/>
          <p14:tracePt t="12655" x="4257675" y="3721100"/>
          <p14:tracePt t="12671" x="4273550" y="3721100"/>
          <p14:tracePt t="12682" x="4273550" y="3705225"/>
          <p14:tracePt t="12687" x="4287838" y="3690938"/>
          <p14:tracePt t="12698" x="4287838" y="3675063"/>
          <p14:tracePt t="12711" x="4287838" y="3660775"/>
          <p14:tracePt t="12720" x="4303713" y="3644900"/>
          <p14:tracePt t="12728" x="4303713" y="3630613"/>
          <p14:tracePt t="12736" x="4303713" y="3616325"/>
          <p14:tracePt t="12752" x="4303713" y="3586163"/>
          <p14:tracePt t="12760" x="4303713" y="3570288"/>
          <p14:tracePt t="12768" x="4303713" y="3556000"/>
          <p14:tracePt t="12776" x="4303713" y="3541713"/>
          <p14:tracePt t="12784" x="4303713" y="3525838"/>
          <p14:tracePt t="12792" x="4303713" y="3511550"/>
          <p14:tracePt t="12800" x="4303713" y="3495675"/>
          <p14:tracePt t="12808" x="4303713" y="3481388"/>
          <p14:tracePt t="12815" x="4303713" y="3467100"/>
          <p14:tracePt t="12824" x="4287838" y="3451225"/>
          <p14:tracePt t="12839" x="4287838" y="3436938"/>
          <p14:tracePt t="12848" x="4273550" y="3421063"/>
          <p14:tracePt t="12856" x="4257675" y="3421063"/>
          <p14:tracePt t="12865" x="4257675" y="3406775"/>
          <p14:tracePt t="12872" x="4257675" y="3390900"/>
          <p14:tracePt t="12882" x="4243388" y="3390900"/>
          <p14:tracePt t="12888" x="4229100" y="3390900"/>
          <p14:tracePt t="12899" x="4229100" y="3376613"/>
          <p14:tracePt t="12904" x="4213225" y="3376613"/>
          <p14:tracePt t="12915" x="4213225" y="3362325"/>
          <p14:tracePt t="12920" x="4198938" y="3362325"/>
          <p14:tracePt t="12928" x="4183063" y="3362325"/>
          <p14:tracePt t="12936" x="4183063" y="3346450"/>
          <p14:tracePt t="12944" x="4168775" y="3346450"/>
          <p14:tracePt t="12952" x="4152900" y="3346450"/>
          <p14:tracePt t="12961" x="4138613" y="3332163"/>
          <p14:tracePt t="12976" x="4124325" y="3332163"/>
          <p14:tracePt t="12984" x="4108450" y="3332163"/>
          <p14:tracePt t="12993" x="4094163" y="3332163"/>
          <p14:tracePt t="13000" x="4078288" y="3332163"/>
          <p14:tracePt t="13009" x="4064000" y="3332163"/>
          <p14:tracePt t="13016" x="4049713" y="3332163"/>
          <p14:tracePt t="13024" x="4033838" y="3332163"/>
          <p14:tracePt t="13033" x="4019550" y="3332163"/>
          <p14:tracePt t="13040" x="3989388" y="3332163"/>
          <p14:tracePt t="13049" x="3975100" y="3332163"/>
          <p14:tracePt t="13056" x="3959225" y="3332163"/>
          <p14:tracePt t="13066" x="3944938" y="3332163"/>
          <p14:tracePt t="13072" x="3929063" y="3332163"/>
          <p14:tracePt t="13083" x="3914775" y="3332163"/>
          <p14:tracePt t="13088" x="3898900" y="3332163"/>
          <p14:tracePt t="13098" x="3884613" y="3346450"/>
          <p14:tracePt t="13115" x="3870325" y="3362325"/>
          <p14:tracePt t="13120" x="3854450" y="3362325"/>
          <p14:tracePt t="13137" x="3840163" y="3376613"/>
          <p14:tracePt t="13144" x="3824288" y="3390900"/>
          <p14:tracePt t="13160" x="3810000" y="3406775"/>
          <p14:tracePt t="13177" x="3795713" y="3421063"/>
          <p14:tracePt t="13185" x="3795713" y="3436938"/>
          <p14:tracePt t="13201" x="3779838" y="3451225"/>
          <p14:tracePt t="13209" x="3779838" y="3467100"/>
          <p14:tracePt t="13217" x="3779838" y="3481388"/>
          <p14:tracePt t="13233" x="3779838" y="3495675"/>
          <p14:tracePt t="13241" x="3779838" y="3511550"/>
          <p14:tracePt t="13249" x="3779838" y="3525838"/>
          <p14:tracePt t="13257" x="3779838" y="3541713"/>
          <p14:tracePt t="13273" x="3779838" y="3556000"/>
          <p14:tracePt t="13282" x="3779838" y="3570288"/>
          <p14:tracePt t="13290" x="3779838" y="3586163"/>
          <p14:tracePt t="13299" x="3779838" y="3600450"/>
          <p14:tracePt t="13306" x="3779838" y="3616325"/>
          <p14:tracePt t="13315" x="3779838" y="3630613"/>
          <p14:tracePt t="13321" x="3779838" y="3644900"/>
          <p14:tracePt t="13332" x="3779838" y="3660775"/>
          <p14:tracePt t="13337" x="3779838" y="3675063"/>
          <p14:tracePt t="13345" x="3795713" y="3690938"/>
          <p14:tracePt t="13361" x="3795713" y="3705225"/>
          <p14:tracePt t="13370" x="3810000" y="3721100"/>
          <p14:tracePt t="13386" x="3824288" y="3735388"/>
          <p14:tracePt t="13393" x="3824288" y="3749675"/>
          <p14:tracePt t="13402" x="3840163" y="3749675"/>
          <p14:tracePt t="13410" x="3840163" y="3765550"/>
          <p14:tracePt t="13418" x="3854450" y="3765550"/>
          <p14:tracePt t="13425" x="3854450" y="3779838"/>
          <p14:tracePt t="13434" x="3870325" y="3779838"/>
          <p14:tracePt t="13442" x="3884613" y="3795713"/>
          <p14:tracePt t="13457" x="3898900" y="3810000"/>
          <p14:tracePt t="13465" x="3914775" y="3810000"/>
          <p14:tracePt t="13474" x="3914775" y="3824288"/>
          <p14:tracePt t="13482" x="3929063" y="3824288"/>
          <p14:tracePt t="13490" x="3944938" y="3840163"/>
          <p14:tracePt t="13498" x="3959225" y="3840163"/>
          <p14:tracePt t="13506" x="3959225" y="3854450"/>
          <p14:tracePt t="13515" x="3975100" y="3854450"/>
          <p14:tracePt t="13522" x="3989388" y="3870325"/>
          <p14:tracePt t="13532" x="4003675" y="3870325"/>
          <p14:tracePt t="13549" x="4019550" y="3870325"/>
          <p14:tracePt t="13554" x="4033838" y="3884613"/>
          <p14:tracePt t="13570" x="4049713" y="3884613"/>
          <p14:tracePt t="13586" x="4064000" y="3884613"/>
          <p14:tracePt t="13602" x="4078288" y="3884613"/>
          <p14:tracePt t="13611" x="4094163" y="3884613"/>
          <p14:tracePt t="13626" x="4108450" y="3884613"/>
          <p14:tracePt t="13642" x="4124325" y="3884613"/>
          <p14:tracePt t="13651" x="4138613" y="3884613"/>
          <p14:tracePt t="13666" x="4152900" y="3884613"/>
          <p14:tracePt t="13675" x="4168775" y="3870325"/>
          <p14:tracePt t="13682" x="4183063" y="3854450"/>
          <p14:tracePt t="13699" x="4198938" y="3840163"/>
          <p14:tracePt t="13707" x="4213225" y="3840163"/>
          <p14:tracePt t="13715" x="4229100" y="3824288"/>
          <p14:tracePt t="13722" x="4229100" y="3810000"/>
          <p14:tracePt t="13732" x="4243388" y="3810000"/>
          <p14:tracePt t="13738" x="4243388" y="3795713"/>
          <p14:tracePt t="13749" x="4257675" y="3779838"/>
          <p14:tracePt t="13754" x="4257675" y="3765550"/>
          <p14:tracePt t="13771" x="4273550" y="3749675"/>
          <p14:tracePt t="13782" x="4273550" y="3721100"/>
          <p14:tracePt t="13787" x="4287838" y="3705225"/>
          <p14:tracePt t="13794" x="4287838" y="3690938"/>
          <p14:tracePt t="13803" x="4287838" y="3675063"/>
          <p14:tracePt t="13815" x="4287838" y="3644900"/>
          <p14:tracePt t="13819" x="4303713" y="3616325"/>
          <p14:tracePt t="13827" x="4303713" y="3600450"/>
          <p14:tracePt t="13835" x="4303713" y="3586163"/>
          <p14:tracePt t="13843" x="4303713" y="3556000"/>
          <p14:tracePt t="13851" x="4303713" y="3541713"/>
          <p14:tracePt t="13859" x="4303713" y="3525838"/>
          <p14:tracePt t="13867" x="4303713" y="3511550"/>
          <p14:tracePt t="13875" x="4303713" y="3495675"/>
          <p14:tracePt t="13883" x="4303713" y="3481388"/>
          <p14:tracePt t="13891" x="4303713" y="3467100"/>
          <p14:tracePt t="13899" x="4303713" y="3451225"/>
          <p14:tracePt t="13915" x="4303713" y="3436938"/>
          <p14:tracePt t="13923" x="4287838" y="3421063"/>
          <p14:tracePt t="13939" x="4273550" y="3421063"/>
          <p14:tracePt t="13949" x="4257675" y="3406775"/>
          <p14:tracePt t="13965" x="4243388" y="3390900"/>
          <p14:tracePt t="13982" x="4229100" y="3390900"/>
          <p14:tracePt t="13987" x="4213225" y="3390900"/>
          <p14:tracePt t="13998" x="4213225" y="3376613"/>
          <p14:tracePt t="14003" x="4198938" y="3376613"/>
          <p14:tracePt t="14011" x="4183063" y="3376613"/>
          <p14:tracePt t="14020" x="4168775" y="3376613"/>
          <p14:tracePt t="14028" x="4152900" y="3376613"/>
          <p14:tracePt t="14036" x="4138613" y="3362325"/>
          <p14:tracePt t="14043" x="4124325" y="3362325"/>
          <p14:tracePt t="14052" x="4108450" y="3362325"/>
          <p14:tracePt t="14059" x="4094163" y="3362325"/>
          <p14:tracePt t="14068" x="4078288" y="3362325"/>
          <p14:tracePt t="14075" x="4049713" y="3362325"/>
          <p14:tracePt t="14083" x="4033838" y="3362325"/>
          <p14:tracePt t="14092" x="4019550" y="3362325"/>
          <p14:tracePt t="14099" x="4003675" y="3362325"/>
          <p14:tracePt t="14107" x="3975100" y="3362325"/>
          <p14:tracePt t="14115" x="3959225" y="3362325"/>
          <p14:tracePt t="14124" x="3944938" y="3362325"/>
          <p14:tracePt t="14132" x="3929063" y="3362325"/>
          <p14:tracePt t="14140" x="3914775" y="3376613"/>
          <p14:tracePt t="14148" x="3898900" y="3376613"/>
          <p14:tracePt t="14156" x="3884613" y="3390900"/>
          <p14:tracePt t="14165" x="3870325" y="3390900"/>
          <p14:tracePt t="14172" x="3854450" y="3406775"/>
          <p14:tracePt t="14181" x="3840163" y="3406775"/>
          <p14:tracePt t="14188" x="3840163" y="3421063"/>
          <p14:tracePt t="14199" x="3824288" y="3421063"/>
          <p14:tracePt t="14204" x="3824288" y="3436938"/>
          <p14:tracePt t="14214" x="3810000" y="3436938"/>
          <p14:tracePt t="14220" x="3810000" y="3451225"/>
          <p14:tracePt t="14244" x="3810000" y="3467100"/>
          <p14:tracePt t="14253" x="3795713" y="3481388"/>
          <p14:tracePt t="14260" x="3795713" y="3495675"/>
          <p14:tracePt t="14276" x="3795713" y="3511550"/>
          <p14:tracePt t="14285" x="3795713" y="3525838"/>
          <p14:tracePt t="14292" x="3795713" y="3541713"/>
          <p14:tracePt t="14300" x="3795713" y="3556000"/>
          <p14:tracePt t="14316" x="3795713" y="3570288"/>
          <p14:tracePt t="14324" x="3795713" y="3586163"/>
          <p14:tracePt t="14333" x="3795713" y="3600450"/>
          <p14:tracePt t="14350" x="3810000" y="3630613"/>
          <p14:tracePt t="14365" x="3824288" y="3660775"/>
          <p14:tracePt t="14373" x="3824288" y="3675063"/>
          <p14:tracePt t="14382" x="3840163" y="3690938"/>
          <p14:tracePt t="14389" x="3840163" y="3705225"/>
          <p14:tracePt t="14399" x="3854450" y="3721100"/>
          <p14:tracePt t="14404" x="3870325" y="3721100"/>
          <p14:tracePt t="14416" x="3870325" y="3735388"/>
          <p14:tracePt t="14420" x="3884613" y="3749675"/>
          <p14:tracePt t="14432" x="3898900" y="3765550"/>
          <p14:tracePt t="14444" x="3914775" y="3779838"/>
          <p14:tracePt t="14453" x="3929063" y="3779838"/>
          <p14:tracePt t="14461" x="3944938" y="3795713"/>
          <p14:tracePt t="14477" x="3959225" y="3810000"/>
          <p14:tracePt t="14485" x="3975100" y="3810000"/>
          <p14:tracePt t="14493" x="3989388" y="3810000"/>
          <p14:tracePt t="14501" x="4003675" y="3824288"/>
          <p14:tracePt t="14517" x="4019550" y="3824288"/>
          <p14:tracePt t="14525" x="4033838" y="3824288"/>
          <p14:tracePt t="14533" x="4049713" y="3824288"/>
          <p14:tracePt t="14541" x="4064000" y="3824288"/>
          <p14:tracePt t="14557" x="4078288" y="3824288"/>
          <p14:tracePt t="14565" x="4094163" y="3824288"/>
          <p14:tracePt t="14573" x="4108450" y="3824288"/>
          <p14:tracePt t="14582" x="4124325" y="3824288"/>
          <p14:tracePt t="14589" x="4138613" y="3824288"/>
          <p14:tracePt t="14598" x="4152900" y="3824288"/>
          <p14:tracePt t="14606" x="4168775" y="3824288"/>
          <p14:tracePt t="14615" x="4183063" y="3824288"/>
          <p14:tracePt t="14622" x="4183063" y="3810000"/>
          <p14:tracePt t="14632" x="4198938" y="3795713"/>
          <p14:tracePt t="14637" x="4213225" y="3779838"/>
          <p14:tracePt t="14649" x="4229100" y="3765550"/>
          <p14:tracePt t="14653" x="4243388" y="3749675"/>
          <p14:tracePt t="14661" x="4257675" y="3749675"/>
          <p14:tracePt t="14669" x="4273550" y="3735388"/>
          <p14:tracePt t="14680" x="4287838" y="3721100"/>
          <p14:tracePt t="14685" x="4287838" y="3705225"/>
          <p14:tracePt t="14694" x="4303713" y="3690938"/>
          <p14:tracePt t="14702" x="4303713" y="3675063"/>
          <p14:tracePt t="14710" x="4318000" y="3660775"/>
          <p14:tracePt t="14718" x="4318000" y="3644900"/>
          <p14:tracePt t="14727" x="4318000" y="3630613"/>
          <p14:tracePt t="14734" x="4332288" y="3616325"/>
          <p14:tracePt t="14742" x="4332288" y="3600450"/>
          <p14:tracePt t="14749" x="4332288" y="3586163"/>
          <p14:tracePt t="14758" x="4332288" y="3570288"/>
          <p14:tracePt t="14774" x="4332288" y="3556000"/>
          <p14:tracePt t="14790" x="4332288" y="3541713"/>
          <p14:tracePt t="14806" x="4332288" y="3525838"/>
          <p14:tracePt t="14815" x="4332288" y="3511550"/>
          <p14:tracePt t="14822" x="4332288" y="3495675"/>
          <p14:tracePt t="14838" x="4318000" y="3481388"/>
          <p14:tracePt t="14854" x="4303713" y="3467100"/>
          <p14:tracePt t="14865" x="4287838" y="3467100"/>
          <p14:tracePt t="14870" x="4273550" y="3451225"/>
          <p14:tracePt t="14878" x="4273550" y="3436938"/>
          <p14:tracePt t="14886" x="4257675" y="3436938"/>
          <p14:tracePt t="14894" x="4243388" y="3421063"/>
          <p14:tracePt t="14902" x="4229100" y="3421063"/>
          <p14:tracePt t="14911" x="4213225" y="3406775"/>
          <p14:tracePt t="14918" x="4198938" y="3406775"/>
          <p14:tracePt t="14926" x="4183063" y="3406775"/>
          <p14:tracePt t="14934" x="4168775" y="3406775"/>
          <p14:tracePt t="14942" x="4152900" y="3390900"/>
          <p14:tracePt t="14950" x="4138613" y="3390900"/>
          <p14:tracePt t="14958" x="4124325" y="3390900"/>
          <p14:tracePt t="14966" x="4094163" y="3390900"/>
          <p14:tracePt t="14975" x="4078288" y="3390900"/>
          <p14:tracePt t="14990" x="4049713" y="3390900"/>
          <p14:tracePt t="14998" x="4033838" y="3390900"/>
          <p14:tracePt t="15007" x="4019550" y="3390900"/>
          <p14:tracePt t="15015" x="4003675" y="3390900"/>
          <p14:tracePt t="15023" x="3989388" y="3390900"/>
          <p14:tracePt t="15032" x="3975100" y="3390900"/>
          <p14:tracePt t="15049" x="3959225" y="3390900"/>
          <p14:tracePt t="15055" x="3944938" y="3390900"/>
          <p14:tracePt t="15079" x="3929063" y="3390900"/>
          <p14:tracePt t="15087" x="3929063" y="3406775"/>
          <p14:tracePt t="15103" x="3914775" y="3406775"/>
          <p14:tracePt t="15127" x="3914775" y="3421063"/>
          <p14:tracePt t="15151" x="3914775" y="3436938"/>
          <p14:tracePt t="15167" x="3914775" y="3451225"/>
          <p14:tracePt t="15191" x="3914775" y="3467100"/>
          <p14:tracePt t="15207" x="3929063" y="3481388"/>
          <p14:tracePt t="15231" x="3929063" y="3495675"/>
          <p14:tracePt t="15240" x="3944938" y="3495675"/>
          <p14:tracePt t="15264" x="3944938" y="3511550"/>
          <p14:tracePt t="15272" x="3959225" y="3511550"/>
          <p14:tracePt t="15296" x="3975100" y="3511550"/>
          <p14:tracePt t="15311" x="3989388" y="3511550"/>
          <p14:tracePt t="15327" x="4003675" y="3511550"/>
          <p14:tracePt t="15343" x="4019550" y="3511550"/>
          <p14:tracePt t="15352" x="4033838" y="3495675"/>
          <p14:tracePt t="15360" x="4033838" y="3481388"/>
          <p14:tracePt t="15368" x="4049713" y="3481388"/>
          <p14:tracePt t="15376" x="4064000" y="3467100"/>
          <p14:tracePt t="15384" x="4078288" y="3451225"/>
          <p14:tracePt t="15392" x="4094163" y="3421063"/>
          <p14:tracePt t="15399" x="4108450" y="3406775"/>
          <p14:tracePt t="15408" x="4124325" y="3390900"/>
          <p14:tracePt t="15416" x="4138613" y="3362325"/>
          <p14:tracePt t="15424" x="4152900" y="3346450"/>
          <p14:tracePt t="15432" x="4168775" y="3316288"/>
          <p14:tracePt t="15440" x="4183063" y="3302000"/>
          <p14:tracePt t="15448" x="4198938" y="3271838"/>
          <p14:tracePt t="15456" x="4229100" y="3257550"/>
          <p14:tracePt t="15465" x="4243388" y="3227388"/>
          <p14:tracePt t="15472" x="4257675" y="3213100"/>
          <p14:tracePt t="15482" x="4273550" y="3197225"/>
          <p14:tracePt t="15488" x="4303713" y="3167063"/>
          <p14:tracePt t="15498" x="4318000" y="3152775"/>
          <p14:tracePt t="15504" x="4348163" y="3122613"/>
          <p14:tracePt t="15514" x="4362450" y="3108325"/>
          <p14:tracePt t="15520" x="4378325" y="3092450"/>
          <p14:tracePt t="15530" x="4392613" y="3062288"/>
          <p14:tracePt t="15536" x="4422775" y="3048000"/>
          <p14:tracePt t="15547" x="4437063" y="3033713"/>
          <p14:tracePt t="15552" x="4437063" y="3017838"/>
          <p14:tracePt t="15563" x="4452938" y="3003550"/>
          <p14:tracePt t="15568" x="4467225" y="3003550"/>
          <p14:tracePt t="15580" x="4483100" y="3003550"/>
          <p14:tracePt t="15592" x="4483100" y="2987675"/>
          <p14:tracePt t="15608" x="4497388" y="2987675"/>
          <p14:tracePt t="15697" x="4497388" y="3003550"/>
          <p14:tracePt t="15719" x="4483100" y="3017838"/>
          <p14:tracePt t="15723" x="4467225" y="3033713"/>
          <p14:tracePt t="15729" x="4452938" y="3048000"/>
          <p14:tracePt t="15739" x="4422775" y="3062288"/>
          <p14:tracePt t="15745" x="4392613" y="3092450"/>
          <p14:tracePt t="15753" x="4362450" y="3122613"/>
          <p14:tracePt t="15765" x="4318000" y="3136900"/>
          <p14:tracePt t="15769" x="4303713" y="3152775"/>
          <p14:tracePt t="15777" x="4273550" y="3182938"/>
          <p14:tracePt t="15785" x="4229100" y="3213100"/>
          <p14:tracePt t="15793" x="4198938" y="3227388"/>
          <p14:tracePt t="15801" x="4168775" y="3257550"/>
          <p14:tracePt t="15809" x="4138613" y="3271838"/>
          <p14:tracePt t="15817" x="4124325" y="3302000"/>
          <p14:tracePt t="15825" x="4094163" y="3316288"/>
          <p14:tracePt t="15833" x="4078288" y="3346450"/>
          <p14:tracePt t="15841" x="4064000" y="3362325"/>
          <p14:tracePt t="15849" x="4049713" y="3390900"/>
          <p14:tracePt t="15857" x="4033838" y="3406775"/>
          <p14:tracePt t="15865" x="4019550" y="3436938"/>
          <p14:tracePt t="15874" x="4003675" y="3451225"/>
          <p14:tracePt t="15882" x="4003675" y="3467100"/>
          <p14:tracePt t="15889" x="3989388" y="3495675"/>
          <p14:tracePt t="15898" x="3975100" y="3511550"/>
          <p14:tracePt t="15905" x="3959225" y="3525838"/>
          <p14:tracePt t="15915" x="3959225" y="3556000"/>
          <p14:tracePt t="15921" x="3959225" y="3570288"/>
          <p14:tracePt t="15932" x="3944938" y="3586163"/>
          <p14:tracePt t="15937" x="3944938" y="3600450"/>
          <p14:tracePt t="15953" x="3929063" y="3616325"/>
          <p14:tracePt t="15970" x="3929063" y="3630613"/>
          <p14:tracePt t="16050" x="3929063" y="3616325"/>
          <p14:tracePt t="16067" x="3944938" y="3600450"/>
          <p14:tracePt t="16074" x="3959225" y="3586163"/>
          <p14:tracePt t="16082" x="3975100" y="3556000"/>
          <p14:tracePt t="16090" x="3989388" y="3541713"/>
          <p14:tracePt t="16100" x="4019550" y="3511550"/>
          <p14:tracePt t="16105" x="4033838" y="3495675"/>
          <p14:tracePt t="16117" x="4078288" y="3451225"/>
          <p14:tracePt t="16122" x="4094163" y="3436938"/>
          <p14:tracePt t="16133" x="4124325" y="3406775"/>
          <p14:tracePt t="16138" x="4152900" y="3376613"/>
          <p14:tracePt t="16149" x="4168775" y="3362325"/>
          <p14:tracePt t="16153" x="4198938" y="3332163"/>
          <p14:tracePt t="16165" x="4229100" y="3316288"/>
          <p14:tracePt t="16170" x="4243388" y="3302000"/>
          <p14:tracePt t="16178" x="4257675" y="3287713"/>
          <p14:tracePt t="16186" x="4273550" y="3287713"/>
          <p14:tracePt t="16194" x="4287838" y="3287713"/>
          <p14:tracePt t="16203" x="4287838" y="3271838"/>
          <p14:tracePt t="16218" x="4303713" y="3271838"/>
          <p14:tracePt t="16291" x="4287838" y="3271838"/>
          <p14:tracePt t="16299" x="4257675" y="3287713"/>
          <p14:tracePt t="16307" x="4243388" y="3287713"/>
          <p14:tracePt t="16314" x="4213225" y="3316288"/>
          <p14:tracePt t="16323" x="4198938" y="3332163"/>
          <p14:tracePt t="16332" x="4168775" y="3346450"/>
          <p14:tracePt t="16339" x="4138613" y="3376613"/>
          <p14:tracePt t="16349" x="4108450" y="3390900"/>
          <p14:tracePt t="16354" x="4078288" y="3421063"/>
          <p14:tracePt t="16366" x="4049713" y="3451225"/>
          <p14:tracePt t="16371" x="4019550" y="3481388"/>
          <p14:tracePt t="16382" x="4003675" y="3495675"/>
          <p14:tracePt t="16386" x="3989388" y="3511550"/>
          <p14:tracePt t="16394" x="3959225" y="3541713"/>
          <p14:tracePt t="16403" x="3944938" y="3556000"/>
          <p14:tracePt t="16411" x="3929063" y="3570288"/>
          <p14:tracePt t="16420" x="3914775" y="3586163"/>
          <p14:tracePt t="16427" x="3898900" y="3616325"/>
          <p14:tracePt t="16435" x="3884613" y="3630613"/>
          <p14:tracePt t="16443" x="3870325" y="3630613"/>
          <p14:tracePt t="16451" x="3870325" y="3644900"/>
          <p14:tracePt t="16459" x="3854450" y="3660775"/>
          <p14:tracePt t="16467" x="3854450" y="3675063"/>
          <p14:tracePt t="16476" x="3840163" y="3675063"/>
          <p14:tracePt t="16483" x="3840163" y="3690938"/>
          <p14:tracePt t="16499" x="3824288" y="3705225"/>
          <p14:tracePt t="16523" x="3824288" y="3721100"/>
          <p14:tracePt t="16555" x="3824288" y="3735388"/>
          <p14:tracePt t="16604" x="3840163" y="3735388"/>
          <p14:tracePt t="16620" x="3854450" y="3735388"/>
          <p14:tracePt t="16628" x="3870325" y="3735388"/>
          <p14:tracePt t="16636" x="3898900" y="3735388"/>
          <p14:tracePt t="16643" x="3914775" y="3735388"/>
          <p14:tracePt t="16652" x="3929063" y="3735388"/>
          <p14:tracePt t="16659" x="3944938" y="3735388"/>
          <p14:tracePt t="16667" x="3959225" y="3735388"/>
          <p14:tracePt t="16675" x="3975100" y="3735388"/>
          <p14:tracePt t="16684" x="3989388" y="3735388"/>
          <p14:tracePt t="16691" x="4003675" y="3735388"/>
          <p14:tracePt t="16708" x="4019550" y="3735388"/>
          <p14:tracePt t="16716" x="4019550" y="3721100"/>
          <p14:tracePt t="16724" x="4033838" y="3721100"/>
          <p14:tracePt t="16740" x="4049713" y="3705225"/>
          <p14:tracePt t="16764" x="4064000" y="3705225"/>
          <p14:tracePt t="16772" x="4064000" y="3690938"/>
          <p14:tracePt t="16804" x="4064000" y="3675063"/>
          <p14:tracePt t="16812" x="4064000" y="3660775"/>
          <p14:tracePt t="16828" x="4064000" y="3644900"/>
          <p14:tracePt t="16836" x="4064000" y="3630613"/>
          <p14:tracePt t="16844" x="4064000" y="3616325"/>
          <p14:tracePt t="16852" x="4064000" y="3600450"/>
          <p14:tracePt t="16860" x="4064000" y="3570288"/>
          <p14:tracePt t="16868" x="4064000" y="3541713"/>
          <p14:tracePt t="16876" x="4064000" y="3481388"/>
          <p14:tracePt t="16884" x="4064000" y="3451225"/>
          <p14:tracePt t="16892" x="4049713" y="3421063"/>
          <p14:tracePt t="16901" x="4033838" y="3362325"/>
          <p14:tracePt t="16908" x="4033838" y="3316288"/>
          <p14:tracePt t="16916" x="4033838" y="3287713"/>
          <p14:tracePt t="16924" x="4019550" y="3241675"/>
          <p14:tracePt t="16932" x="4019550" y="3197225"/>
          <p14:tracePt t="16941" x="4019550" y="3152775"/>
          <p14:tracePt t="16948" x="4019550" y="3122613"/>
          <p14:tracePt t="16956" x="4019550" y="3048000"/>
          <p14:tracePt t="16965" x="4033838" y="3017838"/>
          <p14:tracePt t="16973" x="4064000" y="2973388"/>
          <p14:tracePt t="16981" x="4094163" y="2928938"/>
          <p14:tracePt t="16989" x="4124325" y="2898775"/>
          <p14:tracePt t="16998" x="4152900" y="2854325"/>
          <p14:tracePt t="17005" x="4213225" y="2808288"/>
          <p14:tracePt t="17015" x="4257675" y="2763838"/>
          <p14:tracePt t="17021" x="4318000" y="2719388"/>
          <p14:tracePt t="17031" x="4362450" y="2659063"/>
          <p14:tracePt t="17037" x="4406900" y="2614613"/>
          <p14:tracePt t="17047" x="4467225" y="2570163"/>
          <p14:tracePt t="17053" x="4527550" y="2525713"/>
          <p14:tracePt t="17063" x="4586288" y="2465388"/>
          <p14:tracePt t="17069" x="4646613" y="2420938"/>
          <p14:tracePt t="17080" x="4706938" y="2374900"/>
          <p14:tracePt t="17085" x="4751388" y="2330450"/>
          <p14:tracePt t="17097" x="4781550" y="2300288"/>
          <p14:tracePt t="17101" x="4840288" y="2271713"/>
          <p14:tracePt t="17113" x="4886325" y="2241550"/>
          <p14:tracePt t="17117" x="4914900" y="2211388"/>
          <p14:tracePt t="17130" x="4960938" y="2181225"/>
          <p14:tracePt t="17133" x="4975225" y="2166938"/>
          <p14:tracePt t="17146" x="5005388" y="2151063"/>
          <p14:tracePt t="17149" x="5019675" y="2151063"/>
          <p14:tracePt t="17163" x="5035550" y="2136775"/>
          <p14:tracePt t="17165" x="5049838" y="2120900"/>
          <p14:tracePt t="17182" x="5065713" y="2120900"/>
          <p14:tracePt t="17198" x="5065713" y="2106613"/>
          <p14:tracePt t="17213" x="5080000" y="2106613"/>
          <p14:tracePt t="17232" x="5080000" y="2092325"/>
          <p14:tracePt t="17246" x="5094288" y="2092325"/>
          <p14:tracePt t="17254" x="5094288" y="2076450"/>
          <p14:tracePt t="17263" x="5110163" y="2062163"/>
          <p14:tracePt t="17270" x="5124450" y="2046288"/>
          <p14:tracePt t="17280" x="5154613" y="2032000"/>
          <p14:tracePt t="17285" x="5184775" y="2001838"/>
          <p14:tracePt t="17297" x="5229225" y="1971675"/>
          <p14:tracePt t="17302" x="5273675" y="1943100"/>
          <p14:tracePt t="17313" x="5334000" y="1897063"/>
          <p14:tracePt t="17317" x="5378450" y="1866900"/>
          <p14:tracePt t="17330" x="5438775" y="1838325"/>
          <p14:tracePt t="17333" x="5483225" y="1792288"/>
          <p14:tracePt t="17347" x="5543550" y="1778000"/>
          <p14:tracePt t="17349" x="5573713" y="1763713"/>
          <p14:tracePt t="17364" x="5648325" y="1733550"/>
          <p14:tracePt t="17367" x="5692775" y="1717675"/>
          <p14:tracePt t="17380" x="5707063" y="1703388"/>
          <p14:tracePt t="17383" x="5753100" y="1703388"/>
          <p14:tracePt t="17397" x="5797550" y="1689100"/>
          <p14:tracePt t="17399" x="5842000" y="1689100"/>
          <p14:tracePt t="17413" x="5886450" y="1689100"/>
          <p14:tracePt t="17415" x="5916613" y="1689100"/>
          <p14:tracePt t="17430" x="5946775" y="1673225"/>
          <p14:tracePt t="17432" x="5976938" y="1673225"/>
          <p14:tracePt t="17447" x="6007100" y="1673225"/>
          <p14:tracePt t="17449" x="6021388" y="1673225"/>
          <p14:tracePt t="17463" x="6035675" y="1673225"/>
          <p14:tracePt t="17465" x="6051550" y="1673225"/>
          <p14:tracePt t="17486" x="6065838" y="1673225"/>
          <p14:tracePt t="17799" x="6051550" y="1673225"/>
          <p14:tracePt t="17816" x="6021388" y="1673225"/>
          <p14:tracePt t="17824" x="6007100" y="1673225"/>
          <p14:tracePt t="17832" x="5976938" y="1673225"/>
          <p14:tracePt t="17840" x="5961063" y="1658938"/>
          <p14:tracePt t="17848" x="5946775" y="1658938"/>
          <p14:tracePt t="17856" x="5916613" y="1643063"/>
          <p14:tracePt t="17865" x="5886450" y="1643063"/>
          <p14:tracePt t="17872" x="5872163" y="1643063"/>
          <p14:tracePt t="17882" x="5856288" y="1628775"/>
          <p14:tracePt t="17887" x="5827713" y="1628775"/>
          <p14:tracePt t="17898" x="5811838" y="1628775"/>
          <p14:tracePt t="17903" x="5797550" y="1612900"/>
          <p14:tracePt t="17911" x="5781675" y="1612900"/>
          <p14:tracePt t="17920" x="5753100" y="1612900"/>
          <p14:tracePt t="17927" x="5737225" y="1612900"/>
          <p14:tracePt t="17936" x="5722938" y="1612900"/>
          <p14:tracePt t="17943" x="5692775" y="1598613"/>
          <p14:tracePt t="17952" x="5676900" y="1598613"/>
          <p14:tracePt t="17960" x="5648325" y="1598613"/>
          <p14:tracePt t="17976" x="5618163" y="1598613"/>
          <p14:tracePt t="17984" x="5602288" y="1598613"/>
          <p14:tracePt t="18000" x="5588000" y="1598613"/>
          <p14:tracePt t="18016" x="5573713" y="1598613"/>
          <p14:tracePt t="18024" x="5573713" y="1584325"/>
          <p14:tracePt t="18032" x="5557838" y="1584325"/>
          <p14:tracePt t="18177" x="5573713" y="1584325"/>
          <p14:tracePt t="18185" x="5588000" y="1584325"/>
          <p14:tracePt t="18193" x="5618163" y="1584325"/>
          <p14:tracePt t="18201" x="5648325" y="1584325"/>
          <p14:tracePt t="18209" x="5676900" y="1568450"/>
          <p14:tracePt t="18221" x="5707063" y="1568450"/>
          <p14:tracePt t="18224" x="5753100" y="1568450"/>
          <p14:tracePt t="18232" x="5811838" y="1568450"/>
          <p14:tracePt t="18240" x="5872163" y="1554163"/>
          <p14:tracePt t="18249" x="5946775" y="1554163"/>
          <p14:tracePt t="18257" x="6021388" y="1538288"/>
          <p14:tracePt t="18265" x="6096000" y="1538288"/>
          <p14:tracePt t="18273" x="6170613" y="1524000"/>
          <p14:tracePt t="18281" x="6245225" y="1524000"/>
          <p14:tracePt t="18289" x="6305550" y="1509713"/>
          <p14:tracePt t="18298" x="6380163" y="1509713"/>
          <p14:tracePt t="18305" x="6438900" y="1509713"/>
          <p14:tracePt t="18315" x="6499225" y="1509713"/>
          <p14:tracePt t="18321" x="6573838" y="1509713"/>
          <p14:tracePt t="18331" x="6634163" y="1509713"/>
          <p14:tracePt t="18337" x="6692900" y="1493838"/>
          <p14:tracePt t="18347" x="6769100" y="1493838"/>
          <p14:tracePt t="18353" x="6813550" y="1493838"/>
          <p14:tracePt t="18363" x="6888163" y="1493838"/>
          <p14:tracePt t="18369" x="6902450" y="1493838"/>
          <p14:tracePt t="18380" x="6962775" y="1493838"/>
          <p14:tracePt t="18385" x="7007225" y="1493838"/>
          <p14:tracePt t="18397" x="7051675" y="1493838"/>
          <p14:tracePt t="18401" x="7081838" y="1493838"/>
          <p14:tracePt t="18414" x="7112000" y="1493838"/>
          <p14:tracePt t="18417" x="7142163" y="1493838"/>
          <p14:tracePt t="18430" x="7156450" y="1493838"/>
          <p14:tracePt t="18433" x="7172325" y="1493838"/>
          <p14:tracePt t="18449" x="7186613" y="1493838"/>
          <p14:tracePt t="18522" x="7172325" y="1493838"/>
          <p14:tracePt t="18533" x="7142163" y="1493838"/>
          <p14:tracePt t="18538" x="7097713" y="1493838"/>
          <p14:tracePt t="18549" x="7051675" y="1493838"/>
          <p14:tracePt t="18553" x="6992938" y="1493838"/>
          <p14:tracePt t="18561" x="6858000" y="1509713"/>
          <p14:tracePt t="18569" x="6797675" y="1524000"/>
          <p14:tracePt t="18582" x="6692900" y="1538288"/>
          <p14:tracePt t="18586" x="6573838" y="1554163"/>
          <p14:tracePt t="18594" x="6350000" y="1584325"/>
          <p14:tracePt t="18602" x="6289675" y="1584325"/>
          <p14:tracePt t="18610" x="6140450" y="1612900"/>
          <p14:tracePt t="18618" x="6007100" y="1612900"/>
          <p14:tracePt t="18626" x="5902325" y="1628775"/>
          <p14:tracePt t="18634" x="5797550" y="1643063"/>
          <p14:tracePt t="18642" x="5692775" y="1658938"/>
          <p14:tracePt t="18650" x="5602288" y="1658938"/>
          <p14:tracePt t="18658" x="5573713" y="1673225"/>
          <p14:tracePt t="18666" x="5513388" y="1673225"/>
          <p14:tracePt t="18674" x="5468938" y="1673225"/>
          <p14:tracePt t="18682" x="5422900" y="1673225"/>
          <p14:tracePt t="18690" x="5378450" y="1673225"/>
          <p14:tracePt t="18699" x="5348288" y="1673225"/>
          <p14:tracePt t="18706" x="5334000" y="1673225"/>
          <p14:tracePt t="18715" x="5319713" y="1673225"/>
          <p14:tracePt t="18722" x="5303838" y="1673225"/>
          <p14:tracePt t="18732" x="5289550" y="1673225"/>
          <p14:tracePt t="18749" x="5273675" y="1673225"/>
          <p14:tracePt t="18851" x="5289550" y="1673225"/>
          <p14:tracePt t="18859" x="5334000" y="1673225"/>
          <p14:tracePt t="18866" x="5364163" y="1673225"/>
          <p14:tracePt t="18875" x="5438775" y="1658938"/>
          <p14:tracePt t="18883" x="5499100" y="1658938"/>
          <p14:tracePt t="18891" x="5588000" y="1658938"/>
          <p14:tracePt t="18898" x="5676900" y="1643063"/>
          <p14:tracePt t="18907" x="5781675" y="1643063"/>
          <p14:tracePt t="18915" x="5886450" y="1643063"/>
          <p14:tracePt t="18923" x="5991225" y="1643063"/>
          <p14:tracePt t="18932" x="6096000" y="1643063"/>
          <p14:tracePt t="18939" x="6184900" y="1643063"/>
          <p14:tracePt t="18949" x="6289675" y="1643063"/>
          <p14:tracePt t="18954" x="6380163" y="1643063"/>
          <p14:tracePt t="18965" x="6469063" y="1643063"/>
          <p14:tracePt t="18971" x="6573838" y="1643063"/>
          <p14:tracePt t="18980" x="6648450" y="1658938"/>
          <p14:tracePt t="18986" x="6738938" y="1658938"/>
          <p14:tracePt t="18995" x="6813550" y="1673225"/>
          <p14:tracePt t="19003" x="6872288" y="1673225"/>
          <p14:tracePt t="19015" x="6902450" y="1673225"/>
          <p14:tracePt t="19019" x="6962775" y="1689100"/>
          <p14:tracePt t="19027" x="7007225" y="1689100"/>
          <p14:tracePt t="19035" x="7051675" y="1689100"/>
          <p14:tracePt t="19043" x="7081838" y="1689100"/>
          <p14:tracePt t="19051" x="7112000" y="1689100"/>
          <p14:tracePt t="19059" x="7126288" y="1689100"/>
          <p14:tracePt t="19068" x="7142163" y="1689100"/>
          <p14:tracePt t="19075" x="7156450" y="1689100"/>
          <p14:tracePt t="19083" x="7172325" y="1689100"/>
          <p14:tracePt t="19107" x="7186613" y="1689100"/>
          <p14:tracePt t="19123" x="7186613" y="1658938"/>
          <p14:tracePt t="19132" x="7186613" y="1643063"/>
          <p14:tracePt t="19485" x="7200900" y="1643063"/>
          <p14:tracePt t="19493" x="7216775" y="1643063"/>
          <p14:tracePt t="19501" x="7246938" y="1628775"/>
          <p14:tracePt t="19508" x="7291388" y="1598613"/>
          <p14:tracePt t="19521" x="7351713" y="1584325"/>
          <p14:tracePt t="19524" x="7426325" y="1538288"/>
          <p14:tracePt t="19533" x="7515225" y="1509713"/>
          <p14:tracePt t="19541" x="7605713" y="1463675"/>
          <p14:tracePt t="19549" x="7724775" y="1419225"/>
          <p14:tracePt t="19557" x="7843838" y="1374775"/>
          <p14:tracePt t="19566" x="7948613" y="1330325"/>
          <p14:tracePt t="19573" x="8142288" y="1239838"/>
          <p14:tracePt t="19582" x="8293100" y="1181100"/>
          <p14:tracePt t="19589" x="8426450" y="1104900"/>
          <p14:tracePt t="19599" x="8575675" y="1046163"/>
          <p14:tracePt t="19605" x="8710613" y="955675"/>
          <p14:tracePt t="19615" x="8875713" y="866775"/>
          <p14:tracePt t="19620" x="9055100" y="776288"/>
          <p14:tracePt t="19631" x="9248775" y="657225"/>
          <p14:tracePt t="19637" x="9428163" y="538163"/>
          <p14:tracePt t="19645" x="9621838" y="419100"/>
          <p14:tracePt t="19653" x="9801225" y="314325"/>
          <p14:tracePt t="19661" x="9980613" y="209550"/>
          <p14:tracePt t="19669" x="10055225" y="149225"/>
          <p14:tracePt t="19677" x="10190163" y="60325"/>
        </p14:tracePtLst>
      </p14:laserTrace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6283"/>
            <a:ext cx="10515600" cy="1325563"/>
          </a:xfrm>
        </p:spPr>
        <p:txBody>
          <a:bodyPr>
            <a:normAutofit/>
          </a:bodyPr>
          <a:lstStyle/>
          <a:p>
            <a:pPr algn="ctr"/>
            <a:r>
              <a:rPr lang="en-US" sz="4000" dirty="0">
                <a:latin typeface="Arial" panose="020B0604020202020204" pitchFamily="34" charset="0"/>
                <a:cs typeface="Arial" panose="020B0604020202020204" pitchFamily="34" charset="0"/>
              </a:rPr>
              <a:t>Nucleus</a:t>
            </a:r>
          </a:p>
        </p:txBody>
      </p:sp>
      <p:pic>
        <p:nvPicPr>
          <p:cNvPr id="4" name="Content Placeholder 3"/>
          <p:cNvPicPr>
            <a:picLocks noGrp="1" noChangeAspect="1"/>
          </p:cNvPicPr>
          <p:nvPr>
            <p:ph idx="1"/>
          </p:nvPr>
        </p:nvPicPr>
        <p:blipFill>
          <a:blip r:embed="rId4"/>
          <a:stretch>
            <a:fillRect/>
          </a:stretch>
        </p:blipFill>
        <p:spPr>
          <a:xfrm>
            <a:off x="3077497" y="1529330"/>
            <a:ext cx="6037006" cy="5238893"/>
          </a:xfrm>
          <a:prstGeom prst="rect">
            <a:avLst/>
          </a:prstGeom>
        </p:spPr>
      </p:pic>
      <p:sp>
        <p:nvSpPr>
          <p:cNvPr id="5" name="TextBox 4"/>
          <p:cNvSpPr txBox="1"/>
          <p:nvPr/>
        </p:nvSpPr>
        <p:spPr>
          <a:xfrm>
            <a:off x="4591664" y="6253316"/>
            <a:ext cx="3008671" cy="369332"/>
          </a:xfrm>
          <a:prstGeom prst="rect">
            <a:avLst/>
          </a:prstGeom>
          <a:noFill/>
        </p:spPr>
        <p:txBody>
          <a:bodyPr wrap="square" rtlCol="0">
            <a:spAutoFit/>
          </a:bodyPr>
          <a:lstStyle/>
          <a:p>
            <a:r>
              <a:rPr lang="en-US"/>
              <a:t>https://what-when-how.com/</a:t>
            </a:r>
            <a:endParaRPr lang="en-US" dirty="0"/>
          </a:p>
        </p:txBody>
      </p:sp>
      <p:pic>
        <p:nvPicPr>
          <p:cNvPr id="3" name="Audio 2">
            <a:hlinkClick r:id="" action="ppaction://media"/>
            <a:extLst>
              <a:ext uri="{FF2B5EF4-FFF2-40B4-BE49-F238E27FC236}">
                <a16:creationId xmlns:a16="http://schemas.microsoft.com/office/drawing/2014/main" id="{5EC06927-38F1-824A-858F-57AC3A5770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6637568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41767">
        <p159:morph option="byObject"/>
      </p:transition>
    </mc:Choice>
    <mc:Fallback>
      <p:transition spd="slow" advTm="417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595" x="5797550" y="1001713"/>
          <p14:tracePt t="603" x="5797550" y="1016000"/>
          <p14:tracePt t="611" x="5781675" y="1016000"/>
          <p14:tracePt t="619" x="5767388" y="1030288"/>
          <p14:tracePt t="634" x="5753100" y="1030288"/>
          <p14:tracePt t="635" x="5753100" y="1046163"/>
          <p14:tracePt t="642" x="5737225" y="1046163"/>
          <p14:tracePt t="650" x="5737225" y="1060450"/>
          <p14:tracePt t="658" x="5722938" y="1060450"/>
          <p14:tracePt t="674" x="5707063" y="1060450"/>
          <p14:tracePt t="682" x="5707063" y="1076325"/>
          <p14:tracePt t="690" x="5692775" y="1076325"/>
          <p14:tracePt t="715" x="5676900" y="1076325"/>
          <p14:tracePt t="723" x="5676900" y="1090613"/>
          <p14:tracePt t="747" x="5662613" y="1090613"/>
          <p14:tracePt t="755" x="5662613" y="1104900"/>
          <p14:tracePt t="779" x="5648325" y="1104900"/>
          <p14:tracePt t="788" x="5648325" y="1120775"/>
          <p14:tracePt t="811" x="5648325" y="1135063"/>
          <p14:tracePt t="819" x="5632450" y="1135063"/>
          <p14:tracePt t="843" x="5632450" y="1150938"/>
          <p14:tracePt t="867" x="5632450" y="1165225"/>
          <p14:tracePt t="891" x="5632450" y="1181100"/>
          <p14:tracePt t="3227" x="5618163" y="1181100"/>
          <p14:tracePt t="3235" x="5602288" y="1181100"/>
          <p14:tracePt t="3243" x="5588000" y="1181100"/>
          <p14:tracePt t="3251" x="5573713" y="1181100"/>
          <p14:tracePt t="3259" x="5557838" y="1181100"/>
          <p14:tracePt t="3269" x="5543550" y="1181100"/>
          <p14:tracePt t="3275" x="5527675" y="1181100"/>
          <p14:tracePt t="3286" x="5513388" y="1181100"/>
          <p14:tracePt t="3291" x="5499100" y="1181100"/>
          <p14:tracePt t="3299" x="5483225" y="1181100"/>
          <p14:tracePt t="3315" x="5468938" y="1165225"/>
          <p14:tracePt t="3323" x="5453063" y="1165225"/>
          <p14:tracePt t="3332" x="5438775" y="1165225"/>
          <p14:tracePt t="3355" x="5422900" y="1165225"/>
          <p14:tracePt t="3388" x="5408613" y="1165225"/>
          <p14:tracePt t="3436" x="5394325" y="1165225"/>
          <p14:tracePt t="3460" x="5378450" y="1165225"/>
          <p14:tracePt t="3492" x="5364163" y="1165225"/>
          <p14:tracePt t="3508" x="5348288" y="1165225"/>
          <p14:tracePt t="3524" x="5334000" y="1165225"/>
          <p14:tracePt t="3556" x="5319713" y="1165225"/>
          <p14:tracePt t="3741" x="5334000" y="1165225"/>
          <p14:tracePt t="3749" x="5348288" y="1165225"/>
          <p14:tracePt t="3757" x="5378450" y="1165225"/>
          <p14:tracePt t="3765" x="5394325" y="1165225"/>
          <p14:tracePt t="3773" x="5422900" y="1150938"/>
          <p14:tracePt t="3782" x="5453063" y="1150938"/>
          <p14:tracePt t="3789" x="5513388" y="1135063"/>
          <p14:tracePt t="3798" x="5527675" y="1135063"/>
          <p14:tracePt t="3805" x="5573713" y="1135063"/>
          <p14:tracePt t="3815" x="5602288" y="1135063"/>
          <p14:tracePt t="3821" x="5632450" y="1135063"/>
          <p14:tracePt t="3832" x="5662613" y="1135063"/>
          <p14:tracePt t="3837" x="5692775" y="1135063"/>
          <p14:tracePt t="3848" x="5722938" y="1135063"/>
          <p14:tracePt t="3853" x="5753100" y="1135063"/>
          <p14:tracePt t="3861" x="5767388" y="1135063"/>
          <p14:tracePt t="3869" x="5781675" y="1135063"/>
          <p14:tracePt t="3877" x="5811838" y="1135063"/>
          <p14:tracePt t="3885" x="5842000" y="1135063"/>
          <p14:tracePt t="3893" x="5856288" y="1135063"/>
          <p14:tracePt t="3902" x="5886450" y="1135063"/>
          <p14:tracePt t="3909" x="5916613" y="1135063"/>
          <p14:tracePt t="3917" x="5946775" y="1135063"/>
          <p14:tracePt t="3925" x="5976938" y="1135063"/>
          <p14:tracePt t="3933" x="6007100" y="1135063"/>
          <p14:tracePt t="3942" x="6021388" y="1135063"/>
          <p14:tracePt t="3950" x="6051550" y="1135063"/>
          <p14:tracePt t="3958" x="6081713" y="1135063"/>
          <p14:tracePt t="3965" x="6110288" y="1135063"/>
          <p14:tracePt t="3974" x="6126163" y="1150938"/>
          <p14:tracePt t="3981" x="6156325" y="1150938"/>
          <p14:tracePt t="3989" x="6170613" y="1150938"/>
          <p14:tracePt t="3998" x="6184900" y="1150938"/>
          <p14:tracePt t="4006" x="6215063" y="1165225"/>
          <p14:tracePt t="4015" x="6230938" y="1165225"/>
          <p14:tracePt t="4022" x="6261100" y="1165225"/>
          <p14:tracePt t="4031" x="6275388" y="1181100"/>
          <p14:tracePt t="4038" x="6305550" y="1181100"/>
          <p14:tracePt t="4048" x="6335713" y="1181100"/>
          <p14:tracePt t="4054" x="6364288" y="1195388"/>
          <p14:tracePt t="4065" x="6394450" y="1195388"/>
          <p14:tracePt t="4070" x="6424613" y="1209675"/>
          <p14:tracePt t="4079" x="6438900" y="1209675"/>
          <p14:tracePt t="4086" x="6469063" y="1209675"/>
          <p14:tracePt t="4096" x="6499225" y="1225550"/>
          <p14:tracePt t="4102" x="6515100" y="1225550"/>
          <p14:tracePt t="4113" x="6543675" y="1225550"/>
          <p14:tracePt t="4118" x="6559550" y="1225550"/>
          <p14:tracePt t="4129" x="6573838" y="1225550"/>
          <p14:tracePt t="4134" x="6604000" y="1225550"/>
          <p14:tracePt t="4150" x="6618288" y="1225550"/>
          <p14:tracePt t="4163" x="6634163" y="1225550"/>
          <p14:tracePt t="4166" x="6648450" y="1225550"/>
          <p14:tracePt t="4180" x="6664325" y="1225550"/>
          <p14:tracePt t="4182" x="6678613" y="1225550"/>
          <p14:tracePt t="4196" x="6692900" y="1225550"/>
          <p14:tracePt t="4198" x="6708775" y="1225550"/>
          <p14:tracePt t="4213" x="6723063" y="1225550"/>
          <p14:tracePt t="4215" x="6738938" y="1225550"/>
          <p14:tracePt t="4230" x="6753225" y="1225550"/>
          <p14:tracePt t="4232" x="6769100" y="1225550"/>
          <p14:tracePt t="4246" x="6797675" y="1225550"/>
          <p14:tracePt t="4248" x="6813550" y="1225550"/>
          <p14:tracePt t="4263" x="6827838" y="1225550"/>
          <p14:tracePt t="4265" x="6843713" y="1225550"/>
          <p14:tracePt t="4279" x="6872288" y="1225550"/>
          <p14:tracePt t="4281" x="6888163" y="1225550"/>
          <p14:tracePt t="4287" x="6902450" y="1225550"/>
          <p14:tracePt t="4296" x="6918325" y="1225550"/>
          <p14:tracePt t="4303" x="6946900" y="1225550"/>
          <p14:tracePt t="4313" x="6962775" y="1225550"/>
          <p14:tracePt t="4319" x="6977063" y="1225550"/>
          <p14:tracePt t="4330" x="6992938" y="1225550"/>
          <p14:tracePt t="4334" x="7007225" y="1225550"/>
          <p14:tracePt t="4346" x="7023100" y="1225550"/>
          <p14:tracePt t="4351" x="7023100" y="1209675"/>
          <p14:tracePt t="4363" x="7037388" y="1209675"/>
          <p14:tracePt t="4367" x="7051675" y="1209675"/>
          <p14:tracePt t="4382" x="7067550" y="1209675"/>
          <p14:tracePt t="4396" x="7081838" y="1209675"/>
          <p14:tracePt t="4415" x="7097713" y="1209675"/>
          <p14:tracePt t="4446" x="7112000" y="1209675"/>
          <p14:tracePt t="4463" x="7126288" y="1209675"/>
          <p14:tracePt t="4464" x="7126288" y="1195388"/>
          <p14:tracePt t="4481" x="7142163" y="1195388"/>
          <p14:tracePt t="4511" x="7156450" y="1195388"/>
          <p14:tracePt t="4656" x="7142163" y="1195388"/>
          <p14:tracePt t="4666" x="7126288" y="1195388"/>
          <p14:tracePt t="4671" x="7097713" y="1181100"/>
          <p14:tracePt t="4680" x="7067550" y="1181100"/>
          <p14:tracePt t="4688" x="7037388" y="1181100"/>
          <p14:tracePt t="4701" x="6992938" y="1181100"/>
          <p14:tracePt t="4704" x="6946900" y="1181100"/>
          <p14:tracePt t="4715" x="6888163" y="1165225"/>
          <p14:tracePt t="4719" x="6827838" y="1165225"/>
          <p14:tracePt t="4727" x="6769100" y="1165225"/>
          <p14:tracePt t="4736" x="6692900" y="1165225"/>
          <p14:tracePt t="4744" x="6634163" y="1165225"/>
          <p14:tracePt t="4752" x="6573838" y="1165225"/>
          <p14:tracePt t="4760" x="6543675" y="1165225"/>
          <p14:tracePt t="4768" x="6484938" y="1165225"/>
          <p14:tracePt t="4776" x="6424613" y="1165225"/>
          <p14:tracePt t="4784" x="6380163" y="1165225"/>
          <p14:tracePt t="4792" x="6335713" y="1165225"/>
          <p14:tracePt t="4800" x="6289675" y="1165225"/>
          <p14:tracePt t="4808" x="6261100" y="1165225"/>
          <p14:tracePt t="4816" x="6215063" y="1165225"/>
          <p14:tracePt t="4825" x="6184900" y="1165225"/>
          <p14:tracePt t="4832" x="6156325" y="1165225"/>
          <p14:tracePt t="4841" x="6126163" y="1165225"/>
          <p14:tracePt t="4848" x="6096000" y="1165225"/>
          <p14:tracePt t="4856" x="6065838" y="1165225"/>
          <p14:tracePt t="4865" x="6051550" y="1165225"/>
          <p14:tracePt t="4873" x="6035675" y="1165225"/>
          <p14:tracePt t="4881" x="6007100" y="1165225"/>
          <p14:tracePt t="4889" x="5991225" y="1165225"/>
          <p14:tracePt t="4898" x="5976938" y="1165225"/>
          <p14:tracePt t="4905" x="5946775" y="1165225"/>
          <p14:tracePt t="4915" x="5916613" y="1165225"/>
          <p14:tracePt t="4920" x="5902325" y="1165225"/>
          <p14:tracePt t="4930" x="5872163" y="1165225"/>
          <p14:tracePt t="4937" x="5856288" y="1165225"/>
          <p14:tracePt t="4946" x="5827713" y="1165225"/>
          <p14:tracePt t="4953" x="5797550" y="1165225"/>
          <p14:tracePt t="4963" x="5767388" y="1165225"/>
          <p14:tracePt t="4969" x="5737225" y="1165225"/>
          <p14:tracePt t="4980" x="5707063" y="1165225"/>
          <p14:tracePt t="4985" x="5676900" y="1165225"/>
          <p14:tracePt t="4996" x="5648325" y="1165225"/>
          <p14:tracePt t="5000" x="5618163" y="1165225"/>
          <p14:tracePt t="5013" x="5602288" y="1165225"/>
          <p14:tracePt t="5017" x="5573713" y="1165225"/>
          <p14:tracePt t="5030" x="5557838" y="1165225"/>
          <p14:tracePt t="5033" x="5543550" y="1181100"/>
          <p14:tracePt t="5046" x="5527675" y="1181100"/>
          <p14:tracePt t="5048" x="5499100" y="1181100"/>
          <p14:tracePt t="5063" x="5483225" y="1181100"/>
          <p14:tracePt t="5066" x="5453063" y="1181100"/>
          <p14:tracePt t="5080" x="5453063" y="1195388"/>
          <p14:tracePt t="5082" x="5422900" y="1195388"/>
          <p14:tracePt t="5096" x="5408613" y="1195388"/>
          <p14:tracePt t="5098" x="5394325" y="1195388"/>
          <p14:tracePt t="5113" x="5378450" y="1195388"/>
          <p14:tracePt t="5115" x="5364163" y="1195388"/>
          <p14:tracePt t="5130" x="5348288" y="1209675"/>
          <p14:tracePt t="5132" x="5334000" y="1209675"/>
          <p14:tracePt t="5146" x="5319713" y="1209675"/>
          <p14:tracePt t="5153" x="5303838" y="1209675"/>
          <p14:tracePt t="5163" x="5289550" y="1209675"/>
          <p14:tracePt t="5169" x="5273675" y="1209675"/>
          <p14:tracePt t="5193" x="5259388" y="1209675"/>
          <p14:tracePt t="5218" x="5245100" y="1209675"/>
          <p14:tracePt t="5233" x="5229225" y="1209675"/>
          <p14:tracePt t="5266" x="5214938" y="1209675"/>
          <p14:tracePt t="5297" x="5199063" y="1209675"/>
          <p14:tracePt t="5338" x="5184775" y="1209675"/>
          <p14:tracePt t="5394" x="5168900" y="1209675"/>
          <p14:tracePt t="5482" x="5168900" y="1195388"/>
          <p14:tracePt t="5538" x="5184775" y="1195388"/>
          <p14:tracePt t="5551" x="5199063" y="1195388"/>
          <p14:tracePt t="5554" x="5229225" y="1195388"/>
          <p14:tracePt t="5565" x="5259388" y="1181100"/>
          <p14:tracePt t="5570" x="5289550" y="1181100"/>
          <p14:tracePt t="5578" x="5334000" y="1165225"/>
          <p14:tracePt t="5587" x="5378450" y="1165225"/>
          <p14:tracePt t="5595" x="5422900" y="1165225"/>
          <p14:tracePt t="5603" x="5483225" y="1165225"/>
          <p14:tracePt t="5611" x="5543550" y="1165225"/>
          <p14:tracePt t="5619" x="5588000" y="1165225"/>
          <p14:tracePt t="5627" x="5648325" y="1165225"/>
          <p14:tracePt t="5635" x="5692775" y="1165225"/>
          <p14:tracePt t="5643" x="5767388" y="1165225"/>
          <p14:tracePt t="5651" x="5811838" y="1165225"/>
          <p14:tracePt t="5659" x="5872163" y="1165225"/>
          <p14:tracePt t="5667" x="5930900" y="1165225"/>
          <p14:tracePt t="5675" x="5961063" y="1165225"/>
          <p14:tracePt t="5683" x="6007100" y="1165225"/>
          <p14:tracePt t="5691" x="6081713" y="1165225"/>
          <p14:tracePt t="5699" x="6110288" y="1165225"/>
          <p14:tracePt t="5707" x="6156325" y="1165225"/>
          <p14:tracePt t="5715" x="6200775" y="1165225"/>
          <p14:tracePt t="5723" x="6230938" y="1165225"/>
          <p14:tracePt t="5732" x="6275388" y="1165225"/>
          <p14:tracePt t="5739" x="6319838" y="1165225"/>
          <p14:tracePt t="5748" x="6350000" y="1165225"/>
          <p14:tracePt t="5755" x="6394450" y="1165225"/>
          <p14:tracePt t="5765" x="6424613" y="1165225"/>
          <p14:tracePt t="5771" x="6454775" y="1165225"/>
          <p14:tracePt t="5781" x="6484938" y="1165225"/>
          <p14:tracePt t="5787" x="6515100" y="1165225"/>
          <p14:tracePt t="5797" x="6543675" y="1165225"/>
          <p14:tracePt t="5803" x="6573838" y="1165225"/>
          <p14:tracePt t="5813" x="6589713" y="1165225"/>
          <p14:tracePt t="5819" x="6604000" y="1165225"/>
          <p14:tracePt t="5829" x="6634163" y="1165225"/>
          <p14:tracePt t="5835" x="6648450" y="1165225"/>
          <p14:tracePt t="5846" x="6678613" y="1165225"/>
          <p14:tracePt t="5851" x="6692900" y="1165225"/>
          <p14:tracePt t="5863" x="6708775" y="1165225"/>
          <p14:tracePt t="5867" x="6723063" y="1165225"/>
          <p14:tracePt t="5880" x="6753225" y="1165225"/>
          <p14:tracePt t="5883" x="6769100" y="1165225"/>
          <p14:tracePt t="5896" x="6797675" y="1165225"/>
          <p14:tracePt t="5899" x="6813550" y="1165225"/>
          <p14:tracePt t="5913" x="6827838" y="1165225"/>
          <p14:tracePt t="5915" x="6843713" y="1165225"/>
          <p14:tracePt t="5930" x="6872288" y="1165225"/>
          <p14:tracePt t="5931" x="6888163" y="1165225"/>
          <p14:tracePt t="5946" x="6902450" y="1165225"/>
          <p14:tracePt t="5949" x="6918325" y="1165225"/>
          <p14:tracePt t="5963" x="6932613" y="1165225"/>
          <p14:tracePt t="5964" x="6946900" y="1165225"/>
          <p14:tracePt t="5979" x="6962775" y="1165225"/>
          <p14:tracePt t="5988" x="6977063" y="1165225"/>
          <p14:tracePt t="5997" x="6992938" y="1165225"/>
          <p14:tracePt t="6011" x="7007225" y="1165225"/>
          <p14:tracePt t="6036" x="7023100" y="1165225"/>
          <p14:tracePt t="6068" x="7037388" y="1165225"/>
          <p14:tracePt t="6164" x="7023100" y="1165225"/>
          <p14:tracePt t="6790" x="7023100" y="1195388"/>
          <p14:tracePt t="6802" x="7023100" y="1225550"/>
          <p14:tracePt t="6806" x="7023100" y="1239838"/>
          <p14:tracePt t="6815" x="7023100" y="1284288"/>
          <p14:tracePt t="6823" x="7007225" y="1330325"/>
          <p14:tracePt t="6831" x="7007225" y="1358900"/>
          <p14:tracePt t="6838" x="6992938" y="1435100"/>
          <p14:tracePt t="6847" x="6977063" y="1479550"/>
          <p14:tracePt t="6854" x="6977063" y="1524000"/>
          <p14:tracePt t="6864" x="6962775" y="1584325"/>
          <p14:tracePt t="6870" x="6962775" y="1628775"/>
          <p14:tracePt t="6878" x="6946900" y="1689100"/>
          <p14:tracePt t="6886" x="6932613" y="1747838"/>
          <p14:tracePt t="6897" x="6932613" y="1808163"/>
          <p14:tracePt t="6902" x="6932613" y="1866900"/>
          <p14:tracePt t="6910" x="6918325" y="1927225"/>
          <p14:tracePt t="6918" x="6918325" y="1987550"/>
          <p14:tracePt t="6926" x="6918325" y="2062163"/>
          <p14:tracePt t="6934" x="6902450" y="2120900"/>
          <p14:tracePt t="6942" x="6902450" y="2181225"/>
          <p14:tracePt t="6950" x="6902450" y="2255838"/>
          <p14:tracePt t="6959" x="6902450" y="2300288"/>
          <p14:tracePt t="6966" x="6902450" y="2360613"/>
          <p14:tracePt t="6975" x="6902450" y="2420938"/>
          <p14:tracePt t="6982" x="6902450" y="2479675"/>
          <p14:tracePt t="6990" x="6902450" y="2540000"/>
          <p14:tracePt t="6999" x="6902450" y="2600325"/>
          <p14:tracePt t="7006" x="6902450" y="2644775"/>
          <p14:tracePt t="7015" x="6902450" y="2674938"/>
          <p14:tracePt t="7022" x="6902450" y="2719388"/>
          <p14:tracePt t="7031" x="6902450" y="2763838"/>
          <p14:tracePt t="7039" x="6902450" y="2808288"/>
          <p14:tracePt t="7048" x="6902450" y="2838450"/>
          <p14:tracePt t="7054" x="6902450" y="2868613"/>
          <p14:tracePt t="7065" x="6902450" y="2898775"/>
          <p14:tracePt t="7071" x="6902450" y="2928938"/>
          <p14:tracePt t="7080" x="6902450" y="2943225"/>
          <p14:tracePt t="7087" x="6902450" y="2959100"/>
          <p14:tracePt t="7096" x="6902450" y="2987675"/>
          <p14:tracePt t="7102" x="6902450" y="3003550"/>
          <p14:tracePt t="7119" x="6902450" y="3017838"/>
          <p14:tracePt t="7129" x="6902450" y="3033713"/>
          <p14:tracePt t="7135" x="6902450" y="3048000"/>
          <p14:tracePt t="7146" x="6902450" y="3078163"/>
          <p14:tracePt t="7151" x="6902450" y="3092450"/>
          <p14:tracePt t="7163" x="6902450" y="3108325"/>
          <p14:tracePt t="7167" x="6902450" y="3136900"/>
          <p14:tracePt t="7179" x="6902450" y="3167063"/>
          <p14:tracePt t="7183" x="6902450" y="3182938"/>
          <p14:tracePt t="7196" x="6888163" y="3213100"/>
          <p14:tracePt t="7201" x="6888163" y="3241675"/>
          <p14:tracePt t="7213" x="6888163" y="3271838"/>
          <p14:tracePt t="7216" x="6888163" y="3302000"/>
          <p14:tracePt t="7230" x="6872288" y="3346450"/>
          <p14:tracePt t="7233" x="6872288" y="3376613"/>
          <p14:tracePt t="7246" x="6872288" y="3406775"/>
          <p14:tracePt t="7248" x="6872288" y="3436938"/>
          <p14:tracePt t="7263" x="6872288" y="3481388"/>
          <p14:tracePt t="7266" x="6872288" y="3525838"/>
          <p14:tracePt t="7279" x="6872288" y="3556000"/>
          <p14:tracePt t="7281" x="6872288" y="3586163"/>
          <p14:tracePt t="7296" x="6872288" y="3630613"/>
          <p14:tracePt t="7299" x="6872288" y="3675063"/>
          <p14:tracePt t="7312" x="6872288" y="3705225"/>
          <p14:tracePt t="7314" x="6872288" y="3735388"/>
          <p14:tracePt t="7319" x="6858000" y="3765550"/>
          <p14:tracePt t="7329" x="6858000" y="3795713"/>
          <p14:tracePt t="7336" x="6858000" y="3824288"/>
          <p14:tracePt t="7346" x="6858000" y="3840163"/>
          <p14:tracePt t="7352" x="6858000" y="3870325"/>
          <p14:tracePt t="7363" x="6858000" y="3884613"/>
          <p14:tracePt t="7367" x="6858000" y="3914775"/>
          <p14:tracePt t="7379" x="6858000" y="3929063"/>
          <p14:tracePt t="7383" x="6858000" y="3944938"/>
          <p14:tracePt t="7396" x="6858000" y="3959225"/>
          <p14:tracePt t="7400" x="6858000" y="3975100"/>
          <p14:tracePt t="7412" x="6858000" y="3989388"/>
          <p14:tracePt t="7415" x="6858000" y="4003675"/>
          <p14:tracePt t="7429" x="6858000" y="4019550"/>
          <p14:tracePt t="7446" x="6858000" y="4033838"/>
          <p14:tracePt t="7449" x="6858000" y="4049713"/>
          <p14:tracePt t="7463" x="6872288" y="4064000"/>
          <p14:tracePt t="7480" x="6872288" y="4078288"/>
          <p14:tracePt t="7483" x="6872288" y="4094163"/>
          <p14:tracePt t="7496" x="6888163" y="4094163"/>
          <p14:tracePt t="7498" x="6888163" y="4108450"/>
          <p14:tracePt t="7513" x="6902450" y="4124325"/>
          <p14:tracePt t="7514" x="6902450" y="4138613"/>
          <p14:tracePt t="7520" x="6902450" y="4152900"/>
          <p14:tracePt t="7531" x="6918325" y="4152900"/>
          <p14:tracePt t="7536" x="6918325" y="4168775"/>
          <p14:tracePt t="7546" x="6918325" y="4183063"/>
          <p14:tracePt t="7560" x="6932613" y="4198938"/>
          <p14:tracePt t="7576" x="6932613" y="4213225"/>
          <p14:tracePt t="7592" x="6932613" y="4229100"/>
          <p14:tracePt t="7600" x="6946900" y="4229100"/>
          <p14:tracePt t="7609" x="6946900" y="4243388"/>
          <p14:tracePt t="7641" x="6946900" y="4257675"/>
          <p14:tracePt t="7777" x="6962775" y="4257675"/>
          <p14:tracePt t="7793" x="6962775" y="4243388"/>
          <p14:tracePt t="7809" x="6977063" y="4229100"/>
          <p14:tracePt t="7817" x="6977063" y="4213225"/>
          <p14:tracePt t="7825" x="6992938" y="4198938"/>
          <p14:tracePt t="7833" x="6992938" y="4183063"/>
          <p14:tracePt t="7841" x="7007225" y="4183063"/>
          <p14:tracePt t="7849" x="7023100" y="4168775"/>
          <p14:tracePt t="7857" x="7023100" y="4152900"/>
          <p14:tracePt t="7865" x="7037388" y="4138613"/>
          <p14:tracePt t="7874" x="7037388" y="4124325"/>
          <p14:tracePt t="7889" x="7037388" y="4108450"/>
          <p14:tracePt t="7899" x="7051675" y="4108450"/>
          <p14:tracePt t="7906" x="7051675" y="4094163"/>
          <p14:tracePt t="7922" x="7051675" y="4078288"/>
          <p14:tracePt t="7932" x="7051675" y="4064000"/>
          <p14:tracePt t="7948" x="7051675" y="4049713"/>
          <p14:tracePt t="7954" x="7051675" y="4033838"/>
          <p14:tracePt t="7961" x="7051675" y="4019550"/>
          <p14:tracePt t="7970" x="7051675" y="4003675"/>
          <p14:tracePt t="7981" x="7051675" y="3989388"/>
          <p14:tracePt t="7985" x="7051675" y="3975100"/>
          <p14:tracePt t="7994" x="7051675" y="3959225"/>
          <p14:tracePt t="8002" x="7051675" y="3944938"/>
          <p14:tracePt t="8010" x="7067550" y="3929063"/>
          <p14:tracePt t="8018" x="7067550" y="3914775"/>
          <p14:tracePt t="8026" x="7067550" y="3884613"/>
          <p14:tracePt t="8034" x="7067550" y="3870325"/>
          <p14:tracePt t="8050" x="7067550" y="3854450"/>
          <p14:tracePt t="8058" x="7067550" y="3840163"/>
          <p14:tracePt t="8082" x="7067550" y="3824288"/>
          <p14:tracePt t="8130" x="7067550" y="3810000"/>
          <p14:tracePt t="8171" x="7067550" y="3795713"/>
          <p14:tracePt t="8186" x="7067550" y="3779838"/>
          <p14:tracePt t="8203" x="7067550" y="3765550"/>
          <p14:tracePt t="8226" x="7051675" y="3765550"/>
          <p14:tracePt t="8235" x="7051675" y="3749675"/>
          <p14:tracePt t="8283" x="7051675" y="3735388"/>
          <p14:tracePt t="8300" x="7037388" y="3735388"/>
          <p14:tracePt t="8323" x="7037388" y="3721100"/>
          <p14:tracePt t="8332" x="7023100" y="3721100"/>
          <p14:tracePt t="8339" x="7023100" y="3705225"/>
          <p14:tracePt t="8363" x="7007225" y="3705225"/>
          <p14:tracePt t="8372" x="7007225" y="3690938"/>
          <p14:tracePt t="8396" x="6992938" y="3690938"/>
          <p14:tracePt t="8404" x="6992938" y="3675063"/>
          <p14:tracePt t="8419" x="6977063" y="3675063"/>
          <p14:tracePt t="8436" x="6977063" y="3660775"/>
          <p14:tracePt t="8451" x="6962775" y="3660775"/>
          <p14:tracePt t="8475" x="6962775" y="3644900"/>
          <p14:tracePt t="8491" x="6946900" y="3644900"/>
          <p14:tracePt t="8532" x="6946900" y="3630613"/>
          <p14:tracePt t="8540" x="6932613" y="3630613"/>
          <p14:tracePt t="8580" x="6918325" y="3630613"/>
          <p14:tracePt t="8600" x="6902450" y="3630613"/>
          <p14:tracePt t="8628" x="6888163" y="3630613"/>
          <p14:tracePt t="8652" x="6888163" y="3616325"/>
          <p14:tracePt t="8660" x="6872288" y="3616325"/>
          <p14:tracePt t="8684" x="6858000" y="3616325"/>
          <p14:tracePt t="8708" x="6843713" y="3616325"/>
          <p14:tracePt t="8740" x="6827838" y="3616325"/>
          <p14:tracePt t="8772" x="6813550" y="3616325"/>
          <p14:tracePt t="8813" x="6797675" y="3616325"/>
          <p14:tracePt t="8853" x="6783388" y="3616325"/>
          <p14:tracePt t="8861" x="6783388" y="3630613"/>
          <p14:tracePt t="8901" x="6769100" y="3630613"/>
          <p14:tracePt t="8925" x="6769100" y="3644900"/>
          <p14:tracePt t="8965" x="6769100" y="3660775"/>
          <p14:tracePt t="8983" x="6753225" y="3660775"/>
          <p14:tracePt t="9000" x="6753225" y="3675063"/>
          <p14:tracePt t="9031" x="6753225" y="3690938"/>
          <p14:tracePt t="9048" x="6753225" y="3705225"/>
          <p14:tracePt t="9061" x="6753225" y="3721100"/>
          <p14:tracePt t="9077" x="6753225" y="3735388"/>
          <p14:tracePt t="9093" x="6753225" y="3749675"/>
          <p14:tracePt t="9109" x="6753225" y="3765550"/>
          <p14:tracePt t="9125" x="6753225" y="3779838"/>
          <p14:tracePt t="9149" x="6753225" y="3795713"/>
          <p14:tracePt t="9182" x="6753225" y="3810000"/>
          <p14:tracePt t="9190" x="6769100" y="3810000"/>
          <p14:tracePt t="9214" x="6769100" y="3824288"/>
          <p14:tracePt t="9246" x="6769100" y="3840163"/>
          <p14:tracePt t="9262" x="6783388" y="3854450"/>
          <p14:tracePt t="9278" x="6783388" y="3870325"/>
          <p14:tracePt t="9302" x="6783388" y="3884613"/>
          <p14:tracePt t="9310" x="6797675" y="3884613"/>
          <p14:tracePt t="9318" x="6797675" y="3898900"/>
          <p14:tracePt t="9334" x="6797675" y="3914775"/>
          <p14:tracePt t="9350" x="6797675" y="3929063"/>
          <p14:tracePt t="9358" x="6813550" y="3929063"/>
          <p14:tracePt t="9366" x="6813550" y="3944938"/>
          <p14:tracePt t="9382" x="6813550" y="3959225"/>
          <p14:tracePt t="9390" x="6827838" y="3959225"/>
          <p14:tracePt t="9399" x="6827838" y="3975100"/>
          <p14:tracePt t="9406" x="6827838" y="3989388"/>
          <p14:tracePt t="9422" x="6843713" y="4003675"/>
          <p14:tracePt t="9438" x="6843713" y="4019550"/>
          <p14:tracePt t="9449" x="6858000" y="4019550"/>
          <p14:tracePt t="9454" x="6858000" y="4033838"/>
          <p14:tracePt t="9465" x="6858000" y="4049713"/>
          <p14:tracePt t="9478" x="6872288" y="4064000"/>
          <p14:tracePt t="9503" x="6888163" y="4078288"/>
          <p14:tracePt t="9511" x="6888163" y="4094163"/>
          <p14:tracePt t="9535" x="6902450" y="4108450"/>
          <p14:tracePt t="9550" x="6902450" y="4124325"/>
          <p14:tracePt t="9616" x="6918325" y="4124325"/>
          <p14:tracePt t="9663" x="6932613" y="4124325"/>
          <p14:tracePt t="9689" x="6946900" y="4124325"/>
          <p14:tracePt t="9698" x="6962775" y="4124325"/>
          <p14:tracePt t="9719" x="6977063" y="4124325"/>
          <p14:tracePt t="9727" x="6977063" y="4108450"/>
          <p14:tracePt t="9736" x="6992938" y="4108450"/>
          <p14:tracePt t="9759" x="7007225" y="4094163"/>
          <p14:tracePt t="9784" x="7007225" y="4078288"/>
          <p14:tracePt t="9792" x="7023100" y="4064000"/>
          <p14:tracePt t="9807" x="7023100" y="4049713"/>
          <p14:tracePt t="9816" x="7037388" y="4049713"/>
          <p14:tracePt t="9824" x="7037388" y="4033838"/>
          <p14:tracePt t="9832" x="7037388" y="4019550"/>
          <p14:tracePt t="9840" x="7037388" y="4003675"/>
          <p14:tracePt t="9849" x="7051675" y="3989388"/>
          <p14:tracePt t="9855" x="7051675" y="3975100"/>
          <p14:tracePt t="9865" x="7051675" y="3944938"/>
          <p14:tracePt t="9872" x="7051675" y="3929063"/>
          <p14:tracePt t="9882" x="7051675" y="3898900"/>
          <p14:tracePt t="9888" x="7051675" y="3884613"/>
          <p14:tracePt t="9904" x="7051675" y="3870325"/>
          <p14:tracePt t="9912" x="7051675" y="3854450"/>
          <p14:tracePt t="9920" x="7051675" y="3840163"/>
          <p14:tracePt t="9936" x="7051675" y="3824288"/>
          <p14:tracePt t="9960" x="7051675" y="3810000"/>
          <p14:tracePt t="9992" x="7051675" y="3795713"/>
          <p14:tracePt t="10016" x="7051675" y="3779838"/>
          <p14:tracePt t="10025" x="7037388" y="3779838"/>
          <p14:tracePt t="10032" x="7037388" y="3765550"/>
          <p14:tracePt t="10049" x="7023100" y="3749675"/>
          <p14:tracePt t="10057" x="7023100" y="3735388"/>
          <p14:tracePt t="10072" x="7023100" y="3721100"/>
          <p14:tracePt t="10083" x="7007225" y="3721100"/>
          <p14:tracePt t="10088" x="7007225" y="3705225"/>
          <p14:tracePt t="10099" x="6992938" y="3705225"/>
          <p14:tracePt t="10104" x="6992938" y="3690938"/>
          <p14:tracePt t="10120" x="6992938" y="3675063"/>
          <p14:tracePt t="10131" x="6977063" y="3675063"/>
          <p14:tracePt t="10144" x="6962775" y="3660775"/>
          <p14:tracePt t="10160" x="6962775" y="3644900"/>
          <p14:tracePt t="10169" x="6946900" y="3644900"/>
          <p14:tracePt t="10177" x="6946900" y="3630613"/>
          <p14:tracePt t="10185" x="6932613" y="3630613"/>
          <p14:tracePt t="10193" x="6932613" y="3616325"/>
          <p14:tracePt t="10201" x="6918325" y="3616325"/>
          <p14:tracePt t="10217" x="6902450" y="3600450"/>
          <p14:tracePt t="10232" x="6888163" y="3600450"/>
          <p14:tracePt t="10240" x="6888163" y="3586163"/>
          <p14:tracePt t="10249" x="6872288" y="3586163"/>
          <p14:tracePt t="10273" x="6858000" y="3586163"/>
          <p14:tracePt t="10282" x="6858000" y="3570288"/>
          <p14:tracePt t="10305" x="6843713" y="3570288"/>
          <p14:tracePt t="10346" x="6827838" y="3570288"/>
          <p14:tracePt t="10377" x="6813550" y="3570288"/>
          <p14:tracePt t="10401" x="6797675" y="3570288"/>
          <p14:tracePt t="10433" x="6783388" y="3570288"/>
          <p14:tracePt t="10474" x="6783388" y="3586163"/>
          <p14:tracePt t="10483" x="6769100" y="3586163"/>
          <p14:tracePt t="10506" x="6769100" y="3600450"/>
          <p14:tracePt t="10515" x="6753225" y="3600450"/>
          <p14:tracePt t="10521" x="6753225" y="3616325"/>
          <p14:tracePt t="10538" x="6738938" y="3630613"/>
          <p14:tracePt t="10554" x="6738938" y="3644900"/>
          <p14:tracePt t="10570" x="6738938" y="3660775"/>
          <p14:tracePt t="10578" x="6738938" y="3675063"/>
          <p14:tracePt t="11405" x="6738938" y="3690938"/>
          <p14:tracePt t="11416" x="6738938" y="3705225"/>
          <p14:tracePt t="11428" x="6738938" y="3721100"/>
          <p14:tracePt t="11440" x="6738938" y="3735388"/>
          <p14:tracePt t="11453" x="6738938" y="3749675"/>
          <p14:tracePt t="11469" x="6738938" y="3765550"/>
          <p14:tracePt t="11477" x="6738938" y="3779838"/>
          <p14:tracePt t="11492" x="6738938" y="3795713"/>
          <p14:tracePt t="11501" x="6738938" y="3810000"/>
          <p14:tracePt t="11509" x="6738938" y="3824288"/>
          <p14:tracePt t="11517" x="6738938" y="3840163"/>
          <p14:tracePt t="11532" x="6753225" y="3854450"/>
          <p14:tracePt t="11541" x="6753225" y="3870325"/>
          <p14:tracePt t="11549" x="6753225" y="3884613"/>
          <p14:tracePt t="11565" x="6753225" y="3898900"/>
          <p14:tracePt t="11573" x="6753225" y="3914775"/>
          <p14:tracePt t="11582" x="6753225" y="3929063"/>
          <p14:tracePt t="11599" x="6753225" y="3944938"/>
          <p14:tracePt t="11605" x="6753225" y="3959225"/>
          <p14:tracePt t="11621" x="6753225" y="3975100"/>
          <p14:tracePt t="11632" x="6753225" y="3989388"/>
          <p14:tracePt t="11637" x="6753225" y="4003675"/>
          <p14:tracePt t="11653" x="6753225" y="4019550"/>
          <p14:tracePt t="11661" x="6753225" y="4033838"/>
          <p14:tracePt t="11677" x="6753225" y="4049713"/>
          <p14:tracePt t="11702" x="6753225" y="4064000"/>
          <p14:tracePt t="11822" x="6753225" y="4078288"/>
          <p14:tracePt t="11854" x="6753225" y="4094163"/>
          <p14:tracePt t="11878" x="6753225" y="4108450"/>
          <p14:tracePt t="11894" x="6753225" y="4124325"/>
          <p14:tracePt t="11918" x="6753225" y="4138613"/>
          <p14:tracePt t="11934" x="6738938" y="4138613"/>
          <p14:tracePt t="11942" x="6738938" y="4152900"/>
          <p14:tracePt t="12006" x="6738938" y="4168775"/>
          <p14:tracePt t="12159" x="6738938" y="4152900"/>
          <p14:tracePt t="12175" x="6738938" y="4138613"/>
          <p14:tracePt t="12188" x="6738938" y="4124325"/>
          <p14:tracePt t="12191" x="6738938" y="4108450"/>
          <p14:tracePt t="12199" x="6738938" y="4094163"/>
          <p14:tracePt t="12207" x="6738938" y="4078288"/>
          <p14:tracePt t="12215" x="6738938" y="4049713"/>
          <p14:tracePt t="12223" x="6738938" y="4033838"/>
          <p14:tracePt t="12232" x="6738938" y="4019550"/>
          <p14:tracePt t="12239" x="6738938" y="4003675"/>
          <p14:tracePt t="12249" x="6738938" y="3989388"/>
          <p14:tracePt t="12255" x="6738938" y="3975100"/>
          <p14:tracePt t="12271" x="6738938" y="3959225"/>
          <p14:tracePt t="12282" x="6738938" y="3944938"/>
          <p14:tracePt t="12287" x="6723063" y="3944938"/>
          <p14:tracePt t="12311" x="6723063" y="3929063"/>
          <p14:tracePt t="12327" x="6708775" y="3929063"/>
          <p14:tracePt t="12359" x="6692900" y="3929063"/>
          <p14:tracePt t="12367" x="6692900" y="3914775"/>
          <p14:tracePt t="12383" x="6678613" y="3914775"/>
          <p14:tracePt t="12408" x="6664325" y="3914775"/>
          <p14:tracePt t="12504" x="6648450" y="3914775"/>
          <p14:tracePt t="12560" x="6634163" y="3914775"/>
          <p14:tracePt t="12616" x="6634163" y="3929063"/>
          <p14:tracePt t="12624" x="6618288" y="3929063"/>
          <p14:tracePt t="12656" x="6618288" y="3944938"/>
          <p14:tracePt t="12672" x="6618288" y="3959225"/>
          <p14:tracePt t="12688" x="6618288" y="3975100"/>
          <p14:tracePt t="12704" x="6618288" y="3989388"/>
          <p14:tracePt t="12715" x="6618288" y="4003675"/>
          <p14:tracePt t="12728" x="6618288" y="4019550"/>
          <p14:tracePt t="12961" x="6634163" y="4019550"/>
          <p14:tracePt t="12969" x="6648450" y="4019550"/>
          <p14:tracePt t="12977" x="6664325" y="4019550"/>
          <p14:tracePt t="12985" x="6692900" y="4019550"/>
          <p14:tracePt t="12993" x="6723063" y="4019550"/>
          <p14:tracePt t="13003" x="6738938" y="4019550"/>
          <p14:tracePt t="13009" x="6769100" y="4003675"/>
          <p14:tracePt t="13017" x="6797675" y="4003675"/>
          <p14:tracePt t="13025" x="6813550" y="4003675"/>
          <p14:tracePt t="13041" x="6827838" y="4003675"/>
          <p14:tracePt t="13057" x="6843713" y="4003675"/>
          <p14:tracePt t="13234" x="6827838" y="4003675"/>
          <p14:tracePt t="13250" x="6813550" y="4003675"/>
          <p14:tracePt t="13275" x="6797675" y="4003675"/>
          <p14:tracePt t="13291" x="6783388" y="3989388"/>
          <p14:tracePt t="13307" x="6769100" y="3989388"/>
          <p14:tracePt t="13315" x="6769100" y="3975100"/>
          <p14:tracePt t="13322" x="6753225" y="3975100"/>
          <p14:tracePt t="13332" x="6753225" y="3959225"/>
          <p14:tracePt t="13338" x="6738938" y="3959225"/>
          <p14:tracePt t="13349" x="6738938" y="3944938"/>
          <p14:tracePt t="13354" x="6723063" y="3944938"/>
          <p14:tracePt t="13362" x="6723063" y="3929063"/>
          <p14:tracePt t="13370" x="6708775" y="3929063"/>
          <p14:tracePt t="13386" x="6708775" y="3914775"/>
          <p14:tracePt t="13403" x="6692900" y="3914775"/>
          <p14:tracePt t="13410" x="6692900" y="3898900"/>
          <p14:tracePt t="13419" x="6678613" y="3898900"/>
          <p14:tracePt t="13427" x="6678613" y="3884613"/>
          <p14:tracePt t="13442" x="6664325" y="3870325"/>
          <p14:tracePt t="13458" x="6664325" y="3854450"/>
          <p14:tracePt t="13466" x="6648450" y="3854450"/>
          <p14:tracePt t="13475" x="6648450" y="3840163"/>
          <p14:tracePt t="13490" x="6648450" y="3824288"/>
          <p14:tracePt t="13507" x="6648450" y="3810000"/>
          <p14:tracePt t="13516" x="6648450" y="3795713"/>
          <p14:tracePt t="13523" x="6648450" y="3779838"/>
          <p14:tracePt t="13539" x="6648450" y="3765550"/>
          <p14:tracePt t="13549" x="6648450" y="3749675"/>
          <p14:tracePt t="13555" x="6648450" y="3735388"/>
          <p14:tracePt t="13566" x="6648450" y="3721100"/>
          <p14:tracePt t="13571" x="6648450" y="3705225"/>
          <p14:tracePt t="13582" x="6648450" y="3690938"/>
          <p14:tracePt t="13586" x="6648450" y="3675063"/>
          <p14:tracePt t="13595" x="6648450" y="3660775"/>
          <p14:tracePt t="13603" x="6664325" y="3644900"/>
          <p14:tracePt t="13611" x="6664325" y="3630613"/>
          <p14:tracePt t="13619" x="6664325" y="3600450"/>
          <p14:tracePt t="13627" x="6678613" y="3586163"/>
          <p14:tracePt t="13635" x="6678613" y="3570288"/>
          <p14:tracePt t="13643" x="6678613" y="3541713"/>
          <p14:tracePt t="13651" x="6692900" y="3525838"/>
          <p14:tracePt t="13659" x="6692900" y="3511550"/>
          <p14:tracePt t="13667" x="6708775" y="3481388"/>
          <p14:tracePt t="13683" x="6723063" y="3467100"/>
          <p14:tracePt t="13691" x="6723063" y="3451225"/>
          <p14:tracePt t="13699" x="6723063" y="3436938"/>
          <p14:tracePt t="13707" x="6738938" y="3436938"/>
          <p14:tracePt t="13715" x="6738938" y="3421063"/>
          <p14:tracePt t="13732" x="6753225" y="3406775"/>
          <p14:tracePt t="13749" x="6753225" y="3390900"/>
          <p14:tracePt t="13766" x="6769100" y="3376613"/>
          <p14:tracePt t="13787" x="6783388" y="3376613"/>
          <p14:tracePt t="13798" x="6783388" y="3362325"/>
          <p14:tracePt t="13804" x="6797675" y="3362325"/>
          <p14:tracePt t="13820" x="6813550" y="3346450"/>
          <p14:tracePt t="13836" x="6827838" y="3346450"/>
          <p14:tracePt t="13852" x="6843713" y="3346450"/>
          <p14:tracePt t="13860" x="6843713" y="3332163"/>
          <p14:tracePt t="13868" x="6858000" y="3332163"/>
          <p14:tracePt t="13876" x="6872288" y="3332163"/>
          <p14:tracePt t="13884" x="6888163" y="3332163"/>
          <p14:tracePt t="13900" x="6902450" y="3332163"/>
          <p14:tracePt t="13916" x="6918325" y="3332163"/>
          <p14:tracePt t="13932" x="6932613" y="3332163"/>
          <p14:tracePt t="13949" x="6946900" y="3332163"/>
          <p14:tracePt t="13965" x="6962775" y="3346450"/>
          <p14:tracePt t="13988" x="6977063" y="3362325"/>
          <p14:tracePt t="13999" x="6992938" y="3362325"/>
          <p14:tracePt t="14004" x="6992938" y="3376613"/>
          <p14:tracePt t="14020" x="7007225" y="3390900"/>
          <p14:tracePt t="14028" x="7023100" y="3406775"/>
          <p14:tracePt t="14044" x="7037388" y="3421063"/>
          <p14:tracePt t="14052" x="7037388" y="3436938"/>
          <p14:tracePt t="14061" x="7051675" y="3436938"/>
          <p14:tracePt t="14069" x="7051675" y="3451225"/>
          <p14:tracePt t="14076" x="7067550" y="3467100"/>
          <p14:tracePt t="14092" x="7067550" y="3481388"/>
          <p14:tracePt t="14100" x="7081838" y="3481388"/>
          <p14:tracePt t="14108" x="7097713" y="3495675"/>
          <p14:tracePt t="14116" x="7097713" y="3511550"/>
          <p14:tracePt t="14125" x="7097713" y="3525838"/>
          <p14:tracePt t="14133" x="7112000" y="3525838"/>
          <p14:tracePt t="14141" x="7126288" y="3541713"/>
          <p14:tracePt t="14148" x="7126288" y="3556000"/>
          <p14:tracePt t="14156" x="7142163" y="3570288"/>
          <p14:tracePt t="14165" x="7156450" y="3586163"/>
          <p14:tracePt t="14173" x="7156450" y="3600450"/>
          <p14:tracePt t="14183" x="7156450" y="3616325"/>
          <p14:tracePt t="14188" x="7172325" y="3616325"/>
          <p14:tracePt t="14198" x="7172325" y="3630613"/>
          <p14:tracePt t="14205" x="7186613" y="3644900"/>
          <p14:tracePt t="14221" x="7186613" y="3660775"/>
          <p14:tracePt t="14232" x="7200900" y="3660775"/>
          <p14:tracePt t="14237" x="7200900" y="3675063"/>
          <p14:tracePt t="14245" x="7200900" y="3690938"/>
          <p14:tracePt t="14261" x="7200900" y="3705225"/>
          <p14:tracePt t="14269" x="7216775" y="3721100"/>
          <p14:tracePt t="14285" x="7216775" y="3735388"/>
          <p14:tracePt t="14293" x="7216775" y="3749675"/>
          <p14:tracePt t="14301" x="7216775" y="3765550"/>
          <p14:tracePt t="14309" x="7216775" y="3779838"/>
          <p14:tracePt t="14317" x="7216775" y="3795713"/>
          <p14:tracePt t="14333" x="7216775" y="3810000"/>
          <p14:tracePt t="14341" x="7216775" y="3824288"/>
          <p14:tracePt t="14349" x="7216775" y="3840163"/>
          <p14:tracePt t="14365" x="7216775" y="3854450"/>
          <p14:tracePt t="14374" x="7216775" y="3870325"/>
          <p14:tracePt t="14382" x="7216775" y="3884613"/>
          <p14:tracePt t="14389" x="7216775" y="3898900"/>
          <p14:tracePt t="14399" x="7216775" y="3914775"/>
          <p14:tracePt t="14415" x="7200900" y="3944938"/>
          <p14:tracePt t="14421" x="7200900" y="3959225"/>
          <p14:tracePt t="14433" x="7186613" y="3975100"/>
          <p14:tracePt t="14438" x="7186613" y="3989388"/>
          <p14:tracePt t="14449" x="7172325" y="4003675"/>
          <p14:tracePt t="14453" x="7172325" y="4019550"/>
          <p14:tracePt t="14462" x="7156450" y="4049713"/>
          <p14:tracePt t="14470" x="7156450" y="4064000"/>
          <p14:tracePt t="14482" x="7142163" y="4078288"/>
          <p14:tracePt t="14494" x="7126288" y="4094163"/>
          <p14:tracePt t="14502" x="7126288" y="4108450"/>
          <p14:tracePt t="14518" x="7112000" y="4124325"/>
          <p14:tracePt t="14534" x="7097713" y="4138613"/>
          <p14:tracePt t="14542" x="7097713" y="4152900"/>
          <p14:tracePt t="14558" x="7081838" y="4152900"/>
          <p14:tracePt t="14566" x="7081838" y="4168775"/>
          <p14:tracePt t="14574" x="7067550" y="4168775"/>
          <p14:tracePt t="14582" x="7067550" y="4183063"/>
          <p14:tracePt t="14590" x="7051675" y="4183063"/>
          <p14:tracePt t="14599" x="7037388" y="4183063"/>
          <p14:tracePt t="14607" x="7037388" y="4198938"/>
          <p14:tracePt t="14615" x="7023100" y="4198938"/>
          <p14:tracePt t="14632" x="7007225" y="4198938"/>
          <p14:tracePt t="14649" x="6992938" y="4213225"/>
          <p14:tracePt t="14654" x="6977063" y="4213225"/>
          <p14:tracePt t="14665" x="6962775" y="4213225"/>
          <p14:tracePt t="14670" x="6946900" y="4213225"/>
          <p14:tracePt t="14678" x="6932613" y="4213225"/>
          <p14:tracePt t="14686" x="6918325" y="4213225"/>
          <p14:tracePt t="14698" x="6902450" y="4213225"/>
          <p14:tracePt t="14702" x="6888163" y="4213225"/>
          <p14:tracePt t="14710" x="6872288" y="4213225"/>
          <p14:tracePt t="14718" x="6858000" y="4213225"/>
          <p14:tracePt t="14727" x="6827838" y="4213225"/>
          <p14:tracePt t="14734" x="6813550" y="4198938"/>
          <p14:tracePt t="14742" x="6797675" y="4183063"/>
          <p14:tracePt t="14751" x="6783388" y="4183063"/>
          <p14:tracePt t="14758" x="6769100" y="4168775"/>
          <p14:tracePt t="14766" x="6753225" y="4168775"/>
          <p14:tracePt t="14775" x="6738938" y="4152900"/>
          <p14:tracePt t="14782" x="6723063" y="4138613"/>
          <p14:tracePt t="14791" x="6723063" y="4124325"/>
          <p14:tracePt t="14799" x="6708775" y="4108450"/>
          <p14:tracePt t="14807" x="6692900" y="4094163"/>
          <p14:tracePt t="14815" x="6678613" y="4094163"/>
          <p14:tracePt t="14823" x="6678613" y="4078288"/>
          <p14:tracePt t="14832" x="6664325" y="4064000"/>
          <p14:tracePt t="14839" x="6648450" y="4049713"/>
          <p14:tracePt t="14848" x="6648450" y="4033838"/>
          <p14:tracePt t="14855" x="6648450" y="4019550"/>
          <p14:tracePt t="14865" x="6634163" y="4003675"/>
          <p14:tracePt t="14871" x="6634163" y="3989388"/>
          <p14:tracePt t="14881" x="6618288" y="3975100"/>
          <p14:tracePt t="14887" x="6618288" y="3959225"/>
          <p14:tracePt t="14897" x="6618288" y="3944938"/>
          <p14:tracePt t="14903" x="6604000" y="3929063"/>
          <p14:tracePt t="14913" x="6604000" y="3914775"/>
          <p14:tracePt t="14919" x="6604000" y="3898900"/>
          <p14:tracePt t="14930" x="6604000" y="3884613"/>
          <p14:tracePt t="14935" x="6589713" y="3870325"/>
          <p14:tracePt t="14946" x="6589713" y="3854450"/>
          <p14:tracePt t="14951" x="6589713" y="3840163"/>
          <p14:tracePt t="14963" x="6589713" y="3824288"/>
          <p14:tracePt t="14967" x="6589713" y="3810000"/>
          <p14:tracePt t="14980" x="6589713" y="3795713"/>
          <p14:tracePt t="14983" x="6589713" y="3765550"/>
          <p14:tracePt t="14997" x="6589713" y="3749675"/>
          <p14:tracePt t="14999" x="6589713" y="3735388"/>
          <p14:tracePt t="15013" x="6589713" y="3721100"/>
          <p14:tracePt t="15015" x="6589713" y="3705225"/>
          <p14:tracePt t="15030" x="6589713" y="3675063"/>
          <p14:tracePt t="15047" x="6604000" y="3644900"/>
          <p14:tracePt t="15049" x="6604000" y="3630613"/>
          <p14:tracePt t="15063" x="6604000" y="3616325"/>
          <p14:tracePt t="15065" x="6618288" y="3600450"/>
          <p14:tracePt t="15080" x="6618288" y="3586163"/>
          <p14:tracePt t="15082" x="6618288" y="3570288"/>
          <p14:tracePt t="15097" x="6634163" y="3570288"/>
          <p14:tracePt t="15098" x="6634163" y="3556000"/>
          <p14:tracePt t="15112" x="6634163" y="3541713"/>
          <p14:tracePt t="15128" x="6648450" y="3541713"/>
          <p14:tracePt t="15144" x="6648450" y="3525838"/>
          <p14:tracePt t="15169" x="6664325" y="3525838"/>
          <p14:tracePt t="15200" x="6678613" y="3525838"/>
          <p14:tracePt t="15240" x="6692900" y="3525838"/>
          <p14:tracePt t="15288" x="6708775" y="3525838"/>
          <p14:tracePt t="15320" x="6723063" y="3525838"/>
          <p14:tracePt t="15329" x="6723063" y="3541713"/>
          <p14:tracePt t="15337" x="6723063" y="3570288"/>
          <p14:tracePt t="15345" x="6738938" y="3586163"/>
          <p14:tracePt t="15353" x="6753225" y="3616325"/>
          <p14:tracePt t="15365" x="6753225" y="3630613"/>
          <p14:tracePt t="15368" x="6769100" y="3644900"/>
          <p14:tracePt t="15376" x="6783388" y="3675063"/>
          <p14:tracePt t="15384" x="6783388" y="3690938"/>
          <p14:tracePt t="15392" x="6797675" y="3721100"/>
          <p14:tracePt t="15401" x="6797675" y="3735388"/>
          <p14:tracePt t="15409" x="6813550" y="3765550"/>
          <p14:tracePt t="15424" x="6827838" y="3795713"/>
          <p14:tracePt t="15432" x="6827838" y="3810000"/>
          <p14:tracePt t="15441" x="6827838" y="3824288"/>
          <p14:tracePt t="15449" x="6827838" y="3840163"/>
          <p14:tracePt t="15456" x="6843713" y="3854450"/>
          <p14:tracePt t="15473" x="6843713" y="3870325"/>
          <p14:tracePt t="15482" x="6858000" y="3884613"/>
          <p14:tracePt t="15500" x="6858000" y="3898900"/>
          <p14:tracePt t="15515" x="6858000" y="3914775"/>
          <p14:tracePt t="15521" x="6858000" y="3929063"/>
          <p14:tracePt t="15537" x="6858000" y="3944938"/>
          <p14:tracePt t="15553" x="6858000" y="3959225"/>
          <p14:tracePt t="15561" x="6872288" y="3975100"/>
          <p14:tracePt t="15577" x="6872288" y="3989388"/>
          <p14:tracePt t="15601" x="6872288" y="4003675"/>
          <p14:tracePt t="15625" x="6888163" y="4003675"/>
          <p14:tracePt t="15633" x="6888163" y="4019550"/>
          <p14:tracePt t="15657" x="6902450" y="4019550"/>
          <p14:tracePt t="15665" x="6902450" y="4033838"/>
          <p14:tracePt t="15673" x="6918325" y="4033838"/>
          <p14:tracePt t="15689" x="6932613" y="4033838"/>
          <p14:tracePt t="15713" x="6946900" y="4033838"/>
          <p14:tracePt t="15753" x="6962775" y="4033838"/>
          <p14:tracePt t="15818" x="6962775" y="4019550"/>
          <p14:tracePt t="15837" x="6962775" y="4003675"/>
          <p14:tracePt t="15842" x="6962775" y="3989388"/>
          <p14:tracePt t="15852" x="6962775" y="3975100"/>
          <p14:tracePt t="15858" x="6962775" y="3959225"/>
          <p14:tracePt t="15866" x="6977063" y="3944938"/>
          <p14:tracePt t="15874" x="6977063" y="3914775"/>
          <p14:tracePt t="15882" x="6977063" y="3898900"/>
          <p14:tracePt t="15890" x="6977063" y="3884613"/>
          <p14:tracePt t="15899" x="6977063" y="3870325"/>
          <p14:tracePt t="15906" x="6977063" y="3854450"/>
          <p14:tracePt t="15922" x="6977063" y="3840163"/>
          <p14:tracePt t="15932" x="6977063" y="3824288"/>
          <p14:tracePt t="15938" x="6962775" y="3810000"/>
          <p14:tracePt t="15954" x="6962775" y="3795713"/>
          <p14:tracePt t="15965" x="6946900" y="3795713"/>
          <p14:tracePt t="15970" x="6946900" y="3779838"/>
          <p14:tracePt t="15978" x="6932613" y="3779838"/>
          <p14:tracePt t="15986" x="6932613" y="3765550"/>
          <p14:tracePt t="15998" x="6918325" y="3749675"/>
          <p14:tracePt t="16002" x="6918325" y="3735388"/>
          <p14:tracePt t="16010" x="6902450" y="3735388"/>
          <p14:tracePt t="16018" x="6888163" y="3721100"/>
          <p14:tracePt t="16026" x="6888163" y="3705225"/>
          <p14:tracePt t="16035" x="6888163" y="3690938"/>
          <p14:tracePt t="16043" x="6872288" y="3675063"/>
          <p14:tracePt t="16058" x="6858000" y="3660775"/>
          <p14:tracePt t="16066" x="6858000" y="3644900"/>
          <p14:tracePt t="16083" x="6843713" y="3630613"/>
          <p14:tracePt t="16099" x="6843713" y="3616325"/>
          <p14:tracePt t="16115" x="6827838" y="3616325"/>
          <p14:tracePt t="16139" x="6813550" y="3616325"/>
          <p14:tracePt t="16155" x="6797675" y="3616325"/>
          <p14:tracePt t="16171" x="6783388" y="3616325"/>
          <p14:tracePt t="16194" x="6769100" y="3616325"/>
          <p14:tracePt t="16219" x="6753225" y="3630613"/>
          <p14:tracePt t="16235" x="6753225" y="3644900"/>
          <p14:tracePt t="16251" x="6753225" y="3660775"/>
          <p14:tracePt t="16259" x="6753225" y="3675063"/>
          <p14:tracePt t="16275" x="6753225" y="3690938"/>
          <p14:tracePt t="16283" x="6753225" y="3705225"/>
          <p14:tracePt t="16299" x="6753225" y="3721100"/>
          <p14:tracePt t="16308" x="6753225" y="3735388"/>
          <p14:tracePt t="16323" x="6753225" y="3749675"/>
          <p14:tracePt t="16339" x="6753225" y="3765550"/>
          <p14:tracePt t="16349" x="6753225" y="3779838"/>
          <p14:tracePt t="16366" x="6753225" y="3795713"/>
          <p14:tracePt t="16382" x="6753225" y="3810000"/>
          <p14:tracePt t="16395" x="6753225" y="3824288"/>
          <p14:tracePt t="16411" x="6753225" y="3840163"/>
          <p14:tracePt t="16436" x="6753225" y="3854450"/>
          <p14:tracePt t="16468" x="6753225" y="3870325"/>
          <p14:tracePt t="16500" x="6753225" y="3884613"/>
          <p14:tracePt t="16532" x="6753225" y="3898900"/>
          <p14:tracePt t="16580" x="6738938" y="3914775"/>
          <p14:tracePt t="16604" x="6723063" y="3914775"/>
          <p14:tracePt t="16636" x="6723063" y="3929063"/>
          <p14:tracePt t="16644" x="6708775" y="3929063"/>
          <p14:tracePt t="16725" x="6708775" y="3944938"/>
          <p14:tracePt t="16757" x="6708775" y="3959225"/>
          <p14:tracePt t="16780" x="6708775" y="3975100"/>
          <p14:tracePt t="16789" x="6692900" y="3975100"/>
          <p14:tracePt t="16805" x="6692900" y="3989388"/>
          <p14:tracePt t="16901" x="6692900" y="3975100"/>
          <p14:tracePt t="16917" x="6692900" y="3959225"/>
          <p14:tracePt t="16926" x="6678613" y="3944938"/>
          <p14:tracePt t="16936" x="6678613" y="3929063"/>
          <p14:tracePt t="16941" x="6678613" y="3914775"/>
          <p14:tracePt t="16950" x="6664325" y="3898900"/>
          <p14:tracePt t="16957" x="6664325" y="3870325"/>
          <p14:tracePt t="16965" x="6664325" y="3854450"/>
          <p14:tracePt t="16973" x="6648450" y="3840163"/>
          <p14:tracePt t="16981" x="6648450" y="3824288"/>
          <p14:tracePt t="16989" x="6648450" y="3810000"/>
          <p14:tracePt t="16999" x="6648450" y="3795713"/>
          <p14:tracePt t="17015" x="6634163" y="3795713"/>
          <p14:tracePt t="17021" x="6634163" y="3779838"/>
          <p14:tracePt t="17110" x="6618288" y="3779838"/>
          <p14:tracePt t="17134" x="6618288" y="3795713"/>
          <p14:tracePt t="17174" x="6618288" y="3810000"/>
          <p14:tracePt t="17198" x="6618288" y="3824288"/>
          <p14:tracePt t="17207" x="6618288" y="3840163"/>
          <p14:tracePt t="17217" x="6618288" y="3854450"/>
          <p14:tracePt t="17233" x="6618288" y="3870325"/>
          <p14:tracePt t="17238" x="6618288" y="3884613"/>
          <p14:tracePt t="17249" x="6618288" y="3898900"/>
          <p14:tracePt t="17254" x="6618288" y="3914775"/>
          <p14:tracePt t="17265" x="6618288" y="3929063"/>
          <p14:tracePt t="17270" x="6618288" y="3944938"/>
          <p14:tracePt t="17286" x="6634163" y="3959225"/>
          <p14:tracePt t="17294" x="6634163" y="3975100"/>
          <p14:tracePt t="17303" x="6634163" y="3989388"/>
          <p14:tracePt t="17319" x="6634163" y="4003675"/>
          <p14:tracePt t="17327" x="6648450" y="4019550"/>
          <p14:tracePt t="17342" x="6648450" y="4033838"/>
          <p14:tracePt t="17350" x="6648450" y="4049713"/>
          <p14:tracePt t="17367" x="6664325" y="4064000"/>
          <p14:tracePt t="17382" x="6664325" y="4078288"/>
          <p14:tracePt t="17422" x="6664325" y="4094163"/>
          <p14:tracePt t="17624" x="6664325" y="4078288"/>
          <p14:tracePt t="17647" x="6664325" y="4064000"/>
          <p14:tracePt t="17666" x="6664325" y="4049713"/>
          <p14:tracePt t="17671" x="6648450" y="4049713"/>
          <p14:tracePt t="17685" x="6648450" y="4033838"/>
          <p14:tracePt t="17699" x="6634163" y="4019550"/>
          <p14:tracePt t="17703" x="6634163" y="4003675"/>
          <p14:tracePt t="17712" x="6618288" y="4003675"/>
          <p14:tracePt t="17719" x="6618288" y="3989388"/>
          <p14:tracePt t="17732" x="6604000" y="3975100"/>
          <p14:tracePt t="17744" x="6589713" y="3975100"/>
          <p14:tracePt t="17751" x="6589713" y="3959225"/>
          <p14:tracePt t="17768" x="6573838" y="3959225"/>
          <p14:tracePt t="17792" x="6559550" y="3959225"/>
          <p14:tracePt t="17840" x="6543675" y="3959225"/>
          <p14:tracePt t="17864" x="6543675" y="3975100"/>
          <p14:tracePt t="17897" x="6529388" y="3989388"/>
          <p14:tracePt t="17920" x="6529388" y="4003675"/>
          <p14:tracePt t="17936" x="6529388" y="4019550"/>
          <p14:tracePt t="17952" x="6529388" y="4033838"/>
          <p14:tracePt t="17960" x="6529388" y="4049713"/>
          <p14:tracePt t="17976" x="6529388" y="4064000"/>
          <p14:tracePt t="17992" x="6529388" y="4078288"/>
          <p14:tracePt t="18008" x="6529388" y="4094163"/>
          <p14:tracePt t="18241" x="6515100" y="4094163"/>
          <p14:tracePt t="18265" x="6499225" y="4094163"/>
          <p14:tracePt t="18289" x="6484938" y="4094163"/>
          <p14:tracePt t="18330" x="6469063" y="4094163"/>
          <p14:tracePt t="18378" x="6454775" y="4108450"/>
          <p14:tracePt t="18410" x="6454775" y="4124325"/>
          <p14:tracePt t="18442" x="6454775" y="4138613"/>
          <p14:tracePt t="18466" x="6454775" y="4152900"/>
          <p14:tracePt t="18610" x="6469063" y="4152900"/>
          <p14:tracePt t="18619" x="6484938" y="4152900"/>
          <p14:tracePt t="18634" x="6499225" y="4152900"/>
          <p14:tracePt t="18643" x="6515100" y="4138613"/>
          <p14:tracePt t="18654" x="6543675" y="4138613"/>
          <p14:tracePt t="18658" x="6559550" y="4138613"/>
          <p14:tracePt t="18667" x="6573838" y="4138613"/>
          <p14:tracePt t="18675" x="6604000" y="4124325"/>
          <p14:tracePt t="18682" x="6618288" y="4124325"/>
          <p14:tracePt t="18690" x="6648450" y="4124325"/>
          <p14:tracePt t="18699" x="6664325" y="4108450"/>
          <p14:tracePt t="18706" x="6692900" y="4108450"/>
          <p14:tracePt t="18716" x="6723063" y="4108450"/>
          <p14:tracePt t="18723" x="6753225" y="4094163"/>
          <p14:tracePt t="18732" x="6783388" y="4078288"/>
          <p14:tracePt t="18739" x="6827838" y="4078288"/>
          <p14:tracePt t="18750" x="6843713" y="4078288"/>
          <p14:tracePt t="18754" x="6872288" y="4064000"/>
          <p14:tracePt t="18766" x="6902450" y="4064000"/>
          <p14:tracePt t="18770" x="6932613" y="4049713"/>
          <p14:tracePt t="18778" x="6946900" y="4049713"/>
          <p14:tracePt t="18787" x="6962775" y="4049713"/>
          <p14:tracePt t="18795" x="6977063" y="4049713"/>
          <p14:tracePt t="18803" x="6992938" y="4033838"/>
          <p14:tracePt t="18819" x="7007225" y="4033838"/>
          <p14:tracePt t="18859" x="7023100" y="4033838"/>
          <p14:tracePt t="18867" x="7023100" y="4019550"/>
          <p14:tracePt t="18899" x="7023100" y="4003675"/>
          <p14:tracePt t="18907" x="7023100" y="3989388"/>
          <p14:tracePt t="18923" x="7023100" y="3975100"/>
          <p14:tracePt t="18933" x="7023100" y="3959225"/>
          <p14:tracePt t="18949" x="7023100" y="3944938"/>
          <p14:tracePt t="18955" x="7023100" y="3929063"/>
          <p14:tracePt t="18966" x="7023100" y="3914775"/>
          <p14:tracePt t="18982" x="7023100" y="3898900"/>
          <p14:tracePt t="18987" x="7023100" y="3884613"/>
          <p14:tracePt t="18995" x="7007225" y="3884613"/>
          <p14:tracePt t="19004" x="7007225" y="3870325"/>
          <p14:tracePt t="19020" x="6992938" y="3854450"/>
          <p14:tracePt t="19027" x="6992938" y="3840163"/>
          <p14:tracePt t="19043" x="6977063" y="3840163"/>
          <p14:tracePt t="19052" x="6977063" y="3824288"/>
          <p14:tracePt t="19060" x="6977063" y="3810000"/>
          <p14:tracePt t="19067" x="6962775" y="3810000"/>
          <p14:tracePt t="19083" x="6962775" y="3795713"/>
          <p14:tracePt t="19092" x="6946900" y="3795713"/>
          <p14:tracePt t="19124" x="6946900" y="3779838"/>
          <p14:tracePt t="19132" x="6932613" y="3779838"/>
          <p14:tracePt t="19164" x="6918325" y="3779838"/>
          <p14:tracePt t="19196" x="6902450" y="3779838"/>
          <p14:tracePt t="19212" x="6888163" y="3795713"/>
          <p14:tracePt t="19228" x="6872288" y="3810000"/>
          <p14:tracePt t="19236" x="6872288" y="3824288"/>
          <p14:tracePt t="19260" x="6858000" y="3840163"/>
          <p14:tracePt t="19292" x="6858000" y="3854450"/>
          <p14:tracePt t="19332" x="6872288" y="3870325"/>
          <p14:tracePt t="19356" x="6888163" y="3870325"/>
          <p14:tracePt t="19389" x="6902450" y="3870325"/>
          <p14:tracePt t="19405" x="6918325" y="3870325"/>
          <p14:tracePt t="19437" x="6932613" y="3870325"/>
          <p14:tracePt t="19461" x="6946900" y="3870325"/>
          <p14:tracePt t="19477" x="6946900" y="3854450"/>
          <p14:tracePt t="19509" x="6946900" y="3840163"/>
          <p14:tracePt t="19525" x="6946900" y="3824288"/>
          <p14:tracePt t="19549" x="6946900" y="3810000"/>
          <p14:tracePt t="19566" x="6946900" y="3795713"/>
          <p14:tracePt t="19590" x="6946900" y="3779838"/>
          <p14:tracePt t="19621" x="6932613" y="3779838"/>
          <p14:tracePt t="19645" x="6918325" y="3779838"/>
          <p14:tracePt t="19661" x="6902450" y="3779838"/>
          <p14:tracePt t="19693" x="6888163" y="3779838"/>
          <p14:tracePt t="19702" x="6888163" y="3795713"/>
          <p14:tracePt t="19717" x="6888163" y="3810000"/>
          <p14:tracePt t="19733" x="6888163" y="3824288"/>
          <p14:tracePt t="19749" x="6888163" y="3840163"/>
          <p14:tracePt t="19774" x="6888163" y="3854450"/>
          <p14:tracePt t="19798" x="6888163" y="3870325"/>
          <p14:tracePt t="20127" x="6888163" y="3854450"/>
          <p14:tracePt t="20159" x="6902450" y="3854450"/>
          <p14:tracePt t="20191" x="6918325" y="3854450"/>
          <p14:tracePt t="20255" x="6932613" y="3854450"/>
          <p14:tracePt t="20311" x="6932613" y="3870325"/>
          <p14:tracePt t="20343" x="6932613" y="3884613"/>
          <p14:tracePt t="20355" x="6932613" y="3898900"/>
          <p14:tracePt t="20359" x="6932613" y="3914775"/>
          <p14:tracePt t="20376" x="6932613" y="3929063"/>
          <p14:tracePt t="20383" x="6932613" y="3944938"/>
          <p14:tracePt t="20391" x="6918325" y="3959225"/>
          <p14:tracePt t="20399" x="6918325" y="3975100"/>
          <p14:tracePt t="20407" x="6902450" y="3989388"/>
          <p14:tracePt t="20416" x="6888163" y="4003675"/>
          <p14:tracePt t="20423" x="6888163" y="4019550"/>
          <p14:tracePt t="20432" x="6872288" y="4033838"/>
          <p14:tracePt t="20449" x="6858000" y="4033838"/>
          <p14:tracePt t="20456" x="6858000" y="4049713"/>
          <p14:tracePt t="20472" x="6843713" y="4049713"/>
          <p14:tracePt t="20504" x="6827838" y="4049713"/>
          <p14:tracePt t="20536" x="6813550" y="4049713"/>
          <p14:tracePt t="20560" x="6797675" y="4049713"/>
          <p14:tracePt t="20576" x="6783388" y="4049713"/>
          <p14:tracePt t="20600" x="6769100" y="4049713"/>
          <p14:tracePt t="20633" x="6753225" y="4049713"/>
          <p14:tracePt t="20681" x="6738938" y="4049713"/>
          <p14:tracePt t="20733" x="6723063" y="4049713"/>
          <p14:tracePt t="20785" x="6708775" y="4049713"/>
          <p14:tracePt t="21098" x="6692900" y="4064000"/>
          <p14:tracePt t="21117" x="6678613" y="4078288"/>
          <p14:tracePt t="21138" x="6664325" y="4094163"/>
          <p14:tracePt t="21150" x="6648450" y="4108450"/>
          <p14:tracePt t="21162" x="6634163" y="4124325"/>
          <p14:tracePt t="21178" x="6618288" y="4138613"/>
          <p14:tracePt t="21186" x="6604000" y="4138613"/>
          <p14:tracePt t="21194" x="6604000" y="4152900"/>
          <p14:tracePt t="21202" x="6589713" y="4152900"/>
          <p14:tracePt t="21210" x="6573838" y="4168775"/>
          <p14:tracePt t="21218" x="6559550" y="4168775"/>
          <p14:tracePt t="21226" x="6543675" y="4183063"/>
          <p14:tracePt t="21234" x="6529388" y="4183063"/>
          <p14:tracePt t="21242" x="6515100" y="4183063"/>
          <p14:tracePt t="21258" x="6499225" y="4183063"/>
          <p14:tracePt t="21266" x="6484938" y="4183063"/>
          <p14:tracePt t="21283" x="6469063" y="4183063"/>
          <p14:tracePt t="21306" x="6454775" y="4183063"/>
          <p14:tracePt t="21900" x="6469063" y="4198938"/>
          <p14:tracePt t="21916" x="6484938" y="4198938"/>
          <p14:tracePt t="21932" x="6499225" y="4213225"/>
          <p14:tracePt t="21950" x="6515100" y="4213225"/>
          <p14:tracePt t="21973" x="6529388" y="4213225"/>
          <p14:tracePt t="21983" x="6529388" y="4229100"/>
          <p14:tracePt t="21988" x="6543675" y="4229100"/>
          <p14:tracePt t="22013" x="6559550" y="4229100"/>
          <p14:tracePt t="22044" x="6573838" y="4229100"/>
          <p14:tracePt t="22077" x="6589713" y="4229100"/>
          <p14:tracePt t="22093" x="6604000" y="4229100"/>
          <p14:tracePt t="22109" x="6618288" y="4229100"/>
          <p14:tracePt t="22125" x="6634163" y="4229100"/>
          <p14:tracePt t="22149" x="6648450" y="4229100"/>
          <p14:tracePt t="22173" x="6664325" y="4229100"/>
          <p14:tracePt t="22189" x="6678613" y="4229100"/>
          <p14:tracePt t="22213" x="6692900" y="4229100"/>
          <p14:tracePt t="22237" x="6708775" y="4229100"/>
          <p14:tracePt t="22253" x="6723063" y="4229100"/>
          <p14:tracePt t="22269" x="6738938" y="4229100"/>
          <p14:tracePt t="22278" x="6753225" y="4229100"/>
          <p14:tracePt t="22293" x="6769100" y="4229100"/>
          <p14:tracePt t="22309" x="6783388" y="4229100"/>
          <p14:tracePt t="22318" x="6797675" y="4229100"/>
          <p14:tracePt t="22334" x="6813550" y="4229100"/>
          <p14:tracePt t="22342" x="6827838" y="4229100"/>
          <p14:tracePt t="22349" x="6827838" y="4213225"/>
          <p14:tracePt t="22358" x="6843713" y="4213225"/>
          <p14:tracePt t="22366" x="6858000" y="4213225"/>
          <p14:tracePt t="22374" x="6858000" y="4198938"/>
          <p14:tracePt t="22382" x="6872288" y="4198938"/>
          <p14:tracePt t="22390" x="6888163" y="4198938"/>
          <p14:tracePt t="22399" x="6902450" y="4183063"/>
          <p14:tracePt t="22416" x="6918325" y="4168775"/>
          <p14:tracePt t="22421" x="6918325" y="4152900"/>
          <p14:tracePt t="22432" x="6932613" y="4152900"/>
          <p14:tracePt t="22438" x="6932613" y="4138613"/>
          <p14:tracePt t="22454" x="6946900" y="4124325"/>
          <p14:tracePt t="22470" x="6962775" y="4108450"/>
          <p14:tracePt t="22486" x="6962775" y="4094163"/>
          <p14:tracePt t="22494" x="6977063" y="4094163"/>
          <p14:tracePt t="22502" x="6977063" y="4078288"/>
          <p14:tracePt t="22518" x="6992938" y="4064000"/>
          <p14:tracePt t="22534" x="6992938" y="4049713"/>
          <p14:tracePt t="22550" x="6992938" y="4033838"/>
          <p14:tracePt t="22566" x="6992938" y="4019550"/>
          <p14:tracePt t="22583" x="6992938" y="4003675"/>
          <p14:tracePt t="22591" x="6992938" y="3989388"/>
          <p14:tracePt t="22606" x="6992938" y="3975100"/>
          <p14:tracePt t="22615" x="6992938" y="3959225"/>
          <p14:tracePt t="22632" x="6992938" y="3944938"/>
          <p14:tracePt t="22649" x="6992938" y="3929063"/>
          <p14:tracePt t="22665" x="6992938" y="3914775"/>
          <p14:tracePt t="22678" x="6992938" y="3898900"/>
          <p14:tracePt t="22699" x="6992938" y="3884613"/>
          <p14:tracePt t="22702" x="6992938" y="3870325"/>
          <p14:tracePt t="22719" x="6992938" y="3854450"/>
          <p14:tracePt t="22734" x="6992938" y="3840163"/>
          <p14:tracePt t="22743" x="6977063" y="3840163"/>
          <p14:tracePt t="22751" x="6977063" y="3824288"/>
          <p14:tracePt t="22766" x="6977063" y="3810000"/>
          <p14:tracePt t="22775" x="6962775" y="3810000"/>
          <p14:tracePt t="22799" x="6962775" y="3795713"/>
          <p14:tracePt t="22807" x="6946900" y="3795713"/>
          <p14:tracePt t="22839" x="6932613" y="3779838"/>
          <p14:tracePt t="22864" x="6918325" y="3779838"/>
          <p14:tracePt t="22879" x="6902450" y="3765550"/>
          <p14:tracePt t="22904" x="6888163" y="3765550"/>
          <p14:tracePt t="22919" x="6872288" y="3765550"/>
          <p14:tracePt t="22936" x="6858000" y="3749675"/>
          <p14:tracePt t="22951" x="6843713" y="3749675"/>
          <p14:tracePt t="22959" x="6827838" y="3749675"/>
          <p14:tracePt t="22975" x="6813550" y="3749675"/>
          <p14:tracePt t="22983" x="6797675" y="3749675"/>
          <p14:tracePt t="23000" x="6783388" y="3735388"/>
          <p14:tracePt t="23016" x="6769100" y="3735388"/>
          <p14:tracePt t="23033" x="6753225" y="3735388"/>
          <p14:tracePt t="23056" x="6738938" y="3735388"/>
          <p14:tracePt t="23072" x="6723063" y="3735388"/>
          <p14:tracePt t="23088" x="6708775" y="3735388"/>
          <p14:tracePt t="23104" x="6692900" y="3735388"/>
          <p14:tracePt t="23120" x="6678613" y="3735388"/>
          <p14:tracePt t="23136" x="6664325" y="3735388"/>
          <p14:tracePt t="23144" x="6664325" y="3749675"/>
          <p14:tracePt t="23152" x="6648450" y="3749675"/>
          <p14:tracePt t="23168" x="6634163" y="3749675"/>
          <p14:tracePt t="23176" x="6634163" y="3765550"/>
          <p14:tracePt t="23184" x="6618288" y="3779838"/>
          <p14:tracePt t="23200" x="6604000" y="3795713"/>
          <p14:tracePt t="23208" x="6604000" y="3810000"/>
          <p14:tracePt t="23216" x="6589713" y="3824288"/>
          <p14:tracePt t="23224" x="6573838" y="3840163"/>
          <p14:tracePt t="23232" x="6559550" y="3854450"/>
          <p14:tracePt t="23240" x="6543675" y="3870325"/>
          <p14:tracePt t="23256" x="6529388" y="3884613"/>
          <p14:tracePt t="23266" x="6515100" y="3898900"/>
          <p14:tracePt t="23272" x="6515100" y="3914775"/>
          <p14:tracePt t="23288" x="6515100" y="3929063"/>
          <p14:tracePt t="23299" x="6499225" y="3929063"/>
          <p14:tracePt t="23304" x="6499225" y="3944938"/>
          <p14:tracePt t="23328" x="6499225" y="3959225"/>
          <p14:tracePt t="23353" x="6499225" y="3975100"/>
          <p14:tracePt t="23369" x="6499225" y="3989388"/>
          <p14:tracePt t="23385" x="6499225" y="4003675"/>
          <p14:tracePt t="23401" x="6499225" y="4019550"/>
          <p14:tracePt t="23417" x="6499225" y="4033838"/>
          <p14:tracePt t="23433" x="6499225" y="4049713"/>
          <p14:tracePt t="23449" x="6499225" y="4064000"/>
          <p14:tracePt t="23466" x="6499225" y="4078288"/>
          <p14:tracePt t="23483" x="6515100" y="4094163"/>
          <p14:tracePt t="23499" x="6529388" y="4108450"/>
          <p14:tracePt t="23505" x="6529388" y="4124325"/>
          <p14:tracePt t="23516" x="6543675" y="4124325"/>
          <p14:tracePt t="23529" x="6543675" y="4138613"/>
          <p14:tracePt t="23537" x="6559550" y="4138613"/>
          <p14:tracePt t="23545" x="6559550" y="4152900"/>
          <p14:tracePt t="23553" x="6573838" y="4152900"/>
          <p14:tracePt t="23562" x="6589713" y="4168775"/>
          <p14:tracePt t="23586" x="6604000" y="4183063"/>
          <p14:tracePt t="23594" x="6618288" y="4183063"/>
          <p14:tracePt t="23602" x="6634163" y="4183063"/>
          <p14:tracePt t="23617" x="6648450" y="4198938"/>
          <p14:tracePt t="23626" x="6664325" y="4198938"/>
          <p14:tracePt t="23641" x="6678613" y="4198938"/>
          <p14:tracePt t="23649" x="6692900" y="4198938"/>
          <p14:tracePt t="23658" x="6708775" y="4198938"/>
          <p14:tracePt t="23666" x="6723063" y="4198938"/>
          <p14:tracePt t="23674" x="6753225" y="4198938"/>
          <p14:tracePt t="23683" x="6769100" y="4198938"/>
          <p14:tracePt t="23689" x="6783388" y="4198938"/>
          <p14:tracePt t="23699" x="6813550" y="4198938"/>
          <p14:tracePt t="23706" x="6827838" y="4198938"/>
          <p14:tracePt t="23716" x="6858000" y="4183063"/>
          <p14:tracePt t="23721" x="6872288" y="4183063"/>
          <p14:tracePt t="23732" x="6888163" y="4168775"/>
          <p14:tracePt t="23737" x="6902450" y="4152900"/>
          <p14:tracePt t="23745" x="6932613" y="4152900"/>
          <p14:tracePt t="23754" x="6946900" y="4138613"/>
          <p14:tracePt t="23762" x="6962775" y="4124325"/>
          <p14:tracePt t="23770" x="6962775" y="4108450"/>
          <p14:tracePt t="23777" x="6977063" y="4108450"/>
          <p14:tracePt t="23787" x="6992938" y="4094163"/>
          <p14:tracePt t="23794" x="6992938" y="4078288"/>
          <p14:tracePt t="23802" x="7007225" y="4078288"/>
          <p14:tracePt t="23809" x="7007225" y="4064000"/>
          <p14:tracePt t="23826" x="7007225" y="4049713"/>
          <p14:tracePt t="23834" x="7023100" y="4049713"/>
          <p14:tracePt t="23850" x="7023100" y="4033838"/>
          <p14:tracePt t="23866" x="7023100" y="4019550"/>
          <p14:tracePt t="23890" x="7023100" y="4003675"/>
          <p14:tracePt t="23899" x="7023100" y="3989388"/>
          <p14:tracePt t="23906" x="7023100" y="3975100"/>
          <p14:tracePt t="23922" x="7037388" y="3959225"/>
          <p14:tracePt t="23938" x="7037388" y="3944938"/>
          <p14:tracePt t="23949" x="7037388" y="3929063"/>
          <p14:tracePt t="23962" x="7037388" y="3914775"/>
          <p14:tracePt t="23971" x="7037388" y="3898900"/>
          <p14:tracePt t="23986" x="7037388" y="3884613"/>
          <p14:tracePt t="23995" x="7037388" y="3870325"/>
          <p14:tracePt t="24003" x="7037388" y="3854450"/>
          <p14:tracePt t="24019" x="7037388" y="3840163"/>
          <p14:tracePt t="24035" x="7037388" y="3824288"/>
          <p14:tracePt t="24050" x="7037388" y="3810000"/>
          <p14:tracePt t="24066" x="7037388" y="3795713"/>
          <p14:tracePt t="24083" x="7023100" y="3779838"/>
          <p14:tracePt t="24099" x="7023100" y="3765550"/>
          <p14:tracePt t="24123" x="7023100" y="3749675"/>
          <p14:tracePt t="24132" x="7007225" y="3749675"/>
          <p14:tracePt t="24149" x="7007225" y="3735388"/>
          <p14:tracePt t="24166" x="6992938" y="3721100"/>
          <p14:tracePt t="24187" x="6992938" y="3705225"/>
          <p14:tracePt t="24195" x="6977063" y="3705225"/>
          <p14:tracePt t="24219" x="6962775" y="3705225"/>
          <p14:tracePt t="24227" x="6962775" y="3690938"/>
          <p14:tracePt t="24235" x="6946900" y="3690938"/>
          <p14:tracePt t="24259" x="6932613" y="3690938"/>
          <p14:tracePt t="24275" x="6918325" y="3690938"/>
          <p14:tracePt t="24291" x="6902450" y="3690938"/>
          <p14:tracePt t="24307" x="6888163" y="3690938"/>
          <p14:tracePt t="24316" x="6872288" y="3690938"/>
          <p14:tracePt t="24333" x="6858000" y="3690938"/>
          <p14:tracePt t="24340" x="6843713" y="3690938"/>
          <p14:tracePt t="24349" x="6827838" y="3690938"/>
          <p14:tracePt t="24356" x="6813550" y="3690938"/>
          <p14:tracePt t="24372" x="6797675" y="3690938"/>
          <p14:tracePt t="24382" x="6783388" y="3690938"/>
          <p14:tracePt t="24388" x="6769100" y="3690938"/>
          <p14:tracePt t="24399" x="6753225" y="3705225"/>
          <p14:tracePt t="24403" x="6738938" y="3705225"/>
          <p14:tracePt t="24420" x="6723063" y="3721100"/>
          <p14:tracePt t="24428" x="6708775" y="3721100"/>
          <p14:tracePt t="24436" x="6708775" y="3735388"/>
          <p14:tracePt t="24444" x="6692900" y="3749675"/>
          <p14:tracePt t="24452" x="6678613" y="3749675"/>
          <p14:tracePt t="24460" x="6664325" y="3765550"/>
          <p14:tracePt t="24476" x="6648450" y="3779838"/>
          <p14:tracePt t="24484" x="6634163" y="3795713"/>
          <p14:tracePt t="24492" x="6618288" y="3810000"/>
          <p14:tracePt t="24508" x="6604000" y="3824288"/>
          <p14:tracePt t="24516" x="6589713" y="3840163"/>
          <p14:tracePt t="24524" x="6573838" y="3854450"/>
          <p14:tracePt t="24532" x="6559550" y="3854450"/>
          <p14:tracePt t="24540" x="6559550" y="3870325"/>
          <p14:tracePt t="24549" x="6543675" y="3884613"/>
          <p14:tracePt t="24557" x="6529388" y="3914775"/>
          <p14:tracePt t="24566" x="6515100" y="3929063"/>
          <p14:tracePt t="24572" x="6499225" y="3944938"/>
          <p14:tracePt t="24583" x="6484938" y="3959225"/>
          <p14:tracePt t="24588" x="6484938" y="3975100"/>
          <p14:tracePt t="24599" x="6469063" y="3989388"/>
          <p14:tracePt t="24604" x="6454775" y="4019550"/>
          <p14:tracePt t="24612" x="6438900" y="4033838"/>
          <p14:tracePt t="24620" x="6438900" y="4049713"/>
          <p14:tracePt t="24632" x="6424613" y="4064000"/>
          <p14:tracePt t="24636" x="6424613" y="4078288"/>
          <p14:tracePt t="24644" x="6410325" y="4078288"/>
          <p14:tracePt t="24653" x="6410325" y="4094163"/>
          <p14:tracePt t="24661" x="6410325" y="4108450"/>
          <p14:tracePt t="24676" x="6410325" y="4124325"/>
          <p14:tracePt t="24693" x="6410325" y="4138613"/>
          <p14:tracePt t="24701" x="6410325" y="4152900"/>
          <p14:tracePt t="24725" x="6410325" y="4168775"/>
          <p14:tracePt t="24741" x="6410325" y="4183063"/>
          <p14:tracePt t="24757" x="6410325" y="4198938"/>
          <p14:tracePt t="24773" x="6410325" y="4213225"/>
          <p14:tracePt t="24789" x="6410325" y="4229100"/>
          <p14:tracePt t="24805" x="6410325" y="4243388"/>
          <p14:tracePt t="24821" x="6410325" y="4257675"/>
          <p14:tracePt t="24837" x="6410325" y="4273550"/>
          <p14:tracePt t="24845" x="6424613" y="4273550"/>
          <p14:tracePt t="24861" x="6424613" y="4287838"/>
          <p14:tracePt t="24869" x="6438900" y="4287838"/>
          <p14:tracePt t="24877" x="6438900" y="4303713"/>
          <p14:tracePt t="24886" x="6454775" y="4303713"/>
          <p14:tracePt t="24901" x="6469063" y="4303713"/>
          <p14:tracePt t="24910" x="6469063" y="4318000"/>
          <p14:tracePt t="24917" x="6484938" y="4318000"/>
          <p14:tracePt t="24925" x="6499225" y="4318000"/>
          <p14:tracePt t="24941" x="6515100" y="4318000"/>
          <p14:tracePt t="24949" x="6529388" y="4332288"/>
          <p14:tracePt t="24966" x="6543675" y="4332288"/>
          <p14:tracePt t="24974" x="6559550" y="4332288"/>
          <p14:tracePt t="24982" x="6573838" y="4332288"/>
          <p14:tracePt t="24990" x="6589713" y="4332288"/>
          <p14:tracePt t="24999" x="6604000" y="4332288"/>
          <p14:tracePt t="25006" x="6618288" y="4332288"/>
          <p14:tracePt t="25016" x="6634163" y="4332288"/>
          <p14:tracePt t="25022" x="6648450" y="4332288"/>
          <p14:tracePt t="25038" x="6664325" y="4332288"/>
          <p14:tracePt t="25049" x="6678613" y="4332288"/>
          <p14:tracePt t="25053" x="6692900" y="4318000"/>
          <p14:tracePt t="25062" x="6708775" y="4318000"/>
          <p14:tracePt t="25070" x="6708775" y="4303713"/>
          <p14:tracePt t="25078" x="6723063" y="4303713"/>
          <p14:tracePt t="25086" x="6738938" y="4287838"/>
          <p14:tracePt t="25094" x="6753225" y="4287838"/>
          <p14:tracePt t="25102" x="6769100" y="4273550"/>
          <p14:tracePt t="25110" x="6783388" y="4273550"/>
          <p14:tracePt t="25119" x="6797675" y="4257675"/>
          <p14:tracePt t="25126" x="6813550" y="4243388"/>
          <p14:tracePt t="25134" x="6827838" y="4243388"/>
          <p14:tracePt t="25142" x="6843713" y="4229100"/>
          <p14:tracePt t="25158" x="6858000" y="4213225"/>
          <p14:tracePt t="25166" x="6872288" y="4213225"/>
          <p14:tracePt t="25175" x="6888163" y="4198938"/>
          <p14:tracePt t="25182" x="6888163" y="4183063"/>
          <p14:tracePt t="25199" x="6902450" y="4183063"/>
          <p14:tracePt t="25206" x="6902450" y="4168775"/>
          <p14:tracePt t="25222" x="6918325" y="4152900"/>
          <p14:tracePt t="25238" x="6932613" y="4138613"/>
          <p14:tracePt t="25249" x="6932613" y="4124325"/>
          <p14:tracePt t="25262" x="6932613" y="4108450"/>
          <p14:tracePt t="25271" x="6946900" y="4094163"/>
          <p14:tracePt t="25287" x="6946900" y="4078288"/>
          <p14:tracePt t="25295" x="6962775" y="4064000"/>
          <p14:tracePt t="25303" x="6962775" y="4049713"/>
          <p14:tracePt t="25311" x="6962775" y="4033838"/>
          <p14:tracePt t="25319" x="6962775" y="4019550"/>
          <p14:tracePt t="25327" x="6962775" y="4003675"/>
          <p14:tracePt t="25335" x="6977063" y="4003675"/>
          <p14:tracePt t="25343" x="6977063" y="3989388"/>
          <p14:tracePt t="25351" x="6977063" y="3975100"/>
          <p14:tracePt t="25358" x="6977063" y="3959225"/>
          <p14:tracePt t="25366" x="6977063" y="3944938"/>
          <p14:tracePt t="25383" x="6977063" y="3929063"/>
          <p14:tracePt t="25391" x="6977063" y="3914775"/>
          <p14:tracePt t="25415" x="6977063" y="3898900"/>
          <p14:tracePt t="25433" x="6977063" y="3884613"/>
          <p14:tracePt t="25449" x="6977063" y="3870325"/>
          <p14:tracePt t="25471" x="6977063" y="3854450"/>
          <p14:tracePt t="25479" x="6977063" y="3840163"/>
          <p14:tracePt t="25503" x="6962775" y="3824288"/>
          <p14:tracePt t="25519" x="6962775" y="3810000"/>
          <p14:tracePt t="25552" x="6962775" y="3795713"/>
          <p14:tracePt t="25584" x="6946900" y="3795713"/>
          <p14:tracePt t="25592" x="6932613" y="3795713"/>
          <p14:tracePt t="31866" x="6932613" y="3779838"/>
          <p14:tracePt t="31873" x="6932613" y="3765550"/>
          <p14:tracePt t="31883" x="6946900" y="3749675"/>
          <p14:tracePt t="31890" x="6962775" y="3735388"/>
          <p14:tracePt t="31898" x="6962775" y="3721100"/>
          <p14:tracePt t="31906" x="6977063" y="3721100"/>
          <p14:tracePt t="31924" x="6977063" y="3705225"/>
          <p14:tracePt t="31932" x="6992938" y="3705225"/>
          <p14:tracePt t="31938" x="6992938" y="3690938"/>
          <p14:tracePt t="31978" x="6992938" y="3675063"/>
          <p14:tracePt t="31994" x="6992938" y="3660775"/>
          <p14:tracePt t="32019" x="6992938" y="3644900"/>
          <p14:tracePt t="32027" x="6992938" y="3630613"/>
          <p14:tracePt t="32042" x="6992938" y="3616325"/>
          <p14:tracePt t="32050" x="6992938" y="3600450"/>
          <p14:tracePt t="32059" x="6977063" y="3600450"/>
          <p14:tracePt t="32066" x="6977063" y="3586163"/>
          <p14:tracePt t="32074" x="6962775" y="3586163"/>
          <p14:tracePt t="32090" x="6946900" y="3570288"/>
          <p14:tracePt t="32106" x="6932613" y="3570288"/>
          <p14:tracePt t="32122" x="6918325" y="3570288"/>
          <p14:tracePt t="32132" x="6902450" y="3570288"/>
          <p14:tracePt t="32149" x="6888163" y="3570288"/>
          <p14:tracePt t="32154" x="6872288" y="3570288"/>
          <p14:tracePt t="32163" x="6872288" y="3586163"/>
          <p14:tracePt t="32171" x="6858000" y="3586163"/>
          <p14:tracePt t="32179" x="6843713" y="3586163"/>
          <p14:tracePt t="32187" x="6843713" y="3600450"/>
          <p14:tracePt t="32195" x="6827838" y="3600450"/>
          <p14:tracePt t="32210" x="6813550" y="3616325"/>
          <p14:tracePt t="32226" x="6797675" y="3616325"/>
          <p14:tracePt t="32243" x="6797675" y="3630613"/>
          <p14:tracePt t="32251" x="6783388" y="3630613"/>
          <p14:tracePt t="32291" x="6769100" y="3644900"/>
          <p14:tracePt t="32355" x="6753225" y="3644900"/>
          <p14:tracePt t="32379" x="6753225" y="3660775"/>
          <p14:tracePt t="32404" x="6738938" y="3660775"/>
          <p14:tracePt t="32412" x="6738938" y="3675063"/>
          <p14:tracePt t="32436" x="6723063" y="3675063"/>
          <p14:tracePt t="32444" x="6723063" y="3690938"/>
          <p14:tracePt t="32476" x="6708775" y="3690938"/>
          <p14:tracePt t="32516" x="6692900" y="3705225"/>
          <p14:tracePt t="32548" x="6678613" y="3705225"/>
          <p14:tracePt t="32556" x="6678613" y="3721100"/>
          <p14:tracePt t="32566" x="6664325" y="3721100"/>
          <p14:tracePt t="32583" x="6648450" y="3735388"/>
          <p14:tracePt t="32596" x="6648450" y="3749675"/>
          <p14:tracePt t="32604" x="6634163" y="3749675"/>
          <p14:tracePt t="32612" x="6618288" y="3765550"/>
          <p14:tracePt t="32620" x="6618288" y="3779838"/>
          <p14:tracePt t="32628" x="6604000" y="3779838"/>
          <p14:tracePt t="32636" x="6589713" y="3795713"/>
          <p14:tracePt t="32644" x="6589713" y="3810000"/>
          <p14:tracePt t="32652" x="6573838" y="3810000"/>
          <p14:tracePt t="32660" x="6559550" y="3824288"/>
          <p14:tracePt t="32676" x="6543675" y="3840163"/>
          <p14:tracePt t="32692" x="6529388" y="3854450"/>
          <p14:tracePt t="32708" x="6529388" y="3870325"/>
          <p14:tracePt t="32716" x="6515100" y="3870325"/>
          <p14:tracePt t="32724" x="6515100" y="3884613"/>
          <p14:tracePt t="32733" x="6499225" y="3884613"/>
          <p14:tracePt t="32750" x="6499225" y="3898900"/>
          <p14:tracePt t="32780" x="6484938" y="3898900"/>
          <p14:tracePt t="32789" x="6484938" y="3914775"/>
          <p14:tracePt t="32813" x="6484938" y="3929063"/>
          <p14:tracePt t="32829" x="6469063" y="3929063"/>
          <p14:tracePt t="32837" x="6469063" y="3944938"/>
          <p14:tracePt t="32845" x="6469063" y="3959225"/>
          <p14:tracePt t="32860" x="6454775" y="3975100"/>
          <p14:tracePt t="32869" x="6454775" y="3989388"/>
          <p14:tracePt t="32885" x="6454775" y="4003675"/>
          <p14:tracePt t="32893" x="6454775" y="4019550"/>
          <p14:tracePt t="32901" x="6438900" y="4019550"/>
          <p14:tracePt t="32917" x="6438900" y="4033838"/>
          <p14:tracePt t="32933" x="6438900" y="4049713"/>
          <p14:tracePt t="32950" x="6438900" y="4064000"/>
          <p14:tracePt t="32966" x="6438900" y="4078288"/>
          <p14:tracePt t="32983" x="6438900" y="4094163"/>
          <p14:tracePt t="32989" x="6438900" y="4108450"/>
          <p14:tracePt t="33005" x="6438900" y="4124325"/>
          <p14:tracePt t="33022" x="6438900" y="4138613"/>
          <p14:tracePt t="33037" x="6438900" y="4152900"/>
          <p14:tracePt t="33054" x="6438900" y="4168775"/>
          <p14:tracePt t="33077" x="6438900" y="4183063"/>
          <p14:tracePt t="33109" x="6438900" y="4198938"/>
          <p14:tracePt t="33133" x="6454775" y="4198938"/>
          <p14:tracePt t="33142" x="6454775" y="4213225"/>
          <p14:tracePt t="33158" x="6469063" y="4213225"/>
          <p14:tracePt t="33166" x="6469063" y="4229100"/>
          <p14:tracePt t="33174" x="6484938" y="4229100"/>
          <p14:tracePt t="33183" x="6499225" y="4229100"/>
          <p14:tracePt t="33190" x="6515100" y="4229100"/>
          <p14:tracePt t="33199" x="6529388" y="4229100"/>
          <p14:tracePt t="33206" x="6543675" y="4229100"/>
          <p14:tracePt t="33216" x="6559550" y="4229100"/>
          <p14:tracePt t="33222" x="6573838" y="4229100"/>
          <p14:tracePt t="33232" x="6589713" y="4229100"/>
          <p14:tracePt t="33238" x="6604000" y="4229100"/>
          <p14:tracePt t="33246" x="6618288" y="4229100"/>
          <p14:tracePt t="33254" x="6648450" y="4229100"/>
          <p14:tracePt t="33262" x="6664325" y="4229100"/>
          <p14:tracePt t="33278" x="6678613" y="4229100"/>
          <p14:tracePt t="33286" x="6692900" y="4229100"/>
          <p14:tracePt t="33294" x="6708775" y="4229100"/>
          <p14:tracePt t="33303" x="6723063" y="4229100"/>
          <p14:tracePt t="33318" x="6738938" y="4229100"/>
          <p14:tracePt t="33334" x="6753225" y="4229100"/>
          <p14:tracePt t="33343" x="6769100" y="4229100"/>
          <p14:tracePt t="33358" x="6783388" y="4229100"/>
          <p14:tracePt t="33374" x="6797675" y="4229100"/>
          <p14:tracePt t="33383" x="6813550" y="4229100"/>
          <p14:tracePt t="33400" x="6827838" y="4229100"/>
          <p14:tracePt t="33407" x="6827838" y="4213225"/>
          <p14:tracePt t="33416" x="6843713" y="4213225"/>
          <p14:tracePt t="33433" x="6858000" y="4198938"/>
          <p14:tracePt t="33449" x="6872288" y="4198938"/>
          <p14:tracePt t="33455" x="6872288" y="4183063"/>
          <p14:tracePt t="33466" x="6888163" y="4168775"/>
          <p14:tracePt t="33478" x="6902450" y="4168775"/>
          <p14:tracePt t="33487" x="6902450" y="4152900"/>
          <p14:tracePt t="33495" x="6902450" y="4138613"/>
          <p14:tracePt t="33503" x="6918325" y="4124325"/>
          <p14:tracePt t="33519" x="6932613" y="4108450"/>
          <p14:tracePt t="33527" x="6932613" y="4094163"/>
          <p14:tracePt t="33535" x="6946900" y="4078288"/>
          <p14:tracePt t="33543" x="6946900" y="4064000"/>
          <p14:tracePt t="33551" x="6962775" y="4064000"/>
          <p14:tracePt t="33559" x="6962775" y="4049713"/>
          <p14:tracePt t="33567" x="6962775" y="4033838"/>
          <p14:tracePt t="33575" x="6977063" y="4019550"/>
          <p14:tracePt t="33591" x="6977063" y="4003675"/>
          <p14:tracePt t="33599" x="6992938" y="3989388"/>
          <p14:tracePt t="33607" x="6992938" y="3975100"/>
          <p14:tracePt t="33624" x="6992938" y="3959225"/>
          <p14:tracePt t="33633" x="7007225" y="3944938"/>
          <p14:tracePt t="33649" x="7007225" y="3929063"/>
          <p14:tracePt t="33656" x="7007225" y="3914775"/>
          <p14:tracePt t="33666" x="7007225" y="3898900"/>
          <p14:tracePt t="33671" x="7007225" y="3884613"/>
          <p14:tracePt t="33682" x="7007225" y="3870325"/>
          <p14:tracePt t="33687" x="7007225" y="3854450"/>
          <p14:tracePt t="33695" x="7007225" y="3840163"/>
          <p14:tracePt t="33704" x="7007225" y="3824288"/>
          <p14:tracePt t="33711" x="7007225" y="3810000"/>
          <p14:tracePt t="33720" x="7007225" y="3795713"/>
          <p14:tracePt t="33728" x="7007225" y="3779838"/>
          <p14:tracePt t="33735" x="7007225" y="3765550"/>
          <p14:tracePt t="33751" x="7007225" y="3749675"/>
          <p14:tracePt t="33768" x="7007225" y="3735388"/>
          <p14:tracePt t="33776" x="6992938" y="3735388"/>
          <p14:tracePt t="33783" x="6992938" y="3721100"/>
          <p14:tracePt t="33792" x="6977063" y="3721100"/>
          <p14:tracePt t="33808" x="6962775" y="3705225"/>
          <p14:tracePt t="33824" x="6946900" y="3705225"/>
          <p14:tracePt t="33833" x="6932613" y="3690938"/>
          <p14:tracePt t="33849" x="6918325" y="3690938"/>
          <p14:tracePt t="33856" x="6902450" y="3675063"/>
          <p14:tracePt t="33866" x="6888163" y="3675063"/>
          <p14:tracePt t="33872" x="6872288" y="3675063"/>
          <p14:tracePt t="33882" x="6858000" y="3660775"/>
          <p14:tracePt t="33888" x="6843713" y="3660775"/>
          <p14:tracePt t="33904" x="6827838" y="3660775"/>
          <p14:tracePt t="33912" x="6813550" y="3660775"/>
          <p14:tracePt t="33921" x="6797675" y="3660775"/>
          <p14:tracePt t="33929" x="6783388" y="3660775"/>
          <p14:tracePt t="33936" x="6769100" y="3660775"/>
          <p14:tracePt t="33952" x="6753225" y="3660775"/>
          <p14:tracePt t="33961" x="6738938" y="3660775"/>
          <p14:tracePt t="33968" x="6723063" y="3660775"/>
          <p14:tracePt t="33976" x="6708775" y="3660775"/>
          <p14:tracePt t="33984" x="6692900" y="3675063"/>
          <p14:tracePt t="33992" x="6678613" y="3675063"/>
          <p14:tracePt t="34000" x="6664325" y="3675063"/>
          <p14:tracePt t="34008" x="6648450" y="3690938"/>
          <p14:tracePt t="34016" x="6648450" y="3705225"/>
          <p14:tracePt t="34024" x="6618288" y="3705225"/>
          <p14:tracePt t="34033" x="6604000" y="3721100"/>
          <p14:tracePt t="34041" x="6589713" y="3735388"/>
          <p14:tracePt t="34050" x="6573838" y="3749675"/>
          <p14:tracePt t="34056" x="6559550" y="3765550"/>
          <p14:tracePt t="34073" x="6543675" y="3779838"/>
          <p14:tracePt t="34083" x="6529388" y="3795713"/>
          <p14:tracePt t="34089" x="6515100" y="3810000"/>
          <p14:tracePt t="34100" x="6499225" y="3810000"/>
          <p14:tracePt t="34104" x="6484938" y="3824288"/>
          <p14:tracePt t="34116" x="6469063" y="3840163"/>
          <p14:tracePt t="34120" x="6469063" y="3854450"/>
          <p14:tracePt t="34129" x="6454775" y="3854450"/>
          <p14:tracePt t="34137" x="6454775" y="3870325"/>
          <p14:tracePt t="34145" x="6438900" y="3884613"/>
          <p14:tracePt t="34153" x="6438900" y="3898900"/>
          <p14:tracePt t="34161" x="6424613" y="3898900"/>
          <p14:tracePt t="34169" x="6424613" y="3914775"/>
          <p14:tracePt t="34177" x="6410325" y="3914775"/>
          <p14:tracePt t="34185" x="6410325" y="3929063"/>
          <p14:tracePt t="34201" x="6410325" y="3944938"/>
          <p14:tracePt t="34209" x="6394450" y="3944938"/>
          <p14:tracePt t="35036" x="6410325" y="3944938"/>
          <p14:tracePt t="35044" x="6438900" y="3944938"/>
          <p14:tracePt t="35052" x="6469063" y="3944938"/>
          <p14:tracePt t="35060" x="6484938" y="3944938"/>
          <p14:tracePt t="35075" x="6515100" y="3944938"/>
          <p14:tracePt t="35076" x="6543675" y="3944938"/>
          <p14:tracePt t="35084" x="6573838" y="3959225"/>
          <p14:tracePt t="35092" x="6604000" y="3959225"/>
          <p14:tracePt t="35100" x="6634163" y="3975100"/>
          <p14:tracePt t="35108" x="6664325" y="3989388"/>
          <p14:tracePt t="35116" x="6678613" y="3989388"/>
          <p14:tracePt t="35124" x="6708775" y="4003675"/>
          <p14:tracePt t="35133" x="6723063" y="4003675"/>
          <p14:tracePt t="35140" x="6753225" y="4019550"/>
          <p14:tracePt t="35156" x="6769100" y="4033838"/>
          <p14:tracePt t="35166" x="6783388" y="4033838"/>
          <p14:tracePt t="35172" x="6797675" y="4033838"/>
          <p14:tracePt t="35183" x="6813550" y="4033838"/>
          <p14:tracePt t="35188" x="6813550" y="4049713"/>
          <p14:tracePt t="35199" x="6827838" y="4049713"/>
          <p14:tracePt t="35212" x="6843713" y="4064000"/>
          <p14:tracePt t="35228" x="6858000" y="4064000"/>
          <p14:tracePt t="35244" x="6872288" y="4078288"/>
          <p14:tracePt t="35260" x="6888163" y="4078288"/>
          <p14:tracePt t="35276" x="6902450" y="4094163"/>
          <p14:tracePt t="35285" x="6918325" y="4094163"/>
          <p14:tracePt t="35300" x="6932613" y="4094163"/>
          <p14:tracePt t="35316" x="6946900" y="4108450"/>
          <p14:tracePt t="35325" x="6962775" y="4108450"/>
          <p14:tracePt t="35340" x="6977063" y="4124325"/>
          <p14:tracePt t="35350" x="6992938" y="4124325"/>
          <p14:tracePt t="35373" x="7007225" y="4124325"/>
          <p14:tracePt t="35383" x="7007225" y="4138613"/>
          <p14:tracePt t="35405" x="7023100" y="4138613"/>
          <p14:tracePt t="35437" x="7023100" y="4152900"/>
          <p14:tracePt t="35445" x="7037388" y="4152900"/>
          <p14:tracePt t="35622" x="7037388" y="4138613"/>
          <p14:tracePt t="35638" x="7037388" y="4124325"/>
          <p14:tracePt t="35646" x="7037388" y="4108450"/>
          <p14:tracePt t="35654" x="7037388" y="4094163"/>
          <p14:tracePt t="35661" x="7037388" y="4064000"/>
          <p14:tracePt t="35670" x="7037388" y="4033838"/>
          <p14:tracePt t="35678" x="7037388" y="4003675"/>
          <p14:tracePt t="35686" x="7037388" y="3975100"/>
          <p14:tracePt t="35693" x="7037388" y="3944938"/>
          <p14:tracePt t="35702" x="7037388" y="3914775"/>
          <p14:tracePt t="35710" x="7037388" y="3898900"/>
          <p14:tracePt t="35717" x="7037388" y="3870325"/>
          <p14:tracePt t="35726" x="7037388" y="3854450"/>
          <p14:tracePt t="35734" x="7037388" y="3840163"/>
          <p14:tracePt t="35742" x="7037388" y="3824288"/>
          <p14:tracePt t="35766" x="7037388" y="3810000"/>
          <p14:tracePt t="35814" x="7037388" y="3795713"/>
          <p14:tracePt t="35854" x="7037388" y="3779838"/>
          <p14:tracePt t="35878" x="7023100" y="3779838"/>
          <p14:tracePt t="35894" x="7023100" y="3765550"/>
          <p14:tracePt t="35903" x="7007225" y="3765550"/>
          <p14:tracePt t="35926" x="6992938" y="3765550"/>
          <p14:tracePt t="35934" x="6977063" y="3765550"/>
          <p14:tracePt t="35950" x="6962775" y="3765550"/>
          <p14:tracePt t="35959" x="6946900" y="3765550"/>
          <p14:tracePt t="35967" x="6932613" y="3765550"/>
          <p14:tracePt t="35984" x="6902450" y="3779838"/>
          <p14:tracePt t="35991" x="6888163" y="3779838"/>
          <p14:tracePt t="35999" x="6888163" y="3795713"/>
          <p14:tracePt t="36006" x="6858000" y="3810000"/>
          <p14:tracePt t="36016" x="6843713" y="3824288"/>
          <p14:tracePt t="36023" x="6827838" y="3824288"/>
          <p14:tracePt t="36033" x="6813550" y="3840163"/>
          <p14:tracePt t="36039" x="6797675" y="3854450"/>
          <p14:tracePt t="36050" x="6783388" y="3870325"/>
          <p14:tracePt t="36062" x="6769100" y="3884613"/>
          <p14:tracePt t="36079" x="6753225" y="3884613"/>
          <p14:tracePt t="36087" x="6753225" y="3898900"/>
          <p14:tracePt t="36103" x="6738938" y="3898900"/>
          <p14:tracePt t="36312" x="6738938" y="3914775"/>
          <p14:tracePt t="36344" x="6738938" y="3929063"/>
          <p14:tracePt t="36356" x="6753225" y="3929063"/>
          <p14:tracePt t="36367" x="6753225" y="3944938"/>
          <p14:tracePt t="36376" x="6769100" y="3944938"/>
          <p14:tracePt t="36400" x="6769100" y="3959225"/>
          <p14:tracePt t="36408" x="6783388" y="3959225"/>
          <p14:tracePt t="36424" x="6783388" y="3975100"/>
          <p14:tracePt t="36433" x="6797675" y="3975100"/>
          <p14:tracePt t="36456" x="6813550" y="3975100"/>
          <p14:tracePt t="36472" x="6827838" y="3975100"/>
          <p14:tracePt t="36488" x="6843713" y="3975100"/>
          <p14:tracePt t="36504" x="6858000" y="3975100"/>
          <p14:tracePt t="36512" x="6858000" y="3959225"/>
          <p14:tracePt t="36521" x="6858000" y="3944938"/>
          <p14:tracePt t="36528" x="6872288" y="3944938"/>
          <p14:tracePt t="36544" x="6888163" y="3929063"/>
          <p14:tracePt t="36552" x="6888163" y="3914775"/>
          <p14:tracePt t="36577" x="6888163" y="3898900"/>
          <p14:tracePt t="36584" x="6888163" y="3884613"/>
          <p14:tracePt t="36609" x="6888163" y="3870325"/>
          <p14:tracePt t="36624" x="6872288" y="3870325"/>
          <p14:tracePt t="36632" x="6858000" y="3854450"/>
          <p14:tracePt t="36648" x="6843713" y="3854450"/>
          <p14:tracePt t="36665" x="6827838" y="3854450"/>
          <p14:tracePt t="36682" x="6813550" y="3854450"/>
          <p14:tracePt t="36698" x="6797675" y="3854450"/>
          <p14:tracePt t="36728" x="6797675" y="3870325"/>
          <p14:tracePt t="37324" x="6797675" y="3854450"/>
          <p14:tracePt t="37335" x="6813550" y="3824288"/>
          <p14:tracePt t="37339" x="6843713" y="3795713"/>
          <p14:tracePt t="37350" x="6858000" y="3765550"/>
          <p14:tracePt t="37355" x="6872288" y="3735388"/>
          <p14:tracePt t="37367" x="6918325" y="3690938"/>
          <p14:tracePt t="37370" x="6962775" y="3630613"/>
          <p14:tracePt t="37378" x="7023100" y="3586163"/>
          <p14:tracePt t="37387" x="7067550" y="3525838"/>
          <p14:tracePt t="37395" x="7126288" y="3451225"/>
          <p14:tracePt t="37404" x="7186613" y="3376613"/>
          <p14:tracePt t="37410" x="7261225" y="3302000"/>
          <p14:tracePt t="37419" x="7321550" y="3227388"/>
          <p14:tracePt t="37427" x="7396163" y="3136900"/>
          <p14:tracePt t="37435" x="7470775" y="3048000"/>
          <p14:tracePt t="37443" x="7589838" y="2882900"/>
          <p14:tracePt t="37451" x="7694613" y="2763838"/>
          <p14:tracePt t="37459" x="7769225" y="2659063"/>
          <p14:tracePt t="37467" x="7888288" y="2525713"/>
          <p14:tracePt t="37475" x="7948613" y="2451100"/>
          <p14:tracePt t="37483" x="8053388" y="2330450"/>
          <p14:tracePt t="37491" x="8158163" y="2225675"/>
          <p14:tracePt t="37499" x="8247063" y="2120900"/>
          <p14:tracePt t="37508" x="8351838" y="2017713"/>
          <p14:tracePt t="37516" x="8442325" y="1912938"/>
          <p14:tracePt t="37524" x="8516938" y="1822450"/>
          <p14:tracePt t="37532" x="8605838" y="1763713"/>
          <p14:tracePt t="37540" x="8680450" y="1689100"/>
          <p14:tracePt t="37549" x="8755063" y="1628775"/>
          <p14:tracePt t="37556" x="8815388" y="1568450"/>
          <p14:tracePt t="37566" x="8875713" y="1524000"/>
          <p14:tracePt t="37571" x="8934450" y="1479550"/>
          <p14:tracePt t="37581" x="8994775" y="1449388"/>
          <p14:tracePt t="37588" x="9039225" y="1419225"/>
          <p14:tracePt t="37597" x="9099550" y="1389063"/>
          <p14:tracePt t="37604" x="9144000" y="1358900"/>
          <p14:tracePt t="37614" x="9188450" y="1330325"/>
          <p14:tracePt t="37619" x="9232900" y="1314450"/>
          <p14:tracePt t="37631" x="9278938" y="1284288"/>
          <p14:tracePt t="37635" x="9323388" y="1270000"/>
          <p14:tracePt t="37647" x="9383713" y="1239838"/>
          <p14:tracePt t="37651" x="9428163" y="1225550"/>
          <p14:tracePt t="37664" x="9472613" y="1195388"/>
          <p14:tracePt t="37668" x="9517063" y="1165225"/>
          <p14:tracePt t="37681" x="9591675" y="1135063"/>
          <p14:tracePt t="37684" x="9652000" y="1120775"/>
          <p14:tracePt t="37697" x="9712325" y="1090613"/>
          <p14:tracePt t="37699" x="9786938" y="1060450"/>
          <p14:tracePt t="37714" x="9845675" y="1030288"/>
          <p14:tracePt t="37716" x="9906000" y="1001713"/>
          <p14:tracePt t="37731" x="9936163" y="1001713"/>
          <p14:tracePt t="37732" x="10025063" y="971550"/>
          <p14:tracePt t="37740" x="10085388" y="955675"/>
          <p14:tracePt t="37749" x="10129838" y="927100"/>
          <p14:tracePt t="37756" x="10174288" y="911225"/>
          <p14:tracePt t="37766" x="10234613" y="911225"/>
          <p14:tracePt t="37772" x="10294938" y="896938"/>
          <p14:tracePt t="37782" x="10339388" y="881063"/>
          <p14:tracePt t="37788" x="10369550" y="866775"/>
          <p14:tracePt t="37798" x="10428288" y="866775"/>
          <p14:tracePt t="37804" x="10474325" y="850900"/>
          <p14:tracePt t="37814" x="10518775" y="850900"/>
          <p14:tracePt t="37821" x="10548938" y="836613"/>
          <p14:tracePt t="37831" x="10579100" y="822325"/>
          <p14:tracePt t="37836" x="10593388" y="822325"/>
          <p14:tracePt t="37847" x="10607675" y="806450"/>
          <p14:tracePt t="37852" x="10623550" y="792163"/>
          <p14:tracePt t="37864" x="10637838" y="792163"/>
          <p14:tracePt t="37868" x="10637838" y="776288"/>
          <p14:tracePt t="40268" x="10637838" y="762000"/>
          <p14:tracePt t="40275" x="10637838" y="747713"/>
          <p14:tracePt t="40284" x="10637838" y="717550"/>
          <p14:tracePt t="40292" x="10637838" y="687388"/>
          <p14:tracePt t="40300" x="10637838" y="657225"/>
          <p14:tracePt t="40308" x="10623550" y="627063"/>
          <p14:tracePt t="40321" x="10623550" y="596900"/>
          <p14:tracePt t="40324" x="10623550" y="582613"/>
          <p14:tracePt t="40333" x="10607675" y="552450"/>
          <p14:tracePt t="40350" x="10607675" y="538163"/>
          <p14:tracePt t="40372" x="10607675" y="522288"/>
          <p14:tracePt t="40397" x="10607675" y="508000"/>
          <p14:tracePt t="40412" x="10593388" y="508000"/>
          <p14:tracePt t="40420" x="10593388" y="493713"/>
          <p14:tracePt t="40428" x="10593388" y="477838"/>
          <p14:tracePt t="40436" x="10579100" y="463550"/>
          <p14:tracePt t="40445" x="10579100" y="433388"/>
          <p14:tracePt t="40452" x="10563225" y="403225"/>
          <p14:tracePt t="40461" x="10563225" y="388938"/>
          <p14:tracePt t="40468" x="10548938" y="342900"/>
          <p14:tracePt t="40476" x="10533063" y="298450"/>
          <p14:tracePt t="40484" x="10518775" y="254000"/>
          <p14:tracePt t="40492" x="10502900" y="179388"/>
          <p14:tracePt t="40500" x="10488613" y="134938"/>
          <p14:tracePt t="40508" x="10488613" y="60325"/>
        </p14:tracePtLst>
      </p14:laserTrace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6970"/>
            <a:ext cx="10515600" cy="1325563"/>
          </a:xfrm>
        </p:spPr>
        <p:txBody>
          <a:bodyPr>
            <a:normAutofit/>
          </a:bodyPr>
          <a:lstStyle/>
          <a:p>
            <a:pPr algn="ctr"/>
            <a:r>
              <a:rPr lang="en-US" sz="4000" dirty="0">
                <a:latin typeface="Arial" panose="020B0604020202020204" pitchFamily="34" charset="0"/>
                <a:cs typeface="Arial" panose="020B0604020202020204" pitchFamily="34" charset="0"/>
              </a:rPr>
              <a:t>Gray matter</a:t>
            </a:r>
          </a:p>
        </p:txBody>
      </p:sp>
      <p:pic>
        <p:nvPicPr>
          <p:cNvPr id="4" name="Content Placeholder 3"/>
          <p:cNvPicPr>
            <a:picLocks noGrp="1" noChangeAspect="1"/>
          </p:cNvPicPr>
          <p:nvPr>
            <p:ph idx="1"/>
          </p:nvPr>
        </p:nvPicPr>
        <p:blipFill>
          <a:blip r:embed="rId5"/>
          <a:stretch>
            <a:fillRect/>
          </a:stretch>
        </p:blipFill>
        <p:spPr>
          <a:xfrm>
            <a:off x="1249375" y="2261419"/>
            <a:ext cx="9166319" cy="3586406"/>
          </a:xfrm>
          <a:prstGeom prst="rect">
            <a:avLst/>
          </a:prstGeom>
        </p:spPr>
      </p:pic>
      <p:pic>
        <p:nvPicPr>
          <p:cNvPr id="3" name="Audio 2">
            <a:hlinkClick r:id="" action="ppaction://media"/>
            <a:extLst>
              <a:ext uri="{FF2B5EF4-FFF2-40B4-BE49-F238E27FC236}">
                <a16:creationId xmlns:a16="http://schemas.microsoft.com/office/drawing/2014/main" id="{CEEBA2BC-4892-6544-A66D-4DC4637551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993284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29422">
        <p159:morph option="byObject"/>
      </p:transition>
    </mc:Choice>
    <mc:Fallback>
      <p:transition spd="slow" advTm="294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886" x="7097713" y="1239838"/>
          <p14:tracePt t="902" x="7112000" y="1239838"/>
          <p14:tracePt t="909" x="7126288" y="1239838"/>
          <p14:tracePt t="922" x="7142163" y="1239838"/>
          <p14:tracePt t="925" x="7156450" y="1239838"/>
          <p14:tracePt t="934" x="7172325" y="1239838"/>
          <p14:tracePt t="941" x="7186613" y="1239838"/>
          <p14:tracePt t="949" x="7200900" y="1239838"/>
          <p14:tracePt t="958" x="7216775" y="1239838"/>
          <p14:tracePt t="965" x="7231063" y="1239838"/>
          <p14:tracePt t="973" x="7246938" y="1239838"/>
          <p14:tracePt t="981" x="7246938" y="1255713"/>
          <p14:tracePt t="990" x="7261225" y="1255713"/>
          <p14:tracePt t="998" x="7277100" y="1255713"/>
          <p14:tracePt t="1006" x="7291388" y="1255713"/>
          <p14:tracePt t="1021" x="7305675" y="1255713"/>
          <p14:tracePt t="1037" x="7321550" y="1255713"/>
          <p14:tracePt t="1053" x="7335838" y="1255713"/>
          <p14:tracePt t="1085" x="7351713" y="1255713"/>
          <p14:tracePt t="1102" x="7366000" y="1255713"/>
          <p14:tracePt t="1134" x="7380288" y="1255713"/>
          <p14:tracePt t="1142" x="7380288" y="1270000"/>
          <p14:tracePt t="1166" x="7396163" y="1270000"/>
          <p14:tracePt t="1198" x="7410450" y="1270000"/>
          <p14:tracePt t="1230" x="7410450" y="1284288"/>
          <p14:tracePt t="1263" x="7426325" y="1284288"/>
          <p14:tracePt t="2258" x="7410450" y="1284288"/>
          <p14:tracePt t="2306" x="7396163" y="1284288"/>
          <p14:tracePt t="2346" x="7380288" y="1284288"/>
          <p14:tracePt t="2378" x="7366000" y="1284288"/>
          <p14:tracePt t="2409" x="7351713" y="1284288"/>
          <p14:tracePt t="2434" x="7351713" y="1300163"/>
          <p14:tracePt t="2450" x="7335838" y="1300163"/>
          <p14:tracePt t="2482" x="7321550" y="1300163"/>
          <p14:tracePt t="2514" x="7305675" y="1314450"/>
          <p14:tracePt t="2533" x="7291388" y="1314450"/>
          <p14:tracePt t="2548" x="7277100" y="1314450"/>
          <p14:tracePt t="2570" x="7261225" y="1314450"/>
          <p14:tracePt t="2581" x="7246938" y="1314450"/>
          <p14:tracePt t="2594" x="7231063" y="1314450"/>
          <p14:tracePt t="2602" x="7216775" y="1314450"/>
          <p14:tracePt t="2618" x="7200900" y="1314450"/>
          <p14:tracePt t="2627" x="7186613" y="1314450"/>
          <p14:tracePt t="2634" x="7172325" y="1314450"/>
          <p14:tracePt t="2642" x="7156450" y="1314450"/>
          <p14:tracePt t="2651" x="7142163" y="1314450"/>
          <p14:tracePt t="2658" x="7126288" y="1314450"/>
          <p14:tracePt t="2666" x="7126288" y="1330325"/>
          <p14:tracePt t="2675" x="7097713" y="1330325"/>
          <p14:tracePt t="2682" x="7081838" y="1330325"/>
          <p14:tracePt t="2691" x="7051675" y="1330325"/>
          <p14:tracePt t="2698" x="7037388" y="1330325"/>
          <p14:tracePt t="2706" x="7023100" y="1330325"/>
          <p14:tracePt t="2715" x="6992938" y="1330325"/>
          <p14:tracePt t="2722" x="6962775" y="1330325"/>
          <p14:tracePt t="2731" x="6932613" y="1330325"/>
          <p14:tracePt t="2739" x="6902450" y="1330325"/>
          <p14:tracePt t="2748" x="6888163" y="1330325"/>
          <p14:tracePt t="2755" x="6858000" y="1330325"/>
          <p14:tracePt t="2765" x="6827838" y="1330325"/>
          <p14:tracePt t="2771" x="6813550" y="1330325"/>
          <p14:tracePt t="2782" x="6783388" y="1330325"/>
          <p14:tracePt t="2787" x="6769100" y="1330325"/>
          <p14:tracePt t="2797" x="6738938" y="1330325"/>
          <p14:tracePt t="2803" x="6708775" y="1330325"/>
          <p14:tracePt t="2811" x="6692900" y="1330325"/>
          <p14:tracePt t="2819" x="6678613" y="1330325"/>
          <p14:tracePt t="2831" x="6648450" y="1330325"/>
          <p14:tracePt t="2835" x="6634163" y="1330325"/>
          <p14:tracePt t="2843" x="6618288" y="1330325"/>
          <p14:tracePt t="2851" x="6604000" y="1330325"/>
          <p14:tracePt t="2859" x="6589713" y="1330325"/>
          <p14:tracePt t="2867" x="6573838" y="1330325"/>
          <p14:tracePt t="2875" x="6543675" y="1330325"/>
          <p14:tracePt t="2883" x="6529388" y="1330325"/>
          <p14:tracePt t="2899" x="6515100" y="1330325"/>
          <p14:tracePt t="2907" x="6499225" y="1330325"/>
          <p14:tracePt t="2915" x="6484938" y="1330325"/>
          <p14:tracePt t="2923" x="6469063" y="1330325"/>
          <p14:tracePt t="2939" x="6454775" y="1344613"/>
          <p14:tracePt t="2948" x="6438900" y="1344613"/>
          <p14:tracePt t="2955" x="6424613" y="1344613"/>
          <p14:tracePt t="2971" x="6410325" y="1344613"/>
          <p14:tracePt t="2981" x="6394450" y="1344613"/>
          <p14:tracePt t="2988" x="6380163" y="1344613"/>
          <p14:tracePt t="2998" x="6364288" y="1344613"/>
          <p14:tracePt t="3011" x="6350000" y="1344613"/>
          <p14:tracePt t="3020" x="6335713" y="1344613"/>
          <p14:tracePt t="3028" x="6319838" y="1344613"/>
          <p14:tracePt t="3043" x="6305550" y="1344613"/>
          <p14:tracePt t="3052" x="6289675" y="1344613"/>
          <p14:tracePt t="3060" x="6275388" y="1344613"/>
          <p14:tracePt t="3068" x="6261100" y="1344613"/>
          <p14:tracePt t="3084" x="6245225" y="1344613"/>
          <p14:tracePt t="3092" x="6230938" y="1344613"/>
          <p14:tracePt t="3099" x="6215063" y="1358900"/>
          <p14:tracePt t="3108" x="6200775" y="1358900"/>
          <p14:tracePt t="3116" x="6184900" y="1358900"/>
          <p14:tracePt t="3123" x="6170613" y="1358900"/>
          <p14:tracePt t="3132" x="6156325" y="1358900"/>
          <p14:tracePt t="3140" x="6140450" y="1358900"/>
          <p14:tracePt t="3148" x="6126163" y="1358900"/>
          <p14:tracePt t="3156" x="6110288" y="1358900"/>
          <p14:tracePt t="3165" x="6096000" y="1358900"/>
          <p14:tracePt t="3172" x="6081713" y="1358900"/>
          <p14:tracePt t="3182" x="6051550" y="1358900"/>
          <p14:tracePt t="3198" x="6035675" y="1358900"/>
          <p14:tracePt t="3204" x="6007100" y="1358900"/>
          <p14:tracePt t="3215" x="5991225" y="1358900"/>
          <p14:tracePt t="3220" x="5976938" y="1358900"/>
          <p14:tracePt t="3228" x="5961063" y="1358900"/>
          <p14:tracePt t="3236" x="5946775" y="1358900"/>
          <p14:tracePt t="3244" x="5930900" y="1358900"/>
          <p14:tracePt t="3260" x="5916613" y="1358900"/>
          <p14:tracePt t="3269" x="5902325" y="1358900"/>
          <p14:tracePt t="3277" x="5886450" y="1358900"/>
          <p14:tracePt t="3285" x="5872163" y="1358900"/>
          <p14:tracePt t="3292" x="5856288" y="1358900"/>
          <p14:tracePt t="3300" x="5842000" y="1358900"/>
          <p14:tracePt t="3309" x="5827713" y="1358900"/>
          <p14:tracePt t="3317" x="5811838" y="1358900"/>
          <p14:tracePt t="3324" x="5797550" y="1358900"/>
          <p14:tracePt t="3332" x="5781675" y="1358900"/>
          <p14:tracePt t="3341" x="5767388" y="1358900"/>
          <p14:tracePt t="3348" x="5737225" y="1358900"/>
          <p14:tracePt t="3357" x="5722938" y="1358900"/>
          <p14:tracePt t="3365" x="5707063" y="1358900"/>
          <p14:tracePt t="3373" x="5676900" y="1358900"/>
          <p14:tracePt t="3381" x="5662613" y="1358900"/>
          <p14:tracePt t="3389" x="5648325" y="1358900"/>
          <p14:tracePt t="3398" x="5618163" y="1358900"/>
          <p14:tracePt t="3405" x="5602288" y="1358900"/>
          <p14:tracePt t="3414" x="5588000" y="1358900"/>
          <p14:tracePt t="3421" x="5557838" y="1358900"/>
          <p14:tracePt t="3430" x="5543550" y="1358900"/>
          <p14:tracePt t="3437" x="5527675" y="1374775"/>
          <p14:tracePt t="3446" x="5513388" y="1374775"/>
          <p14:tracePt t="3453" x="5483225" y="1374775"/>
          <p14:tracePt t="3463" x="5468938" y="1374775"/>
          <p14:tracePt t="3469" x="5453063" y="1374775"/>
          <p14:tracePt t="3479" x="5438775" y="1374775"/>
          <p14:tracePt t="3485" x="5408613" y="1374775"/>
          <p14:tracePt t="3496" x="5394325" y="1374775"/>
          <p14:tracePt t="3509" x="5364163" y="1374775"/>
          <p14:tracePt t="3517" x="5348288" y="1374775"/>
          <p14:tracePt t="3525" x="5334000" y="1374775"/>
          <p14:tracePt t="3533" x="5319713" y="1374775"/>
          <p14:tracePt t="3541" x="5303838" y="1374775"/>
          <p14:tracePt t="3549" x="5289550" y="1374775"/>
          <p14:tracePt t="3566" x="5273675" y="1374775"/>
          <p14:tracePt t="3574" x="5259388" y="1374775"/>
          <p14:tracePt t="3582" x="5245100" y="1374775"/>
          <p14:tracePt t="3589" x="5229225" y="1374775"/>
          <p14:tracePt t="3605" x="5214938" y="1374775"/>
          <p14:tracePt t="3615" x="5199063" y="1374775"/>
          <p14:tracePt t="3622" x="5184775" y="1374775"/>
          <p14:tracePt t="3637" x="5168900" y="1374775"/>
          <p14:tracePt t="3648" x="5154613" y="1374775"/>
          <p14:tracePt t="3653" x="5140325" y="1374775"/>
          <p14:tracePt t="3661" x="5124450" y="1374775"/>
          <p14:tracePt t="3677" x="5110163" y="1374775"/>
          <p14:tracePt t="3686" x="5094288" y="1374775"/>
          <p14:tracePt t="3698" x="5080000" y="1374775"/>
          <p14:tracePt t="3701" x="5065713" y="1374775"/>
          <p14:tracePt t="3718" x="5049838" y="1374775"/>
          <p14:tracePt t="3726" x="5035550" y="1374775"/>
          <p14:tracePt t="3734" x="5019675" y="1374775"/>
          <p14:tracePt t="3750" x="5005388" y="1374775"/>
          <p14:tracePt t="3758" x="4991100" y="1374775"/>
          <p14:tracePt t="3766" x="4975225" y="1374775"/>
          <p14:tracePt t="3774" x="4960938" y="1374775"/>
          <p14:tracePt t="3790" x="4945063" y="1374775"/>
          <p14:tracePt t="3806" x="4930775" y="1374775"/>
          <p14:tracePt t="3822" x="4914900" y="1374775"/>
          <p14:tracePt t="3832" x="4900613" y="1374775"/>
          <p14:tracePt t="3863" x="4886325" y="1374775"/>
          <p14:tracePt t="4063" x="4900613" y="1374775"/>
          <p14:tracePt t="4083" x="4914900" y="1374775"/>
          <p14:tracePt t="4086" x="4930775" y="1374775"/>
          <p14:tracePt t="4094" x="4945063" y="1374775"/>
          <p14:tracePt t="4102" x="4960938" y="1374775"/>
          <p14:tracePt t="4111" x="4975225" y="1374775"/>
          <p14:tracePt t="4118" x="5005388" y="1374775"/>
          <p14:tracePt t="4127" x="5035550" y="1374775"/>
          <p14:tracePt t="4135" x="5049838" y="1374775"/>
          <p14:tracePt t="4143" x="5080000" y="1358900"/>
          <p14:tracePt t="4151" x="5110163" y="1358900"/>
          <p14:tracePt t="4159" x="5140325" y="1358900"/>
          <p14:tracePt t="4167" x="5154613" y="1344613"/>
          <p14:tracePt t="4175" x="5184775" y="1344613"/>
          <p14:tracePt t="4183" x="5214938" y="1344613"/>
          <p14:tracePt t="4191" x="5229225" y="1344613"/>
          <p14:tracePt t="4199" x="5259388" y="1344613"/>
          <p14:tracePt t="4207" x="5289550" y="1330325"/>
          <p14:tracePt t="4215" x="5319713" y="1330325"/>
          <p14:tracePt t="4223" x="5348288" y="1330325"/>
          <p14:tracePt t="4231" x="5378450" y="1330325"/>
          <p14:tracePt t="4239" x="5408613" y="1330325"/>
          <p14:tracePt t="4248" x="5438775" y="1330325"/>
          <p14:tracePt t="4255" x="5468938" y="1314450"/>
          <p14:tracePt t="4264" x="5499100" y="1314450"/>
          <p14:tracePt t="4271" x="5527675" y="1314450"/>
          <p14:tracePt t="4281" x="5557838" y="1314450"/>
          <p14:tracePt t="4287" x="5588000" y="1300163"/>
          <p14:tracePt t="4298" x="5602288" y="1300163"/>
          <p14:tracePt t="4303" x="5632450" y="1300163"/>
          <p14:tracePt t="4313" x="5662613" y="1300163"/>
          <p14:tracePt t="4320" x="5692775" y="1300163"/>
          <p14:tracePt t="4329" x="5722938" y="1284288"/>
          <p14:tracePt t="4336" x="5753100" y="1284288"/>
          <p14:tracePt t="4346" x="5781675" y="1284288"/>
          <p14:tracePt t="4351" x="5797550" y="1284288"/>
          <p14:tracePt t="4363" x="5827713" y="1284288"/>
          <p14:tracePt t="4367" x="5872163" y="1284288"/>
          <p14:tracePt t="4380" x="5886450" y="1284288"/>
          <p14:tracePt t="4383" x="5916613" y="1284288"/>
          <p14:tracePt t="4396" x="5946775" y="1284288"/>
          <p14:tracePt t="4399" x="5976938" y="1284288"/>
          <p14:tracePt t="4413" x="6007100" y="1284288"/>
          <p14:tracePt t="4416" x="6035675" y="1284288"/>
          <p14:tracePt t="4429" x="6065838" y="1284288"/>
          <p14:tracePt t="4431" x="6096000" y="1284288"/>
          <p14:tracePt t="4446" x="6126163" y="1284288"/>
          <p14:tracePt t="4449" x="6156325" y="1284288"/>
          <p14:tracePt t="4463" x="6184900" y="1284288"/>
          <p14:tracePt t="4465" x="6215063" y="1284288"/>
          <p14:tracePt t="4479" x="6245225" y="1284288"/>
          <p14:tracePt t="4481" x="6275388" y="1284288"/>
          <p14:tracePt t="4496" x="6305550" y="1284288"/>
          <p14:tracePt t="4498" x="6335713" y="1284288"/>
          <p14:tracePt t="4513" x="6380163" y="1284288"/>
          <p14:tracePt t="4514" x="6394450" y="1284288"/>
          <p14:tracePt t="4520" x="6438900" y="1284288"/>
          <p14:tracePt t="4529" x="6469063" y="1284288"/>
          <p14:tracePt t="4536" x="6499225" y="1284288"/>
          <p14:tracePt t="4546" x="6515100" y="1284288"/>
          <p14:tracePt t="4552" x="6543675" y="1284288"/>
          <p14:tracePt t="4563" x="6573838" y="1284288"/>
          <p14:tracePt t="4568" x="6604000" y="1284288"/>
          <p14:tracePt t="4580" x="6634163" y="1284288"/>
          <p14:tracePt t="4584" x="6664325" y="1284288"/>
          <p14:tracePt t="4596" x="6678613" y="1284288"/>
          <p14:tracePt t="4600" x="6708775" y="1284288"/>
          <p14:tracePt t="4613" x="6738938" y="1284288"/>
          <p14:tracePt t="4616" x="6769100" y="1284288"/>
          <p14:tracePt t="4629" x="6797675" y="1284288"/>
          <p14:tracePt t="4632" x="6827838" y="1284288"/>
          <p14:tracePt t="4646" x="6843713" y="1284288"/>
          <p14:tracePt t="4649" x="6872288" y="1300163"/>
          <p14:tracePt t="4663" x="6902450" y="1300163"/>
          <p14:tracePt t="4665" x="6932613" y="1300163"/>
          <p14:tracePt t="4679" x="6946900" y="1300163"/>
          <p14:tracePt t="4682" x="6977063" y="1314450"/>
          <p14:tracePt t="4696" x="6992938" y="1314450"/>
          <p14:tracePt t="4698" x="7007225" y="1314450"/>
          <p14:tracePt t="4713" x="7037388" y="1314450"/>
          <p14:tracePt t="4714" x="7051675" y="1314450"/>
          <p14:tracePt t="4729" x="7081838" y="1314450"/>
          <p14:tracePt t="4737" x="7112000" y="1314450"/>
          <p14:tracePt t="4753" x="7126288" y="1314450"/>
          <p14:tracePt t="4763" x="7142163" y="1314450"/>
          <p14:tracePt t="8327" x="7142163" y="1330325"/>
          <p14:tracePt t="8343" x="7142163" y="1344613"/>
          <p14:tracePt t="8352" x="7142163" y="1358900"/>
          <p14:tracePt t="8377" x="7142163" y="1374775"/>
          <p14:tracePt t="8384" x="7142163" y="1389063"/>
          <p14:tracePt t="8392" x="7142163" y="1404938"/>
          <p14:tracePt t="8408" x="7142163" y="1419225"/>
          <p14:tracePt t="8415" x="7142163" y="1435100"/>
          <p14:tracePt t="8432" x="7142163" y="1449388"/>
          <p14:tracePt t="8440" x="7142163" y="1463675"/>
          <p14:tracePt t="8456" x="7142163" y="1479550"/>
          <p14:tracePt t="8472" x="7126288" y="1493838"/>
          <p14:tracePt t="8488" x="7126288" y="1509713"/>
          <p14:tracePt t="8498" x="7126288" y="1524000"/>
          <p14:tracePt t="8512" x="7126288" y="1538288"/>
          <p14:tracePt t="8528" x="7126288" y="1554163"/>
          <p14:tracePt t="8543" x="7126288" y="1568450"/>
          <p14:tracePt t="8552" x="7126288" y="1584325"/>
          <p14:tracePt t="8576" x="7126288" y="1598613"/>
          <p14:tracePt t="8591" x="7126288" y="1612900"/>
          <p14:tracePt t="8624" x="7126288" y="1628775"/>
          <p14:tracePt t="8648" x="7126288" y="1643063"/>
          <p14:tracePt t="8657" x="7126288" y="1658938"/>
          <p14:tracePt t="8672" x="7126288" y="1673225"/>
          <p14:tracePt t="8681" x="7142163" y="1703388"/>
          <p14:tracePt t="8688" x="7142163" y="1717675"/>
          <p14:tracePt t="8699" x="7172325" y="1747838"/>
          <p14:tracePt t="8704" x="7186613" y="1763713"/>
          <p14:tracePt t="8715" x="7216775" y="1808163"/>
          <p14:tracePt t="8720" x="7246938" y="1838325"/>
          <p14:tracePt t="8728" x="7277100" y="1866900"/>
          <p14:tracePt t="8737" x="7305675" y="1897063"/>
          <p14:tracePt t="8744" x="7335838" y="1927225"/>
          <p14:tracePt t="8753" x="7380288" y="1957388"/>
          <p14:tracePt t="8760" x="7396163" y="1987550"/>
          <p14:tracePt t="8769" x="7440613" y="2001838"/>
          <p14:tracePt t="8776" x="7470775" y="2046288"/>
          <p14:tracePt t="8785" x="7485063" y="2062163"/>
          <p14:tracePt t="8793" x="7515225" y="2092325"/>
          <p14:tracePt t="8801" x="7545388" y="2106613"/>
          <p14:tracePt t="8808" x="7559675" y="2120900"/>
          <p14:tracePt t="8817" x="7589838" y="2136775"/>
          <p14:tracePt t="8824" x="7605713" y="2151063"/>
          <p14:tracePt t="8832" x="7620000" y="2166938"/>
          <p14:tracePt t="8841" x="7634288" y="2181225"/>
          <p14:tracePt t="8849" x="7650163" y="2197100"/>
          <p14:tracePt t="8856" x="7664450" y="2225675"/>
          <p14:tracePt t="8865" x="7694613" y="2241550"/>
          <p14:tracePt t="8873" x="7708900" y="2241550"/>
          <p14:tracePt t="8882" x="7724775" y="2255838"/>
          <p14:tracePt t="8889" x="7754938" y="2271713"/>
          <p14:tracePt t="8898" x="7769225" y="2300288"/>
          <p14:tracePt t="8905" x="7785100" y="2300288"/>
          <p14:tracePt t="8915" x="7799388" y="2316163"/>
          <p14:tracePt t="8921" x="7813675" y="2330450"/>
          <p14:tracePt t="8932" x="7843838" y="2346325"/>
          <p14:tracePt t="8937" x="7859713" y="2360613"/>
          <p14:tracePt t="8947" x="7874000" y="2374900"/>
          <p14:tracePt t="8953" x="7888288" y="2374900"/>
          <p14:tracePt t="8963" x="7904163" y="2390775"/>
          <p14:tracePt t="8969" x="7918450" y="2405063"/>
          <p14:tracePt t="8980" x="7934325" y="2420938"/>
          <p14:tracePt t="8985" x="7948613" y="2435225"/>
          <p14:tracePt t="8996" x="7962900" y="2435225"/>
          <p14:tracePt t="9001" x="7978775" y="2451100"/>
          <p14:tracePt t="9013" x="7993063" y="2465388"/>
          <p14:tracePt t="9017" x="8008938" y="2479675"/>
          <p14:tracePt t="9030" x="8023225" y="2479675"/>
          <p14:tracePt t="9033" x="8039100" y="2495550"/>
          <p14:tracePt t="9047" x="8053388" y="2509838"/>
          <p14:tracePt t="9049" x="8067675" y="2525713"/>
          <p14:tracePt t="9063" x="8083550" y="2540000"/>
          <p14:tracePt t="9065" x="8097838" y="2540000"/>
          <p14:tracePt t="9080" x="8113713" y="2554288"/>
          <p14:tracePt t="9081" x="8142288" y="2570163"/>
          <p14:tracePt t="9096" x="8158163" y="2570163"/>
          <p14:tracePt t="9098" x="8158163" y="2584450"/>
          <p14:tracePt t="9113" x="8172450" y="2600325"/>
          <p14:tracePt t="9116" x="8188325" y="2614613"/>
          <p14:tracePt t="9130" x="8202613" y="2614613"/>
          <p14:tracePt t="9131" x="8216900" y="2628900"/>
          <p14:tracePt t="9148" x="8232775" y="2659063"/>
          <p14:tracePt t="9163" x="8247063" y="2659063"/>
          <p14:tracePt t="9164" x="8247063" y="2674938"/>
          <p14:tracePt t="9170" x="8262938" y="2674938"/>
          <p14:tracePt t="9186" x="8262938" y="2689225"/>
          <p14:tracePt t="9196" x="8277225" y="2689225"/>
          <p14:tracePt t="9202" x="8277225" y="2705100"/>
          <p14:tracePt t="9226" x="8293100" y="2719388"/>
          <p14:tracePt t="9451" x="8293100" y="2733675"/>
          <p14:tracePt t="9587" x="8293100" y="2749550"/>
          <p14:tracePt t="9603" x="8277225" y="2749550"/>
          <p14:tracePt t="9621" x="8262938" y="2749550"/>
          <p14:tracePt t="9635" x="8247063" y="2749550"/>
          <p14:tracePt t="9643" x="8247063" y="2763838"/>
          <p14:tracePt t="9651" x="8232775" y="2763838"/>
          <p14:tracePt t="9667" x="8216900" y="2763838"/>
          <p14:tracePt t="9683" x="8202613" y="2779713"/>
          <p14:tracePt t="9692" x="8188325" y="2779713"/>
          <p14:tracePt t="9707" x="8172450" y="2779713"/>
          <p14:tracePt t="9723" x="8158163" y="2779713"/>
          <p14:tracePt t="9732" x="8142288" y="2779713"/>
          <p14:tracePt t="9755" x="8128000" y="2779713"/>
          <p14:tracePt t="9772" x="8113713" y="2779713"/>
          <p14:tracePt t="9788" x="8097838" y="2779713"/>
          <p14:tracePt t="9804" x="8083550" y="2779713"/>
          <p14:tracePt t="9820" x="8067675" y="2779713"/>
          <p14:tracePt t="9836" x="8053388" y="2779713"/>
          <p14:tracePt t="9852" x="8039100" y="2779713"/>
          <p14:tracePt t="9868" x="8023225" y="2779713"/>
          <p14:tracePt t="9876" x="8023225" y="2794000"/>
          <p14:tracePt t="9884" x="8008938" y="2794000"/>
          <p14:tracePt t="9900" x="7993063" y="2794000"/>
          <p14:tracePt t="9924" x="7978775" y="2794000"/>
          <p14:tracePt t="9948" x="7962900" y="2794000"/>
          <p14:tracePt t="9966" x="7948613" y="2794000"/>
          <p14:tracePt t="9982" x="7934325" y="2794000"/>
          <p14:tracePt t="9998" x="7918450" y="2794000"/>
          <p14:tracePt t="10015" x="7904163" y="2808288"/>
          <p14:tracePt t="10028" x="7888288" y="2808288"/>
          <p14:tracePt t="10053" x="7874000" y="2808288"/>
          <p14:tracePt t="10069" x="7859713" y="2808288"/>
          <p14:tracePt t="10085" x="7843838" y="2808288"/>
          <p14:tracePt t="10093" x="7843838" y="2824163"/>
          <p14:tracePt t="10108" x="7829550" y="2824163"/>
          <p14:tracePt t="10124" x="7813675" y="2824163"/>
          <p14:tracePt t="10149" x="7799388" y="2824163"/>
          <p14:tracePt t="10166" x="7785100" y="2824163"/>
          <p14:tracePt t="10173" x="7785100" y="2838450"/>
          <p14:tracePt t="10182" x="7769225" y="2838450"/>
          <p14:tracePt t="10205" x="7754938" y="2838450"/>
          <p14:tracePt t="10221" x="7739063" y="2838450"/>
          <p14:tracePt t="10232" x="7739063" y="2854325"/>
          <p14:tracePt t="10245" x="7724775" y="2854325"/>
          <p14:tracePt t="10253" x="7708900" y="2854325"/>
          <p14:tracePt t="10261" x="7708900" y="2868613"/>
          <p14:tracePt t="10277" x="7694613" y="2868613"/>
          <p14:tracePt t="10301" x="7680325" y="2868613"/>
          <p14:tracePt t="10310" x="7680325" y="2882900"/>
          <p14:tracePt t="10317" x="7664450" y="2882900"/>
          <p14:tracePt t="10349" x="7650163" y="2882900"/>
          <p14:tracePt t="10358" x="7650163" y="2898775"/>
          <p14:tracePt t="10382" x="7634288" y="2898775"/>
          <p14:tracePt t="10390" x="7634288" y="2913063"/>
          <p14:tracePt t="10414" x="7620000" y="2913063"/>
          <p14:tracePt t="10422" x="7620000" y="2928938"/>
          <p14:tracePt t="10432" x="7605713" y="2928938"/>
          <p14:tracePt t="10454" x="7589838" y="2943225"/>
          <p14:tracePt t="10462" x="7575550" y="2959100"/>
          <p14:tracePt t="10470" x="7545388" y="2973388"/>
          <p14:tracePt t="11056" x="7531100" y="2973388"/>
          <p14:tracePt t="11072" x="7500938" y="2973388"/>
          <p14:tracePt t="11082" x="7470775" y="2987675"/>
          <p14:tracePt t="11087" x="7454900" y="2987675"/>
          <p14:tracePt t="11099" x="7440613" y="3003550"/>
          <p14:tracePt t="11103" x="7410450" y="3003550"/>
          <p14:tracePt t="11112" x="7396163" y="3017838"/>
          <p14:tracePt t="11120" x="7380288" y="3017838"/>
          <p14:tracePt t="11128" x="7366000" y="3033713"/>
          <p14:tracePt t="11136" x="7351713" y="3033713"/>
          <p14:tracePt t="11152" x="7335838" y="3033713"/>
          <p14:tracePt t="11160" x="7321550" y="3048000"/>
          <p14:tracePt t="11184" x="7305675" y="3062288"/>
          <p14:tracePt t="11216" x="7291388" y="3062288"/>
          <p14:tracePt t="11224" x="7291388" y="3078163"/>
          <p14:tracePt t="11240" x="7277100" y="3078163"/>
          <p14:tracePt t="11256" x="7277100" y="3092450"/>
          <p14:tracePt t="11272" x="7261225" y="3092450"/>
          <p14:tracePt t="11288" x="7261225" y="3108325"/>
          <p14:tracePt t="11313" x="7246938" y="3108325"/>
          <p14:tracePt t="11320" x="7246938" y="3122613"/>
          <p14:tracePt t="11344" x="7231063" y="3122613"/>
          <p14:tracePt t="11353" x="7231063" y="3136900"/>
          <p14:tracePt t="11385" x="7216775" y="3152775"/>
          <p14:tracePt t="11401" x="7216775" y="3167063"/>
          <p14:tracePt t="11409" x="7200900" y="3167063"/>
          <p14:tracePt t="11425" x="7200900" y="3182938"/>
          <p14:tracePt t="11432" x="7186613" y="3182938"/>
          <p14:tracePt t="11441" x="7186613" y="3197225"/>
          <p14:tracePt t="11457" x="7172325" y="3197225"/>
          <p14:tracePt t="11465" x="7172325" y="3213100"/>
          <p14:tracePt t="11473" x="7156450" y="3213100"/>
          <p14:tracePt t="11482" x="7156450" y="3227388"/>
          <p14:tracePt t="11499" x="7142163" y="3241675"/>
          <p14:tracePt t="11515" x="7126288" y="3257550"/>
          <p14:tracePt t="11531" x="7112000" y="3271838"/>
          <p14:tracePt t="11545" x="7112000" y="3287713"/>
          <p14:tracePt t="11553" x="7097713" y="3287713"/>
          <p14:tracePt t="11561" x="7097713" y="3302000"/>
          <p14:tracePt t="11569" x="7081838" y="3302000"/>
          <p14:tracePt t="11577" x="7081838" y="3316288"/>
          <p14:tracePt t="11585" x="7067550" y="3332163"/>
          <p14:tracePt t="11593" x="7067550" y="3346450"/>
          <p14:tracePt t="11601" x="7051675" y="3346450"/>
          <p14:tracePt t="11609" x="7051675" y="3362325"/>
          <p14:tracePt t="11625" x="7037388" y="3376613"/>
          <p14:tracePt t="11641" x="7037388" y="3390900"/>
          <p14:tracePt t="11649" x="7023100" y="3390900"/>
          <p14:tracePt t="11658" x="7023100" y="3406775"/>
          <p14:tracePt t="11666" x="7023100" y="3421063"/>
          <p14:tracePt t="11682" x="7007225" y="3421063"/>
          <p14:tracePt t="11690" x="7007225" y="3436938"/>
          <p14:tracePt t="11698" x="7007225" y="3451225"/>
          <p14:tracePt t="11715" x="6992938" y="3451225"/>
          <p14:tracePt t="11722" x="6992938" y="3467100"/>
          <p14:tracePt t="11732" x="6992938" y="3481388"/>
          <p14:tracePt t="11739" x="6992938" y="3495675"/>
          <p14:tracePt t="11754" x="6977063" y="3511550"/>
          <p14:tracePt t="11762" x="6977063" y="3525838"/>
          <p14:tracePt t="11778" x="6962775" y="3541713"/>
          <p14:tracePt t="11786" x="6962775" y="3556000"/>
          <p14:tracePt t="11793" x="6946900" y="3570288"/>
          <p14:tracePt t="11810" x="6946900" y="3586163"/>
          <p14:tracePt t="11818" x="6946900" y="3600450"/>
          <p14:tracePt t="11826" x="6932613" y="3616325"/>
          <p14:tracePt t="11842" x="6932613" y="3630613"/>
          <p14:tracePt t="11850" x="6918325" y="3644900"/>
          <p14:tracePt t="11866" x="6918325" y="3660775"/>
          <p14:tracePt t="11874" x="6902450" y="3675063"/>
          <p14:tracePt t="11890" x="6902450" y="3690938"/>
          <p14:tracePt t="11899" x="6902450" y="3705225"/>
          <p14:tracePt t="11907" x="6888163" y="3721100"/>
          <p14:tracePt t="11923" x="6888163" y="3735388"/>
          <p14:tracePt t="11932" x="6888163" y="3749675"/>
          <p14:tracePt t="11939" x="6872288" y="3765550"/>
          <p14:tracePt t="11954" x="6872288" y="3779838"/>
          <p14:tracePt t="11965" x="6858000" y="3795713"/>
          <p14:tracePt t="11978" x="6858000" y="3810000"/>
          <p14:tracePt t="11987" x="6858000" y="3824288"/>
          <p14:tracePt t="11994" x="6843713" y="3840163"/>
          <p14:tracePt t="12010" x="6843713" y="3854450"/>
          <p14:tracePt t="12019" x="6843713" y="3870325"/>
          <p14:tracePt t="12027" x="6843713" y="3884613"/>
          <p14:tracePt t="12043" x="6843713" y="3898900"/>
          <p14:tracePt t="12059" x="6843713" y="3914775"/>
          <p14:tracePt t="12075" x="6843713" y="3929063"/>
          <p14:tracePt t="12083" x="6843713" y="3944938"/>
          <p14:tracePt t="12091" x="6827838" y="3944938"/>
          <p14:tracePt t="12099" x="6827838" y="3959225"/>
          <p14:tracePt t="12116" x="6827838" y="3975100"/>
          <p14:tracePt t="12139" x="6827838" y="3989388"/>
          <p14:tracePt t="12155" x="6827838" y="4003675"/>
          <p14:tracePt t="12180" x="6827838" y="4019550"/>
          <p14:tracePt t="12194" x="6827838" y="4033838"/>
          <p14:tracePt t="12227" x="6843713" y="4049713"/>
          <p14:tracePt t="12243" x="6843713" y="4064000"/>
          <p14:tracePt t="12259" x="6858000" y="4064000"/>
          <p14:tracePt t="12267" x="6858000" y="4078288"/>
          <p14:tracePt t="12284" x="6872288" y="4094163"/>
          <p14:tracePt t="12299" x="6888163" y="4108450"/>
          <p14:tracePt t="12315" x="6902450" y="4108450"/>
          <p14:tracePt t="12324" x="6918325" y="4124325"/>
          <p14:tracePt t="12339" x="6932613" y="4138613"/>
          <p14:tracePt t="12348" x="6946900" y="4138613"/>
          <p14:tracePt t="12364" x="6962775" y="4152900"/>
          <p14:tracePt t="12372" x="6977063" y="4152900"/>
          <p14:tracePt t="12381" x="6992938" y="4152900"/>
          <p14:tracePt t="12388" x="7007225" y="4152900"/>
          <p14:tracePt t="12397" x="7023100" y="4168775"/>
          <p14:tracePt t="12404" x="7037388" y="4168775"/>
          <p14:tracePt t="12420" x="7051675" y="4183063"/>
          <p14:tracePt t="12432" x="7067550" y="4183063"/>
          <p14:tracePt t="12436" x="7081838" y="4183063"/>
          <p14:tracePt t="12444" x="7097713" y="4198938"/>
          <p14:tracePt t="12453" x="7112000" y="4198938"/>
          <p14:tracePt t="12460" x="7126288" y="4198938"/>
          <p14:tracePt t="12468" x="7142163" y="4198938"/>
          <p14:tracePt t="12476" x="7156450" y="4198938"/>
          <p14:tracePt t="12485" x="7172325" y="4213225"/>
          <p14:tracePt t="12500" x="7186613" y="4213225"/>
          <p14:tracePt t="12508" x="7200900" y="4213225"/>
          <p14:tracePt t="12532" x="7216775" y="4229100"/>
          <p14:tracePt t="12549" x="7231063" y="4229100"/>
          <p14:tracePt t="12580" x="7231063" y="4243388"/>
          <p14:tracePt t="12589" x="7246938" y="4243388"/>
          <p14:tracePt t="12613" x="7246938" y="4257675"/>
          <p14:tracePt t="12637" x="7246938" y="4273550"/>
          <p14:tracePt t="12645" x="7261225" y="4273550"/>
          <p14:tracePt t="12660" x="7261225" y="4287838"/>
          <p14:tracePt t="12685" x="7261225" y="4303713"/>
          <p14:tracePt t="12693" x="7261225" y="4318000"/>
          <p14:tracePt t="12709" x="7261225" y="4332288"/>
          <p14:tracePt t="12717" x="7277100" y="4348163"/>
          <p14:tracePt t="12732" x="7277100" y="4362450"/>
          <p14:tracePt t="12740" x="7277100" y="4378325"/>
          <p14:tracePt t="12749" x="7277100" y="4392613"/>
          <p14:tracePt t="12765" x="7291388" y="4406900"/>
          <p14:tracePt t="12773" x="7291388" y="4422775"/>
          <p14:tracePt t="12782" x="7291388" y="4437063"/>
          <p14:tracePt t="12789" x="7291388" y="4452938"/>
          <p14:tracePt t="12799" x="7291388" y="4467225"/>
          <p14:tracePt t="12805" x="7291388" y="4483100"/>
          <p14:tracePt t="12815" x="7305675" y="4511675"/>
          <p14:tracePt t="12821" x="7305675" y="4527550"/>
          <p14:tracePt t="12832" x="7305675" y="4541838"/>
          <p14:tracePt t="12837" x="7305675" y="4572000"/>
          <p14:tracePt t="12845" x="7305675" y="4586288"/>
          <p14:tracePt t="12853" x="7305675" y="4602163"/>
          <p14:tracePt t="12861" x="7321550" y="4632325"/>
          <p14:tracePt t="12869" x="7321550" y="4646613"/>
          <p14:tracePt t="12877" x="7321550" y="4676775"/>
          <p14:tracePt t="12893" x="7321550" y="4706938"/>
          <p14:tracePt t="12902" x="7321550" y="4721225"/>
          <p14:tracePt t="12910" x="7321550" y="4737100"/>
          <p14:tracePt t="12918" x="7321550" y="4751388"/>
          <p14:tracePt t="12926" x="7321550" y="4765675"/>
          <p14:tracePt t="12933" x="7321550" y="4781550"/>
          <p14:tracePt t="12941" x="7321550" y="4795838"/>
          <p14:tracePt t="12949" x="7321550" y="4811713"/>
          <p14:tracePt t="12958" x="7321550" y="4826000"/>
          <p14:tracePt t="12973" x="7321550" y="4840288"/>
          <p14:tracePt t="12982" x="7321550" y="4856163"/>
          <p14:tracePt t="12990" x="7321550" y="4870450"/>
          <p14:tracePt t="13006" x="7321550" y="4886325"/>
          <p14:tracePt t="13015" x="7321550" y="4900613"/>
          <p14:tracePt t="13022" x="7321550" y="4914900"/>
          <p14:tracePt t="13032" x="7321550" y="4930775"/>
          <p14:tracePt t="13048" x="7321550" y="4945063"/>
          <p14:tracePt t="13054" x="7321550" y="4960938"/>
          <p14:tracePt t="13062" x="7321550" y="4975225"/>
          <p14:tracePt t="13070" x="7321550" y="4991100"/>
          <p14:tracePt t="13078" x="7321550" y="5005388"/>
          <p14:tracePt t="13094" x="7321550" y="5019675"/>
          <p14:tracePt t="13102" x="7321550" y="5035550"/>
          <p14:tracePt t="13110" x="7321550" y="5049838"/>
          <p14:tracePt t="13126" x="7321550" y="5065713"/>
          <p14:tracePt t="13142" x="7321550" y="5080000"/>
          <p14:tracePt t="13150" x="7321550" y="5094288"/>
          <p14:tracePt t="13158" x="7335838" y="5094288"/>
          <p14:tracePt t="13166" x="7335838" y="5110163"/>
          <p14:tracePt t="13174" x="7335838" y="5124450"/>
          <p14:tracePt t="13190" x="7351713" y="5140325"/>
          <p14:tracePt t="13206" x="7366000" y="5154613"/>
          <p14:tracePt t="13222" x="7366000" y="5168900"/>
          <p14:tracePt t="13232" x="7380288" y="5168900"/>
          <p14:tracePt t="13238" x="7396163" y="5184775"/>
          <p14:tracePt t="13263" x="7410450" y="5199063"/>
          <p14:tracePt t="13271" x="7426325" y="5199063"/>
          <p14:tracePt t="13286" x="7440613" y="5214938"/>
          <p14:tracePt t="13302" x="7454900" y="5214938"/>
          <p14:tracePt t="13311" x="7470775" y="5214938"/>
          <p14:tracePt t="13319" x="7485063" y="5229225"/>
          <p14:tracePt t="13327" x="7500938" y="5229225"/>
          <p14:tracePt t="13342" x="7515225" y="5245100"/>
          <p14:tracePt t="13351" x="7531100" y="5245100"/>
          <p14:tracePt t="13358" x="7545388" y="5245100"/>
          <p14:tracePt t="13366" x="7559675" y="5259388"/>
          <p14:tracePt t="13374" x="7575550" y="5259388"/>
          <p14:tracePt t="13383" x="7589838" y="5259388"/>
          <p14:tracePt t="13399" x="7605713" y="5259388"/>
          <p14:tracePt t="13407" x="7620000" y="5259388"/>
          <p14:tracePt t="13415" x="7634288" y="5273675"/>
          <p14:tracePt t="13432" x="7650163" y="5273675"/>
          <p14:tracePt t="13448" x="7664450" y="5273675"/>
          <p14:tracePt t="13471" x="7680325" y="5273675"/>
          <p14:tracePt t="13680" x="7664450" y="5273675"/>
          <p14:tracePt t="13688" x="7650163" y="5273675"/>
          <p14:tracePt t="13701" x="7634288" y="5289550"/>
          <p14:tracePt t="13704" x="7620000" y="5289550"/>
          <p14:tracePt t="13712" x="7605713" y="5303838"/>
          <p14:tracePt t="13720" x="7589838" y="5303838"/>
          <p14:tracePt t="13728" x="7559675" y="5319713"/>
          <p14:tracePt t="13735" x="7545388" y="5319713"/>
          <p14:tracePt t="13744" x="7531100" y="5334000"/>
          <p14:tracePt t="13752" x="7500938" y="5334000"/>
          <p14:tracePt t="13760" x="7470775" y="5348288"/>
          <p14:tracePt t="13768" x="7454900" y="5348288"/>
          <p14:tracePt t="13776" x="7426325" y="5348288"/>
          <p14:tracePt t="13784" x="7396163" y="5364163"/>
          <p14:tracePt t="13792" x="7366000" y="5364163"/>
          <p14:tracePt t="13800" x="7351713" y="5364163"/>
          <p14:tracePt t="13808" x="7335838" y="5364163"/>
          <p14:tracePt t="13816" x="7305675" y="5364163"/>
          <p14:tracePt t="13824" x="7291388" y="5364163"/>
          <p14:tracePt t="13832" x="7277100" y="5364163"/>
          <p14:tracePt t="13840" x="7261225" y="5364163"/>
          <p14:tracePt t="13848" x="7246938" y="5364163"/>
          <p14:tracePt t="13865" x="7231063" y="5364163"/>
          <p14:tracePt t="13873" x="7216775" y="5364163"/>
          <p14:tracePt t="13888" x="7200900" y="5364163"/>
          <p14:tracePt t="13904" x="7186613" y="5364163"/>
          <p14:tracePt t="13920" x="7172325" y="5364163"/>
          <p14:tracePt t="13937" x="7156450" y="5364163"/>
          <p14:tracePt t="13945" x="7156450" y="5348288"/>
          <p14:tracePt t="13960" x="7142163" y="5348288"/>
          <p14:tracePt t="13969" x="7142163" y="5334000"/>
          <p14:tracePt t="13985" x="7126288" y="5319713"/>
          <p14:tracePt t="14001" x="7112000" y="5303838"/>
          <p14:tracePt t="14017" x="7097713" y="5289550"/>
          <p14:tracePt t="14025" x="7097713" y="5273675"/>
          <p14:tracePt t="14033" x="7081838" y="5259388"/>
          <p14:tracePt t="14041" x="7081838" y="5245100"/>
          <p14:tracePt t="14049" x="7067550" y="5229225"/>
          <p14:tracePt t="14057" x="7067550" y="5214938"/>
          <p14:tracePt t="14065" x="7067550" y="5199063"/>
          <p14:tracePt t="14073" x="7051675" y="5184775"/>
          <p14:tracePt t="14082" x="7051675" y="5168900"/>
          <p14:tracePt t="14089" x="7037388" y="5168900"/>
          <p14:tracePt t="14099" x="7037388" y="5154613"/>
          <p14:tracePt t="14115" x="7037388" y="5140325"/>
          <p14:tracePt t="14132" x="7023100" y="5124450"/>
          <p14:tracePt t="14145" x="7007225" y="5110163"/>
          <p14:tracePt t="14161" x="7007225" y="5094288"/>
          <p14:tracePt t="14169" x="6992938" y="5080000"/>
          <p14:tracePt t="14177" x="6992938" y="5065713"/>
          <p14:tracePt t="14185" x="6977063" y="5065713"/>
          <p14:tracePt t="14193" x="6977063" y="5049838"/>
          <p14:tracePt t="14201" x="6962775" y="5019675"/>
          <p14:tracePt t="14210" x="6946900" y="5005388"/>
          <p14:tracePt t="14217" x="6932613" y="4975225"/>
          <p14:tracePt t="14225" x="6932613" y="4960938"/>
          <p14:tracePt t="14234" x="6918325" y="4945063"/>
          <p14:tracePt t="14241" x="6902450" y="4914900"/>
          <p14:tracePt t="14249" x="6888163" y="4886325"/>
          <p14:tracePt t="14258" x="6888163" y="4856163"/>
          <p14:tracePt t="14265" x="6872288" y="4826000"/>
          <p14:tracePt t="14273" x="6858000" y="4795838"/>
          <p14:tracePt t="14281" x="6858000" y="4765675"/>
          <p14:tracePt t="14290" x="6843713" y="4737100"/>
          <p14:tracePt t="14298" x="6843713" y="4706938"/>
          <p14:tracePt t="14305" x="6827838" y="4660900"/>
          <p14:tracePt t="14315" x="6827838" y="4646613"/>
          <p14:tracePt t="14321" x="6813550" y="4602163"/>
          <p14:tracePt t="14331" x="6813550" y="4572000"/>
          <p14:tracePt t="14338" x="6797675" y="4541838"/>
          <p14:tracePt t="14348" x="6797675" y="4511675"/>
          <p14:tracePt t="14354" x="6797675" y="4483100"/>
          <p14:tracePt t="14363" x="6797675" y="4452938"/>
          <p14:tracePt t="14370" x="6797675" y="4422775"/>
          <p14:tracePt t="14380" x="6783388" y="4392613"/>
          <p14:tracePt t="14386" x="6783388" y="4362450"/>
          <p14:tracePt t="14396" x="6783388" y="4332288"/>
          <p14:tracePt t="14402" x="6783388" y="4318000"/>
          <p14:tracePt t="14413" x="6783388" y="4287838"/>
          <p14:tracePt t="14418" x="6783388" y="4257675"/>
          <p14:tracePt t="14430" x="6783388" y="4243388"/>
          <p14:tracePt t="14434" x="6783388" y="4213225"/>
          <p14:tracePt t="14446" x="6783388" y="4198938"/>
          <p14:tracePt t="14450" x="6783388" y="4168775"/>
          <p14:tracePt t="14463" x="6783388" y="4152900"/>
          <p14:tracePt t="14466" x="6783388" y="4138613"/>
          <p14:tracePt t="14480" x="6783388" y="4108450"/>
          <p14:tracePt t="14482" x="6783388" y="4094163"/>
          <p14:tracePt t="14496" x="6783388" y="4078288"/>
          <p14:tracePt t="14499" x="6783388" y="4049713"/>
          <p14:tracePt t="14513" x="6783388" y="4033838"/>
          <p14:tracePt t="14515" x="6783388" y="4019550"/>
          <p14:tracePt t="14530" x="6783388" y="3989388"/>
          <p14:tracePt t="14531" x="6783388" y="3975100"/>
          <p14:tracePt t="14546" x="6783388" y="3944938"/>
          <p14:tracePt t="14548" x="6783388" y="3929063"/>
          <p14:tracePt t="14563" x="6783388" y="3914775"/>
          <p14:tracePt t="14564" x="6783388" y="3898900"/>
          <p14:tracePt t="14571" x="6783388" y="3870325"/>
          <p14:tracePt t="14580" x="6797675" y="3854450"/>
          <p14:tracePt t="14594" x="6797675" y="3840163"/>
          <p14:tracePt t="14603" x="6797675" y="3824288"/>
          <p14:tracePt t="14610" x="6797675" y="3810000"/>
          <p14:tracePt t="14619" x="6797675" y="3779838"/>
          <p14:tracePt t="14626" x="6797675" y="3765550"/>
          <p14:tracePt t="14635" x="6813550" y="3749675"/>
          <p14:tracePt t="14651" x="6813550" y="3735388"/>
          <p14:tracePt t="14659" x="6813550" y="3721100"/>
          <p14:tracePt t="14667" x="6813550" y="3705225"/>
          <p14:tracePt t="14675" x="6813550" y="3690938"/>
          <p14:tracePt t="14682" x="6827838" y="3675063"/>
          <p14:tracePt t="14691" x="6827838" y="3660775"/>
          <p14:tracePt t="14699" x="6827838" y="3644900"/>
          <p14:tracePt t="14715" x="6827838" y="3630613"/>
          <p14:tracePt t="14723" x="6843713" y="3616325"/>
          <p14:tracePt t="14732" x="6843713" y="3600450"/>
          <p14:tracePt t="14739" x="6843713" y="3586163"/>
          <p14:tracePt t="14749" x="6858000" y="3586163"/>
          <p14:tracePt t="14755" x="6858000" y="3570288"/>
          <p14:tracePt t="14766" x="6858000" y="3556000"/>
          <p14:tracePt t="14771" x="6858000" y="3541713"/>
          <p14:tracePt t="14787" x="6872288" y="3525838"/>
          <p14:tracePt t="14795" x="6872288" y="3511550"/>
          <p14:tracePt t="14803" x="6872288" y="3495675"/>
          <p14:tracePt t="14811" x="6872288" y="3481388"/>
          <p14:tracePt t="14819" x="6888163" y="3481388"/>
          <p14:tracePt t="14827" x="6888163" y="3467100"/>
          <p14:tracePt t="14835" x="6888163" y="3451225"/>
          <p14:tracePt t="14843" x="6902450" y="3436938"/>
          <p14:tracePt t="14852" x="6902450" y="3421063"/>
          <p14:tracePt t="14867" x="6902450" y="3406775"/>
          <p14:tracePt t="14876" x="6918325" y="3390900"/>
          <p14:tracePt t="14883" x="6918325" y="3376613"/>
          <p14:tracePt t="14899" x="6932613" y="3362325"/>
          <p14:tracePt t="14908" x="6932613" y="3346450"/>
          <p14:tracePt t="14923" x="6946900" y="3332163"/>
          <p14:tracePt t="14932" x="6946900" y="3316288"/>
          <p14:tracePt t="14949" x="6962775" y="3302000"/>
          <p14:tracePt t="14955" x="6962775" y="3287713"/>
          <p14:tracePt t="14965" x="6977063" y="3271838"/>
          <p14:tracePt t="14982" x="6992938" y="3257550"/>
          <p14:tracePt t="14987" x="6992938" y="3241675"/>
          <p14:tracePt t="14998" x="7007225" y="3241675"/>
          <p14:tracePt t="15004" x="7007225" y="3227388"/>
          <p14:tracePt t="15020" x="7023100" y="3213100"/>
          <p14:tracePt t="15036" x="7037388" y="3197225"/>
          <p14:tracePt t="15052" x="7037388" y="3182938"/>
          <p14:tracePt t="15060" x="7051675" y="3182938"/>
          <p14:tracePt t="15076" x="7067550" y="3167063"/>
          <p14:tracePt t="15092" x="7067550" y="3152775"/>
          <p14:tracePt t="15100" x="7081838" y="3152775"/>
          <p14:tracePt t="15116" x="7097713" y="3136900"/>
          <p14:tracePt t="15132" x="7112000" y="3122613"/>
          <p14:tracePt t="15156" x="7126288" y="3108325"/>
          <p14:tracePt t="15172" x="7142163" y="3108325"/>
          <p14:tracePt t="15189" x="7156450" y="3092450"/>
          <p14:tracePt t="15204" x="7172325" y="3078163"/>
          <p14:tracePt t="15220" x="7186613" y="3062288"/>
          <p14:tracePt t="15228" x="7200900" y="3062288"/>
          <p14:tracePt t="15244" x="7216775" y="3048000"/>
          <p14:tracePt t="15253" x="7231063" y="3033713"/>
          <p14:tracePt t="15269" x="7246938" y="3033713"/>
          <p14:tracePt t="15276" x="7261225" y="3017838"/>
          <p14:tracePt t="15285" x="7277100" y="3003550"/>
          <p14:tracePt t="15301" x="7291388" y="2987675"/>
          <p14:tracePt t="15309" x="7305675" y="2987675"/>
          <p14:tracePt t="15317" x="7321550" y="2973388"/>
          <p14:tracePt t="15325" x="7335838" y="2973388"/>
          <p14:tracePt t="15333" x="7351713" y="2959100"/>
          <p14:tracePt t="15341" x="7366000" y="2959100"/>
          <p14:tracePt t="15349" x="7380288" y="2959100"/>
          <p14:tracePt t="15356" x="7396163" y="2943225"/>
          <p14:tracePt t="15365" x="7410450" y="2943225"/>
          <p14:tracePt t="15373" x="7426325" y="2928938"/>
          <p14:tracePt t="15382" x="7440613" y="2928938"/>
          <p14:tracePt t="15389" x="7454900" y="2913063"/>
          <p14:tracePt t="15398" x="7470775" y="2913063"/>
          <p14:tracePt t="15405" x="7485063" y="2898775"/>
          <p14:tracePt t="15416" x="7500938" y="2898775"/>
          <p14:tracePt t="15421" x="7515225" y="2882900"/>
          <p14:tracePt t="15431" x="7531100" y="2882900"/>
          <p14:tracePt t="15437" x="7545388" y="2868613"/>
          <p14:tracePt t="15445" x="7559675" y="2868613"/>
          <p14:tracePt t="15453" x="7589838" y="2854325"/>
          <p14:tracePt t="15465" x="7605713" y="2854325"/>
          <p14:tracePt t="15469" x="7620000" y="2838450"/>
          <p14:tracePt t="15477" x="7634288" y="2838450"/>
          <p14:tracePt t="15486" x="7664450" y="2824163"/>
          <p14:tracePt t="15493" x="7694613" y="2824163"/>
          <p14:tracePt t="15501" x="7708900" y="2824163"/>
          <p14:tracePt t="15509" x="7724775" y="2808288"/>
          <p14:tracePt t="15517" x="7754938" y="2808288"/>
          <p14:tracePt t="15525" x="7785100" y="2808288"/>
          <p14:tracePt t="15534" x="7799388" y="2794000"/>
          <p14:tracePt t="15541" x="7829550" y="2794000"/>
          <p14:tracePt t="15549" x="7843838" y="2794000"/>
          <p14:tracePt t="15558" x="7859713" y="2779713"/>
          <p14:tracePt t="15566" x="7888288" y="2779713"/>
          <p14:tracePt t="15573" x="7918450" y="2763838"/>
          <p14:tracePt t="15581" x="7934325" y="2763838"/>
          <p14:tracePt t="15590" x="7948613" y="2749550"/>
          <p14:tracePt t="15598" x="7978775" y="2749550"/>
          <p14:tracePt t="15606" x="8008938" y="2749550"/>
          <p14:tracePt t="15615" x="8023225" y="2733675"/>
          <p14:tracePt t="15622" x="8039100" y="2733675"/>
          <p14:tracePt t="15631" x="8067675" y="2733675"/>
          <p14:tracePt t="15638" x="8083550" y="2719388"/>
          <p14:tracePt t="15647" x="8097838" y="2719388"/>
          <p14:tracePt t="15654" x="8128000" y="2719388"/>
          <p14:tracePt t="15663" x="8158163" y="2719388"/>
          <p14:tracePt t="15670" x="8172450" y="2705100"/>
          <p14:tracePt t="15680" x="8202613" y="2705100"/>
          <p14:tracePt t="15686" x="8216900" y="2705100"/>
          <p14:tracePt t="15697" x="8247063" y="2705100"/>
          <p14:tracePt t="15702" x="8262938" y="2689225"/>
          <p14:tracePt t="15713" x="8293100" y="2689225"/>
          <p14:tracePt t="15718" x="8321675" y="2689225"/>
          <p14:tracePt t="15730" x="8337550" y="2674938"/>
          <p14:tracePt t="15734" x="8367713" y="2674938"/>
          <p14:tracePt t="15746" x="8396288" y="2674938"/>
          <p14:tracePt t="15750" x="8412163" y="2674938"/>
          <p14:tracePt t="15763" x="8456613" y="2674938"/>
          <p14:tracePt t="15766" x="8486775" y="2674938"/>
          <p14:tracePt t="15780" x="8516938" y="2674938"/>
          <p14:tracePt t="15782" x="8547100" y="2674938"/>
          <p14:tracePt t="15796" x="8575675" y="2674938"/>
          <p14:tracePt t="15799" x="8621713" y="2674938"/>
          <p14:tracePt t="15813" x="8650288" y="2674938"/>
          <p14:tracePt t="15815" x="8680450" y="2674938"/>
          <p14:tracePt t="15830" x="8710613" y="2674938"/>
          <p14:tracePt t="15832" x="8740775" y="2674938"/>
          <p14:tracePt t="15847" x="8770938" y="2674938"/>
          <p14:tracePt t="15848" x="8815388" y="2674938"/>
          <p14:tracePt t="15863" x="8845550" y="2674938"/>
          <p14:tracePt t="15864" x="8890000" y="2674938"/>
          <p14:tracePt t="15871" x="8934450" y="2674938"/>
          <p14:tracePt t="15880" x="8978900" y="2674938"/>
          <p14:tracePt t="15887" x="9024938" y="2674938"/>
          <p14:tracePt t="15896" x="9039225" y="2674938"/>
          <p14:tracePt t="15902" x="9083675" y="2689225"/>
          <p14:tracePt t="15913" x="9129713" y="2689225"/>
          <p14:tracePt t="15919" x="9174163" y="2689225"/>
          <p14:tracePt t="15930" x="9218613" y="2705100"/>
          <p14:tracePt t="15934" x="9263063" y="2719388"/>
          <p14:tracePt t="15947" x="9293225" y="2719388"/>
          <p14:tracePt t="15950" x="9337675" y="2733675"/>
          <p14:tracePt t="15963" x="9398000" y="2763838"/>
          <p14:tracePt t="15966" x="9412288" y="2763838"/>
          <p14:tracePt t="15980" x="9472613" y="2794000"/>
          <p14:tracePt t="15982" x="9517063" y="2808288"/>
          <p14:tracePt t="15996" x="9563100" y="2838450"/>
          <p14:tracePt t="15999" x="9607550" y="2854325"/>
          <p14:tracePt t="16013" x="9637713" y="2882900"/>
          <p14:tracePt t="16015" x="9696450" y="2913063"/>
          <p14:tracePt t="16030" x="9740900" y="2973388"/>
          <p14:tracePt t="16032" x="9786938" y="3033713"/>
          <p14:tracePt t="16047" x="9845675" y="3108325"/>
          <p14:tracePt t="16048" x="9936163" y="3241675"/>
          <p14:tracePt t="16063" x="9994900" y="3362325"/>
          <p14:tracePt t="16066" x="10055225" y="3495675"/>
          <p14:tracePt t="16080" x="10085388" y="3570288"/>
          <p14:tracePt t="16081" x="10129838" y="3705225"/>
          <p14:tracePt t="16633" x="10129838" y="3735388"/>
          <p14:tracePt t="16641" x="10145713" y="3765550"/>
          <p14:tracePt t="16649" x="10160000" y="3810000"/>
          <p14:tracePt t="16657" x="10174288" y="3854450"/>
          <p14:tracePt t="16665" x="10190163" y="3898900"/>
          <p14:tracePt t="16673" x="10204450" y="3959225"/>
          <p14:tracePt t="16683" x="10220325" y="4019550"/>
          <p14:tracePt t="16689" x="10248900" y="4078288"/>
          <p14:tracePt t="16699" x="10264775" y="4138613"/>
          <p14:tracePt t="16705" x="10264775" y="4152900"/>
          <p14:tracePt t="16716" x="10279063" y="4213225"/>
          <p14:tracePt t="16721" x="10294938" y="4257675"/>
          <p14:tracePt t="16732" x="10294938" y="4303713"/>
          <p14:tracePt t="16738" x="10309225" y="4332288"/>
          <p14:tracePt t="16745" x="10309225" y="4378325"/>
          <p14:tracePt t="16753" x="10309225" y="4406900"/>
          <p14:tracePt t="16765" x="10309225" y="4437063"/>
          <p14:tracePt t="16769" x="10309225" y="4467225"/>
          <p14:tracePt t="16777" x="10309225" y="4527550"/>
          <p14:tracePt t="16786" x="10309225" y="4557713"/>
          <p14:tracePt t="16793" x="10309225" y="4586288"/>
          <p14:tracePt t="16801" x="10294938" y="4646613"/>
          <p14:tracePt t="16810" x="10279063" y="4660900"/>
          <p14:tracePt t="16818" x="10264775" y="4706938"/>
          <p14:tracePt t="16825" x="10248900" y="4737100"/>
          <p14:tracePt t="16833" x="10234613" y="4765675"/>
          <p14:tracePt t="16841" x="10220325" y="4795838"/>
          <p14:tracePt t="16849" x="10204450" y="4826000"/>
          <p14:tracePt t="16857" x="10190163" y="4840288"/>
          <p14:tracePt t="16865" x="10174288" y="4856163"/>
          <p14:tracePt t="16873" x="10174288" y="4870450"/>
          <p14:tracePt t="16881" x="10160000" y="4886325"/>
          <p14:tracePt t="16890" x="10145713" y="4900613"/>
          <p14:tracePt t="16898" x="10129838" y="4900613"/>
          <p14:tracePt t="16905" x="10115550" y="4914900"/>
          <p14:tracePt t="16915" x="10099675" y="4930775"/>
          <p14:tracePt t="16922" x="10085388" y="4945063"/>
          <p14:tracePt t="16932" x="10071100" y="4960938"/>
          <p14:tracePt t="16938" x="10040938" y="4975225"/>
          <p14:tracePt t="16948" x="10025063" y="4975225"/>
          <p14:tracePt t="16954" x="10010775" y="4991100"/>
          <p14:tracePt t="16963" x="9994900" y="5005388"/>
          <p14:tracePt t="16969" x="9980613" y="5005388"/>
          <p14:tracePt t="16979" x="9950450" y="5019675"/>
          <p14:tracePt t="16985" x="9936163" y="5035550"/>
          <p14:tracePt t="16996" x="9920288" y="5035550"/>
          <p14:tracePt t="17009" x="9906000" y="5049838"/>
          <p14:tracePt t="17018" x="9891713" y="5049838"/>
          <p14:tracePt t="17034" x="9891713" y="5065713"/>
          <p14:tracePt t="17042" x="9875838" y="5065713"/>
          <p14:tracePt t="17187" x="9875838" y="5049838"/>
          <p14:tracePt t="17203" x="9891713" y="5035550"/>
          <p14:tracePt t="17211" x="9906000" y="5005388"/>
          <p14:tracePt t="17221" x="9936163" y="4991100"/>
          <p14:tracePt t="17226" x="9950450" y="4960938"/>
          <p14:tracePt t="17235" x="9994900" y="4914900"/>
          <p14:tracePt t="17243" x="10025063" y="4886325"/>
          <p14:tracePt t="17251" x="10071100" y="4840288"/>
          <p14:tracePt t="17259" x="10115550" y="4781550"/>
          <p14:tracePt t="17267" x="10160000" y="4721225"/>
          <p14:tracePt t="17275" x="10190163" y="4676775"/>
          <p14:tracePt t="17283" x="10220325" y="4616450"/>
          <p14:tracePt t="17291" x="10248900" y="4557713"/>
          <p14:tracePt t="17298" x="10279063" y="4497388"/>
          <p14:tracePt t="17307" x="10294938" y="4437063"/>
          <p14:tracePt t="17315" x="10309225" y="4378325"/>
          <p14:tracePt t="17323" x="10325100" y="4332288"/>
          <p14:tracePt t="17332" x="10325100" y="4273550"/>
          <p14:tracePt t="17339" x="10339388" y="4213225"/>
          <p14:tracePt t="17348" x="10339388" y="4152900"/>
          <p14:tracePt t="17355" x="10339388" y="4124325"/>
          <p14:tracePt t="17365" x="10339388" y="4033838"/>
          <p14:tracePt t="17371" x="10339388" y="4003675"/>
          <p14:tracePt t="17382" x="10339388" y="3959225"/>
          <p14:tracePt t="17387" x="10339388" y="3929063"/>
          <p14:tracePt t="17395" x="10339388" y="3884613"/>
          <p14:tracePt t="17403" x="10339388" y="3854450"/>
          <p14:tracePt t="17411" x="10339388" y="3824288"/>
          <p14:tracePt t="17420" x="10325100" y="3795713"/>
          <p14:tracePt t="17427" x="10309225" y="3765550"/>
          <p14:tracePt t="17436" x="10309225" y="3735388"/>
          <p14:tracePt t="17444" x="10294938" y="3705225"/>
          <p14:tracePt t="17452" x="10294938" y="3690938"/>
          <p14:tracePt t="17460" x="10279063" y="3660775"/>
          <p14:tracePt t="17468" x="10264775" y="3630613"/>
          <p14:tracePt t="17476" x="10248900" y="3616325"/>
          <p14:tracePt t="17483" x="10234613" y="3586163"/>
          <p14:tracePt t="17492" x="10220325" y="3541713"/>
          <p14:tracePt t="17499" x="10204450" y="3511550"/>
          <p14:tracePt t="17508" x="10190163" y="3495675"/>
          <p14:tracePt t="17515" x="10190163" y="3467100"/>
          <p14:tracePt t="17524" x="10160000" y="3436938"/>
          <p14:tracePt t="17531" x="10145713" y="3406775"/>
          <p14:tracePt t="17540" x="10129838" y="3390900"/>
          <p14:tracePt t="17548" x="10115550" y="3362325"/>
          <p14:tracePt t="17556" x="10099675" y="3346450"/>
          <p14:tracePt t="17565" x="10085388" y="3332163"/>
          <p14:tracePt t="17572" x="10055225" y="3302000"/>
          <p14:tracePt t="17581" x="10040938" y="3287713"/>
          <p14:tracePt t="17588" x="10025063" y="3257550"/>
          <p14:tracePt t="17598" x="9994900" y="3241675"/>
          <p14:tracePt t="17604" x="9980613" y="3213100"/>
          <p14:tracePt t="17613" x="9950450" y="3197225"/>
          <p14:tracePt t="17620" x="9936163" y="3182938"/>
          <p14:tracePt t="17630" x="9906000" y="3152775"/>
          <p14:tracePt t="17636" x="9891713" y="3136900"/>
          <p14:tracePt t="17646" x="9861550" y="3122613"/>
          <p14:tracePt t="17652" x="9845675" y="3108325"/>
          <p14:tracePt t="17663" x="9831388" y="3092450"/>
          <p14:tracePt t="17668" x="9801225" y="3078163"/>
          <p14:tracePt t="17680" x="9771063" y="3062288"/>
          <p14:tracePt t="17684" x="9756775" y="3062288"/>
          <p14:tracePt t="17697" x="9726613" y="3048000"/>
          <p14:tracePt t="17700" x="9696450" y="3033713"/>
          <p14:tracePt t="17713" x="9666288" y="3017838"/>
          <p14:tracePt t="17716" x="9652000" y="3017838"/>
          <p14:tracePt t="17730" x="9621838" y="3003550"/>
          <p14:tracePt t="17732" x="9591675" y="2987675"/>
          <p14:tracePt t="17747" x="9547225" y="2987675"/>
          <p14:tracePt t="17749" x="9532938" y="2973388"/>
          <p14:tracePt t="17763" x="9502775" y="2973388"/>
          <p14:tracePt t="17765" x="9458325" y="2959100"/>
          <p14:tracePt t="17780" x="9412288" y="2943225"/>
          <p14:tracePt t="17782" x="9367838" y="2943225"/>
          <p14:tracePt t="17797" x="9353550" y="2928938"/>
          <p14:tracePt t="17800" x="9293225" y="2913063"/>
          <p14:tracePt t="17814" x="9248775" y="2898775"/>
          <p14:tracePt t="17815" x="9218613" y="2898775"/>
          <p14:tracePt t="17830" x="9174163" y="2882900"/>
          <p14:tracePt t="17831" x="9144000" y="2868613"/>
          <p14:tracePt t="17836" x="9113838" y="2868613"/>
          <p14:tracePt t="17846" x="9069388" y="2854325"/>
          <p14:tracePt t="17853" x="9039225" y="2838450"/>
          <p14:tracePt t="17863" x="8994775" y="2824163"/>
          <p14:tracePt t="17869" x="8978900" y="2808288"/>
          <p14:tracePt t="17880" x="8950325" y="2794000"/>
          <p14:tracePt t="17885" x="8920163" y="2779713"/>
          <p14:tracePt t="17897" x="8904288" y="2779713"/>
          <p14:tracePt t="17901" x="8875713" y="2763838"/>
          <p14:tracePt t="17913" x="8845550" y="2763838"/>
          <p14:tracePt t="17916" x="8815388" y="2749550"/>
          <p14:tracePt t="17930" x="8785225" y="2749550"/>
          <p14:tracePt t="17932" x="8755063" y="2749550"/>
          <p14:tracePt t="17946" x="8724900" y="2733675"/>
          <p14:tracePt t="17948" x="8696325" y="2733675"/>
          <p14:tracePt t="17963" x="8666163" y="2733675"/>
          <p14:tracePt t="17965" x="8636000" y="2733675"/>
          <p14:tracePt t="17980" x="8591550" y="2733675"/>
          <p14:tracePt t="17982" x="8575675" y="2733675"/>
          <p14:tracePt t="17997" x="8531225" y="2733675"/>
          <p14:tracePt t="17999" x="8501063" y="2733675"/>
          <p14:tracePt t="18013" x="8456613" y="2733675"/>
          <p14:tracePt t="18015" x="8426450" y="2733675"/>
          <p14:tracePt t="18030" x="8367713" y="2733675"/>
          <p14:tracePt t="18032" x="8351838" y="2733675"/>
          <p14:tracePt t="18046" x="8293100" y="2733675"/>
          <p14:tracePt t="18048" x="8262938" y="2733675"/>
          <p14:tracePt t="18053" x="8216900" y="2749550"/>
          <p14:tracePt t="18063" x="8158163" y="2763838"/>
          <p14:tracePt t="18069" x="8142288" y="2763838"/>
          <p14:tracePt t="18079" x="8067675" y="2779713"/>
          <p14:tracePt t="18085" x="8023225" y="2794000"/>
          <p14:tracePt t="18096" x="7978775" y="2808288"/>
          <p14:tracePt t="18101" x="7934325" y="2824163"/>
          <p14:tracePt t="18113" x="7888288" y="2838450"/>
          <p14:tracePt t="18117" x="7829550" y="2868613"/>
          <p14:tracePt t="18130" x="7785100" y="2882900"/>
          <p14:tracePt t="18133" x="7724775" y="2913063"/>
          <p14:tracePt t="18147" x="7680325" y="2943225"/>
          <p14:tracePt t="18149" x="7620000" y="2973388"/>
          <p14:tracePt t="18163" x="7575550" y="3017838"/>
          <p14:tracePt t="18166" x="7531100" y="3033713"/>
          <p14:tracePt t="18180" x="7470775" y="3078163"/>
          <p14:tracePt t="18182" x="7426325" y="3108325"/>
          <p14:tracePt t="18197" x="7366000" y="3136900"/>
          <p14:tracePt t="18200" x="7351713" y="3152775"/>
          <p14:tracePt t="18213" x="7305675" y="3182938"/>
          <p14:tracePt t="18215" x="7277100" y="3213100"/>
          <p14:tracePt t="18230" x="7246938" y="3241675"/>
          <p14:tracePt t="18233" x="7216775" y="3257550"/>
          <p14:tracePt t="18247" x="7186613" y="3302000"/>
          <p14:tracePt t="18248" x="7156450" y="3316288"/>
          <p14:tracePt t="18254" x="7142163" y="3346450"/>
          <p14:tracePt t="18263" x="7126288" y="3362325"/>
          <p14:tracePt t="18270" x="7112000" y="3390900"/>
          <p14:tracePt t="18280" x="7097713" y="3421063"/>
          <p14:tracePt t="18286" x="7081838" y="3451225"/>
          <p14:tracePt t="18297" x="7067550" y="3481388"/>
          <p14:tracePt t="18302" x="7067550" y="3511550"/>
          <p14:tracePt t="18313" x="7051675" y="3541713"/>
          <p14:tracePt t="18318" x="7037388" y="3570288"/>
          <p14:tracePt t="18330" x="7037388" y="3616325"/>
          <p14:tracePt t="18334" x="7023100" y="3644900"/>
          <p14:tracePt t="18347" x="7007225" y="3705225"/>
          <p14:tracePt t="18776" x="6888163" y="3705225"/>
          <p14:tracePt t="18787" x="6769100" y="3705225"/>
          <p14:tracePt t="18791" x="6664325" y="3705225"/>
          <p14:tracePt t="18800" x="6573838" y="3705225"/>
          <p14:tracePt t="18808" x="6484938" y="3721100"/>
          <p14:tracePt t="18815" x="6410325" y="3735388"/>
          <p14:tracePt t="18824" x="6350000" y="3749675"/>
          <p14:tracePt t="18832" x="6275388" y="3765550"/>
          <p14:tracePt t="18840" x="6230938" y="3779838"/>
          <p14:tracePt t="18849" x="6170613" y="3795713"/>
          <p14:tracePt t="18856" x="6065838" y="3810000"/>
          <p14:tracePt t="18866" x="5961063" y="3824288"/>
          <p14:tracePt t="18872" x="5856288" y="3840163"/>
          <p14:tracePt t="18882" x="5753100" y="3854450"/>
          <p14:tracePt t="18887" x="5632450" y="3854450"/>
          <p14:tracePt t="18898" x="5513388" y="3854450"/>
          <p14:tracePt t="18904" x="5303838" y="3854450"/>
          <p14:tracePt t="18912" x="5168900" y="3854450"/>
          <p14:tracePt t="18920" x="5094288" y="3854450"/>
          <p14:tracePt t="18928" x="4960938" y="3854450"/>
          <p14:tracePt t="18937" x="4811713" y="3840163"/>
          <p14:tracePt t="18944" x="4676775" y="3824288"/>
          <p14:tracePt t="18952" x="4541838" y="3810000"/>
          <p14:tracePt t="18961" x="4392613" y="3795713"/>
          <p14:tracePt t="18969" x="4273550" y="3779838"/>
          <p14:tracePt t="18976" x="4152900" y="3765550"/>
          <p14:tracePt t="18985" x="4049713" y="3765550"/>
          <p14:tracePt t="18992" x="3959225" y="3765550"/>
          <p14:tracePt t="19001" x="3884613" y="3765550"/>
          <p14:tracePt t="19009" x="3854450" y="3765550"/>
          <p14:tracePt t="19016" x="3779838" y="3765550"/>
          <p14:tracePt t="19025" x="3735388" y="3765550"/>
          <p14:tracePt t="19032" x="3690938" y="3765550"/>
          <p14:tracePt t="19041" x="3644900" y="3765550"/>
          <p14:tracePt t="19049" x="3616325" y="3765550"/>
          <p14:tracePt t="19057" x="3586163" y="3765550"/>
          <p14:tracePt t="19066" x="3570288" y="3765550"/>
          <p14:tracePt t="19073" x="3541713" y="3779838"/>
          <p14:tracePt t="19082" x="3525838" y="3779838"/>
          <p14:tracePt t="19099" x="3511550" y="3795713"/>
          <p14:tracePt t="19105" x="3495675" y="3795713"/>
          <p14:tracePt t="19128" x="3495675" y="3810000"/>
          <p14:tracePt t="19145" x="3481388" y="3810000"/>
          <p14:tracePt t="19169" x="3481388" y="3824288"/>
          <p14:tracePt t="19193" x="3481388" y="3840163"/>
          <p14:tracePt t="19209" x="3481388" y="3854450"/>
          <p14:tracePt t="19225" x="3481388" y="3870325"/>
          <p14:tracePt t="19249" x="3481388" y="3884613"/>
          <p14:tracePt t="19273" x="3481388" y="3898900"/>
          <p14:tracePt t="19297" x="3481388" y="3914775"/>
          <p14:tracePt t="19317" x="3495675" y="3914775"/>
          <p14:tracePt t="19321" x="3495675" y="3929063"/>
          <p14:tracePt t="19332" x="3511550" y="3929063"/>
          <p14:tracePt t="19345" x="3525838" y="3944938"/>
          <p14:tracePt t="19361" x="3541713" y="3944938"/>
          <p14:tracePt t="19377" x="3556000" y="3944938"/>
          <p14:tracePt t="19393" x="3570288" y="3944938"/>
          <p14:tracePt t="19402" x="3586163" y="3944938"/>
          <p14:tracePt t="19410" x="3600450" y="3944938"/>
          <p14:tracePt t="19418" x="3600450" y="3929063"/>
          <p14:tracePt t="19426" x="3616325" y="3914775"/>
          <p14:tracePt t="19434" x="3630613" y="3914775"/>
          <p14:tracePt t="19442" x="3630613" y="3898900"/>
          <p14:tracePt t="19450" x="3644900" y="3884613"/>
          <p14:tracePt t="19458" x="3660775" y="3870325"/>
          <p14:tracePt t="19465" x="3660775" y="3854450"/>
          <p14:tracePt t="19474" x="3675063" y="3854450"/>
          <p14:tracePt t="19482" x="3690938" y="3840163"/>
          <p14:tracePt t="19490" x="3690938" y="3824288"/>
          <p14:tracePt t="19506" x="3705225" y="3824288"/>
          <p14:tracePt t="19530" x="3721100" y="3824288"/>
          <p14:tracePt t="19562" x="3735388" y="3824288"/>
          <p14:tracePt t="19586" x="3749675" y="3824288"/>
          <p14:tracePt t="19610" x="3765550" y="3840163"/>
          <p14:tracePt t="19626" x="3765550" y="3854450"/>
          <p14:tracePt t="19634" x="3779838" y="3854450"/>
          <p14:tracePt t="19650" x="3779838" y="3870325"/>
          <p14:tracePt t="19667" x="3795713" y="3870325"/>
          <p14:tracePt t="19683" x="3795713" y="3884613"/>
          <p14:tracePt t="19706" x="3795713" y="3898900"/>
          <p14:tracePt t="19787" x="3795713" y="3914775"/>
          <p14:tracePt t="19859" x="3795713" y="3929063"/>
          <p14:tracePt t="19923" x="3779838" y="3944938"/>
          <p14:tracePt t="19955" x="3765550" y="3944938"/>
          <p14:tracePt t="19971" x="3765550" y="3959225"/>
          <p14:tracePt t="19983" x="3749675" y="3959225"/>
          <p14:tracePt t="20004" x="3735388" y="3975100"/>
          <p14:tracePt t="20020" x="3735388" y="3989388"/>
          <p14:tracePt t="20028" x="3721100" y="3989388"/>
          <p14:tracePt t="20036" x="3721100" y="4003675"/>
          <p14:tracePt t="20044" x="3705225" y="4003675"/>
          <p14:tracePt t="20052" x="3705225" y="4019550"/>
          <p14:tracePt t="20076" x="3690938" y="4019550"/>
          <p14:tracePt t="20084" x="3690938" y="4033838"/>
          <p14:tracePt t="20108" x="3675063" y="4033838"/>
          <p14:tracePt t="20116" x="3675063" y="4049713"/>
          <p14:tracePt t="20139" x="3660775" y="4064000"/>
          <p14:tracePt t="20164" x="3644900" y="4078288"/>
          <p14:tracePt t="20182" x="3630613" y="4078288"/>
          <p14:tracePt t="20188" x="3630613" y="4094163"/>
          <p14:tracePt t="20199" x="3616325" y="4094163"/>
          <p14:tracePt t="20215" x="3616325" y="4108450"/>
          <p14:tracePt t="20220" x="3600450" y="4108450"/>
          <p14:tracePt t="20228" x="3600450" y="4124325"/>
          <p14:tracePt t="20236" x="3586163" y="4124325"/>
          <p14:tracePt t="20252" x="3586163" y="4138613"/>
          <p14:tracePt t="20261" x="3570288" y="4138613"/>
          <p14:tracePt t="20268" x="3570288" y="4152900"/>
          <p14:tracePt t="20276" x="3556000" y="4152900"/>
          <p14:tracePt t="20284" x="3556000" y="4168775"/>
          <p14:tracePt t="20300" x="3541713" y="4183063"/>
          <p14:tracePt t="20324" x="3541713" y="4198938"/>
          <p14:tracePt t="20333" x="3525838" y="4198938"/>
          <p14:tracePt t="20341" x="3525838" y="4213225"/>
          <p14:tracePt t="20356" x="3511550" y="4229100"/>
          <p14:tracePt t="20372" x="3511550" y="4243388"/>
          <p14:tracePt t="20382" x="3495675" y="4243388"/>
          <p14:tracePt t="20389" x="3495675" y="4257675"/>
          <p14:tracePt t="20405" x="3481388" y="4273550"/>
          <p14:tracePt t="20421" x="3481388" y="4287838"/>
          <p14:tracePt t="20437" x="3467100" y="4287838"/>
          <p14:tracePt t="20448" x="3467100" y="4303713"/>
          <p14:tracePt t="20477" x="3467100" y="4318000"/>
          <p14:tracePt t="20493" x="3467100" y="4332288"/>
          <p14:tracePt t="20509" x="3451225" y="4348163"/>
          <p14:tracePt t="20517" x="3451225" y="4362450"/>
          <p14:tracePt t="20541" x="3451225" y="4378325"/>
          <p14:tracePt t="20557" x="3451225" y="4392613"/>
          <p14:tracePt t="20573" x="3451225" y="4406900"/>
          <p14:tracePt t="20605" x="3451225" y="4422775"/>
          <p14:tracePt t="20646" x="3451225" y="4437063"/>
          <p14:tracePt t="20686" x="3451225" y="4452938"/>
          <p14:tracePt t="20703" x="3467100" y="4452938"/>
          <p14:tracePt t="20710" x="3467100" y="4467225"/>
          <p14:tracePt t="20726" x="3481388" y="4467225"/>
          <p14:tracePt t="20734" x="3481388" y="4483100"/>
          <p14:tracePt t="20758" x="3495675" y="4497388"/>
          <p14:tracePt t="20782" x="3511550" y="4497388"/>
          <p14:tracePt t="20790" x="3511550" y="4511675"/>
          <p14:tracePt t="20799" x="3525838" y="4511675"/>
          <p14:tracePt t="20816" x="3541713" y="4511675"/>
          <p14:tracePt t="20833" x="3556000" y="4511675"/>
          <p14:tracePt t="20838" x="3556000" y="4527550"/>
          <p14:tracePt t="20849" x="3570288" y="4527550"/>
          <p14:tracePt t="20854" x="3586163" y="4527550"/>
          <p14:tracePt t="20870" x="3600450" y="4541838"/>
          <p14:tracePt t="20886" x="3616325" y="4541838"/>
          <p14:tracePt t="20903" x="3630613" y="4541838"/>
          <p14:tracePt t="20910" x="3644900" y="4557713"/>
          <p14:tracePt t="20926" x="3660775" y="4557713"/>
          <p14:tracePt t="20950" x="3675063" y="4572000"/>
          <p14:tracePt t="20975" x="3690938" y="4572000"/>
          <p14:tracePt t="21015" x="3690938" y="4586288"/>
          <p14:tracePt t="21071" x="3690938" y="4602163"/>
          <p14:tracePt t="21103" x="3690938" y="4616450"/>
          <p14:tracePt t="21127" x="3690938" y="4632325"/>
          <p14:tracePt t="21136" x="3690938" y="4646613"/>
          <p14:tracePt t="21143" x="3675063" y="4646613"/>
          <p14:tracePt t="21151" x="3675063" y="4660900"/>
          <p14:tracePt t="21159" x="3675063" y="4676775"/>
          <p14:tracePt t="21167" x="3660775" y="4676775"/>
          <p14:tracePt t="21175" x="3660775" y="4691063"/>
          <p14:tracePt t="21183" x="3644900" y="4691063"/>
          <p14:tracePt t="21199" x="3644900" y="4706938"/>
          <p14:tracePt t="21207" x="3630613" y="4706938"/>
          <p14:tracePt t="21280" x="3616325" y="4706938"/>
          <p14:tracePt t="21311" x="3616325" y="4691063"/>
          <p14:tracePt t="21320" x="3616325" y="4676775"/>
          <p14:tracePt t="21328" x="3600450" y="4676775"/>
          <p14:tracePt t="21335" x="3600450" y="4660900"/>
          <p14:tracePt t="21344" x="3600450" y="4646613"/>
          <p14:tracePt t="21352" x="3600450" y="4632325"/>
          <p14:tracePt t="21368" x="3600450" y="4616450"/>
          <p14:tracePt t="21376" x="3586163" y="4602163"/>
          <p14:tracePt t="21384" x="3586163" y="4586288"/>
          <p14:tracePt t="21392" x="3586163" y="4572000"/>
          <p14:tracePt t="21401" x="3570288" y="4572000"/>
          <p14:tracePt t="21408" x="3570288" y="4557713"/>
          <p14:tracePt t="21416" x="3570288" y="4541838"/>
          <p14:tracePt t="21432" x="3556000" y="4527550"/>
          <p14:tracePt t="21449" x="3556000" y="4511675"/>
          <p14:tracePt t="21456" x="3541713" y="4497388"/>
          <p14:tracePt t="21472" x="3525838" y="4483100"/>
          <p14:tracePt t="21488" x="3525838" y="4467225"/>
          <p14:tracePt t="21499" x="3511550" y="4467225"/>
          <p14:tracePt t="21504" x="3511550" y="4452938"/>
          <p14:tracePt t="21512" x="3495675" y="4452938"/>
          <p14:tracePt t="21528" x="3481388" y="4437063"/>
          <p14:tracePt t="21537" x="3467100" y="4437063"/>
          <p14:tracePt t="21553" x="3451225" y="4437063"/>
          <p14:tracePt t="21561" x="3436938" y="4422775"/>
          <p14:tracePt t="21576" x="3421063" y="4422775"/>
          <p14:tracePt t="21585" x="3406775" y="4422775"/>
          <p14:tracePt t="21592" x="3390900" y="4422775"/>
          <p14:tracePt t="21601" x="3376613" y="4406900"/>
          <p14:tracePt t="21608" x="3362325" y="4406900"/>
          <p14:tracePt t="21616" x="3346450" y="4406900"/>
          <p14:tracePt t="21633" x="3316288" y="4392613"/>
          <p14:tracePt t="21641" x="3302000" y="4392613"/>
          <p14:tracePt t="21649" x="3287713" y="4392613"/>
          <p14:tracePt t="21657" x="3271838" y="4392613"/>
          <p14:tracePt t="21665" x="3257550" y="4392613"/>
          <p14:tracePt t="21673" x="3241675" y="4392613"/>
          <p14:tracePt t="21682" x="3227388" y="4392613"/>
          <p14:tracePt t="21689" x="3213100" y="4378325"/>
          <p14:tracePt t="21698" x="3197225" y="4378325"/>
          <p14:tracePt t="21705" x="3182938" y="4378325"/>
          <p14:tracePt t="21717" x="3167063" y="4378325"/>
          <p14:tracePt t="21721" x="3152775" y="4378325"/>
          <p14:tracePt t="21732" x="3136900" y="4378325"/>
          <p14:tracePt t="21738" x="3122613" y="4378325"/>
          <p14:tracePt t="21745" x="3108325" y="4378325"/>
          <p14:tracePt t="21753" x="3092450" y="4378325"/>
          <p14:tracePt t="21765" x="3078163" y="4378325"/>
          <p14:tracePt t="21769" x="3062288" y="4378325"/>
          <p14:tracePt t="21785" x="3048000" y="4378325"/>
          <p14:tracePt t="21793" x="3033713" y="4378325"/>
          <p14:tracePt t="21801" x="3017838" y="4378325"/>
          <p14:tracePt t="21810" x="3003550" y="4378325"/>
          <p14:tracePt t="21817" x="2987675" y="4378325"/>
          <p14:tracePt t="21825" x="2973388" y="4378325"/>
          <p14:tracePt t="21842" x="2959100" y="4392613"/>
          <p14:tracePt t="21849" x="2943225" y="4392613"/>
          <p14:tracePt t="21865" x="2928938" y="4392613"/>
          <p14:tracePt t="21874" x="2928938" y="4406900"/>
          <p14:tracePt t="21881" x="2913063" y="4406900"/>
          <p14:tracePt t="21889" x="2898775" y="4406900"/>
          <p14:tracePt t="21913" x="2882900" y="4422775"/>
          <p14:tracePt t="21953" x="2882900" y="4437063"/>
          <p14:tracePt t="21962" x="2868613" y="4437063"/>
          <p14:tracePt t="21986" x="2868613" y="4452938"/>
          <p14:tracePt t="21994" x="2854325" y="4452938"/>
          <p14:tracePt t="22002" x="2854325" y="4467225"/>
          <p14:tracePt t="22026" x="2838450" y="4483100"/>
          <p14:tracePt t="22034" x="2838450" y="4497388"/>
          <p14:tracePt t="22050" x="2824163" y="4497388"/>
          <p14:tracePt t="22058" x="2824163" y="4511675"/>
          <p14:tracePt t="22066" x="2808288" y="4511675"/>
          <p14:tracePt t="22074" x="2808288" y="4527550"/>
          <p14:tracePt t="22082" x="2794000" y="4527550"/>
          <p14:tracePt t="22090" x="2779713" y="4541838"/>
          <p14:tracePt t="22106" x="2763838" y="4557713"/>
          <p14:tracePt t="22115" x="2749550" y="4572000"/>
          <p14:tracePt t="22122" x="2733675" y="4586288"/>
          <p14:tracePt t="22132" x="2733675" y="4602163"/>
          <p14:tracePt t="22138" x="2719388" y="4602163"/>
          <p14:tracePt t="22149" x="2705100" y="4616450"/>
          <p14:tracePt t="22154" x="2689225" y="4632325"/>
          <p14:tracePt t="22171" x="2674938" y="4646613"/>
          <p14:tracePt t="22179" x="2659063" y="4660900"/>
          <p14:tracePt t="22194" x="2644775" y="4676775"/>
          <p14:tracePt t="22210" x="2628900" y="4691063"/>
          <p14:tracePt t="22226" x="2628900" y="4706938"/>
          <p14:tracePt t="22242" x="2614613" y="4706938"/>
          <p14:tracePt t="22259" x="2614613" y="4721225"/>
          <p14:tracePt t="22443" x="2628900" y="4706938"/>
          <p14:tracePt t="22451" x="2644775" y="4706938"/>
          <p14:tracePt t="22460" x="2644775" y="4691063"/>
          <p14:tracePt t="22467" x="2659063" y="4691063"/>
          <p14:tracePt t="22476" x="2659063" y="4676775"/>
          <p14:tracePt t="22486" x="2674938" y="4660900"/>
          <p14:tracePt t="22491" x="2689225" y="4646613"/>
          <p14:tracePt t="22501" x="2689225" y="4632325"/>
          <p14:tracePt t="22507" x="2705100" y="4616450"/>
          <p14:tracePt t="22515" x="2705100" y="4602163"/>
          <p14:tracePt t="22524" x="2719388" y="4586288"/>
          <p14:tracePt t="22532" x="2719388" y="4557713"/>
          <p14:tracePt t="22539" x="2733675" y="4541838"/>
          <p14:tracePt t="22548" x="2733675" y="4511675"/>
          <p14:tracePt t="22556" x="2749550" y="4497388"/>
          <p14:tracePt t="22565" x="2749550" y="4483100"/>
          <p14:tracePt t="22572" x="2763838" y="4452938"/>
          <p14:tracePt t="22582" x="2763838" y="4437063"/>
          <p14:tracePt t="22588" x="2779713" y="4422775"/>
          <p14:tracePt t="22598" x="2779713" y="4392613"/>
          <p14:tracePt t="22604" x="2794000" y="4378325"/>
          <p14:tracePt t="22613" x="2794000" y="4362450"/>
          <p14:tracePt t="22620" x="2794000" y="4348163"/>
          <p14:tracePt t="22630" x="2808288" y="4332288"/>
          <p14:tracePt t="22635" x="2808288" y="4318000"/>
          <p14:tracePt t="22647" x="2808288" y="4303713"/>
          <p14:tracePt t="22652" x="2824163" y="4287838"/>
          <p14:tracePt t="22663" x="2824163" y="4273550"/>
          <p14:tracePt t="22676" x="2824163" y="4257675"/>
          <p14:tracePt t="22684" x="2838450" y="4243388"/>
          <p14:tracePt t="22692" x="2838450" y="4229100"/>
          <p14:tracePt t="22708" x="2838450" y="4213225"/>
          <p14:tracePt t="22724" x="2838450" y="4198938"/>
          <p14:tracePt t="22732" x="2838450" y="4183063"/>
          <p14:tracePt t="22740" x="2838450" y="4168775"/>
          <p14:tracePt t="22756" x="2838450" y="4152900"/>
          <p14:tracePt t="22766" x="2838450" y="4138613"/>
          <p14:tracePt t="22783" x="2838450" y="4124325"/>
          <p14:tracePt t="22788" x="2838450" y="4108450"/>
          <p14:tracePt t="22799" x="2838450" y="4094163"/>
          <p14:tracePt t="22804" x="2838450" y="4078288"/>
          <p14:tracePt t="22820" x="2838450" y="4064000"/>
          <p14:tracePt t="22828" x="2838450" y="4049713"/>
          <p14:tracePt t="22844" x="2824163" y="4033838"/>
          <p14:tracePt t="22860" x="2824163" y="4019550"/>
          <p14:tracePt t="22869" x="2808288" y="4019550"/>
          <p14:tracePt t="22877" x="2794000" y="4003675"/>
          <p14:tracePt t="22885" x="2779713" y="4003675"/>
          <p14:tracePt t="22900" x="2763838" y="3989388"/>
          <p14:tracePt t="22909" x="2749550" y="3989388"/>
          <p14:tracePt t="22917" x="2733675" y="3989388"/>
          <p14:tracePt t="22925" x="2705100" y="3989388"/>
          <p14:tracePt t="22932" x="2689225" y="3975100"/>
          <p14:tracePt t="22941" x="2674938" y="3975100"/>
          <p14:tracePt t="22949" x="2659063" y="3959225"/>
          <p14:tracePt t="22957" x="2644775" y="3959225"/>
          <p14:tracePt t="22966" x="2628900" y="3944938"/>
          <p14:tracePt t="22973" x="2600325" y="3929063"/>
          <p14:tracePt t="22982" x="2584450" y="3929063"/>
          <p14:tracePt t="22989" x="2570163" y="3929063"/>
          <p14:tracePt t="22999" x="2554288" y="3898900"/>
          <p14:tracePt t="23005" x="2540000" y="3898900"/>
          <p14:tracePt t="23016" x="2525713" y="3898900"/>
          <p14:tracePt t="23021" x="2509838" y="3884613"/>
          <p14:tracePt t="23028" x="2495550" y="3870325"/>
          <p14:tracePt t="23045" x="2479675" y="3870325"/>
          <p14:tracePt t="23053" x="2479675" y="3854450"/>
          <p14:tracePt t="23065" x="2465388" y="3854450"/>
          <p14:tracePt t="23069" x="2451100" y="3854450"/>
          <p14:tracePt t="23085" x="2451100" y="3840163"/>
          <p14:tracePt t="23101" x="2435225" y="3840163"/>
          <p14:tracePt t="23246" x="2451100" y="3840163"/>
          <p14:tracePt t="23254" x="2465388" y="3840163"/>
          <p14:tracePt t="23266" x="2495550" y="3870325"/>
          <p14:tracePt t="23270" x="2509838" y="3884613"/>
          <p14:tracePt t="23278" x="2540000" y="3898900"/>
          <p14:tracePt t="23288" x="2554288" y="3929063"/>
          <p14:tracePt t="23293" x="2614613" y="3975100"/>
          <p14:tracePt t="23302" x="2628900" y="3989388"/>
          <p14:tracePt t="23309" x="2659063" y="4003675"/>
          <p14:tracePt t="23318" x="2689225" y="4033838"/>
          <p14:tracePt t="23326" x="2705100" y="4064000"/>
          <p14:tracePt t="23334" x="2733675" y="4078288"/>
          <p14:tracePt t="23342" x="2763838" y="4108450"/>
          <p14:tracePt t="23350" x="2779713" y="4138613"/>
          <p14:tracePt t="23358" x="2808288" y="4152900"/>
          <p14:tracePt t="23366" x="2824163" y="4183063"/>
          <p14:tracePt t="23374" x="2854325" y="4198938"/>
          <p14:tracePt t="23382" x="2868613" y="4229100"/>
          <p14:tracePt t="23390" x="2882900" y="4243388"/>
          <p14:tracePt t="23399" x="2898775" y="4257675"/>
          <p14:tracePt t="23406" x="2913063" y="4273550"/>
          <p14:tracePt t="23415" x="2928938" y="4287838"/>
          <p14:tracePt t="23422" x="2943225" y="4303713"/>
          <p14:tracePt t="23432" x="2959100" y="4318000"/>
          <p14:tracePt t="23438" x="2973388" y="4332288"/>
          <p14:tracePt t="23448" x="2973388" y="4348163"/>
          <p14:tracePt t="23455" x="2987675" y="4362450"/>
          <p14:tracePt t="23471" x="3003550" y="4378325"/>
          <p14:tracePt t="23480" x="3003550" y="4392613"/>
          <p14:tracePt t="23487" x="3017838" y="4392613"/>
          <p14:tracePt t="23497" x="3017838" y="4406900"/>
          <p14:tracePt t="23510" x="3017838" y="4422775"/>
          <p14:tracePt t="23519" x="3033713" y="4422775"/>
          <p14:tracePt t="23542" x="3033713" y="4437063"/>
          <p14:tracePt t="23551" x="3048000" y="4437063"/>
          <p14:tracePt t="23582" x="3062288" y="4437063"/>
          <p14:tracePt t="23591" x="3078163" y="4437063"/>
          <p14:tracePt t="23607" x="3108325" y="4452938"/>
          <p14:tracePt t="23615" x="3136900" y="4452938"/>
          <p14:tracePt t="23623" x="3182938" y="4452938"/>
          <p14:tracePt t="23632" x="3227388" y="4452938"/>
          <p14:tracePt t="23639" x="3271838" y="4467225"/>
          <p14:tracePt t="23649" x="3346450" y="4467225"/>
          <p14:tracePt t="23655" x="3390900" y="4467225"/>
          <p14:tracePt t="23666" x="3451225" y="4483100"/>
          <p14:tracePt t="23670" x="3525838" y="4497388"/>
          <p14:tracePt t="23679" x="3570288" y="4511675"/>
          <p14:tracePt t="23687" x="3630613" y="4527550"/>
          <p14:tracePt t="23695" x="3690938" y="4541838"/>
          <p14:tracePt t="23703" x="3735388" y="4557713"/>
          <p14:tracePt t="23712" x="3795713" y="4586288"/>
          <p14:tracePt t="23719" x="3854450" y="4602163"/>
          <p14:tracePt t="23728" x="3898900" y="4632325"/>
          <p14:tracePt t="23736" x="3959225" y="4660900"/>
          <p14:tracePt t="23743" x="4019550" y="4691063"/>
          <p14:tracePt t="23751" x="4078288" y="4737100"/>
          <p14:tracePt t="23759" x="4138613" y="4781550"/>
          <p14:tracePt t="23768" x="4198938" y="4826000"/>
          <p14:tracePt t="23775" x="4243388" y="4856163"/>
          <p14:tracePt t="23783" x="4303713" y="4900613"/>
          <p14:tracePt t="23791" x="4378325" y="4945063"/>
          <p14:tracePt t="23799" x="4437063" y="4991100"/>
          <p14:tracePt t="23808" x="4497388" y="5035550"/>
          <p14:tracePt t="23815" x="4557713" y="5049838"/>
          <p14:tracePt t="23823" x="4616450" y="5094288"/>
          <p14:tracePt t="23832" x="4676775" y="5124450"/>
          <p14:tracePt t="23840" x="4737100" y="5154613"/>
          <p14:tracePt t="23848" x="4781550" y="5184775"/>
          <p14:tracePt t="23856" x="4840288" y="5184775"/>
          <p14:tracePt t="23865" x="4900613" y="5214938"/>
          <p14:tracePt t="23872" x="4960938" y="5214938"/>
          <p14:tracePt t="23882" x="5019675" y="5229225"/>
          <p14:tracePt t="23887" x="5094288" y="5229225"/>
          <p14:tracePt t="23897" x="5154613" y="5229225"/>
          <p14:tracePt t="23904" x="5229225" y="5229225"/>
          <p14:tracePt t="23913" x="5319713" y="5229225"/>
          <p14:tracePt t="23920" x="5422900" y="5229225"/>
          <p14:tracePt t="23930" x="5573713" y="5214938"/>
          <p14:tracePt t="23936" x="5648325" y="5199063"/>
          <p14:tracePt t="23947" x="5767388" y="5168900"/>
          <p14:tracePt t="23951" x="5872163" y="5140325"/>
          <p14:tracePt t="23964" x="5976938" y="5124450"/>
          <p14:tracePt t="23968" x="6096000" y="5110163"/>
          <p14:tracePt t="23980" x="6184900" y="5080000"/>
          <p14:tracePt t="23984" x="6289675" y="5080000"/>
          <p14:tracePt t="23997" x="6364288" y="5065713"/>
          <p14:tracePt t="24000" x="6410325" y="5065713"/>
          <p14:tracePt t="24014" x="6469063" y="5065713"/>
          <p14:tracePt t="24016" x="6529388" y="5065713"/>
          <p14:tracePt t="24030" x="6559550" y="5065713"/>
          <p14:tracePt t="24032" x="6604000" y="5065713"/>
          <p14:tracePt t="24048" x="6634163" y="5065713"/>
          <p14:tracePt t="24050" x="6664325" y="5065713"/>
          <p14:tracePt t="24064" x="6678613" y="5065713"/>
          <p14:tracePt t="24065" x="6692900" y="5065713"/>
          <p14:tracePt t="24080" x="6708775" y="5065713"/>
          <p14:tracePt t="24082" x="6723063" y="5065713"/>
          <p14:tracePt t="24097" x="6738938" y="5080000"/>
          <p14:tracePt t="24113" x="6753225" y="5080000"/>
          <p14:tracePt t="24120" x="6769100" y="5080000"/>
          <p14:tracePt t="24130" x="6769100" y="5094288"/>
          <p14:tracePt t="24144" x="6783388" y="5094288"/>
          <p14:tracePt t="24184" x="6797675" y="5110163"/>
          <p14:tracePt t="24193" x="6813550" y="5110163"/>
          <p14:tracePt t="24201" x="6827838" y="5110163"/>
          <p14:tracePt t="24209" x="6843713" y="5110163"/>
          <p14:tracePt t="24216" x="6858000" y="5124450"/>
          <p14:tracePt t="24225" x="6872288" y="5124450"/>
          <p14:tracePt t="24240" x="6888163" y="5140325"/>
          <p14:tracePt t="24257" x="6902450" y="5140325"/>
          <p14:tracePt t="24289" x="6918325" y="5140325"/>
          <p14:tracePt t="24378" x="6918325" y="5154613"/>
          <p14:tracePt t="24441" x="6932613" y="5154613"/>
          <p14:tracePt t="24465" x="6946900" y="5154613"/>
          <p14:tracePt t="24474" x="6962775" y="5154613"/>
          <p14:tracePt t="24490" x="6977063" y="5154613"/>
          <p14:tracePt t="24506" x="6992938" y="5154613"/>
          <p14:tracePt t="24515" x="7007225" y="5140325"/>
          <p14:tracePt t="24532" x="7023100" y="5140325"/>
          <p14:tracePt t="24549" x="7037388" y="5124450"/>
          <p14:tracePt t="24561" x="7051675" y="5124450"/>
          <p14:tracePt t="24570" x="7051675" y="5110163"/>
          <p14:tracePt t="24582" x="7067550" y="5110163"/>
          <p14:tracePt t="24585" x="7081838" y="5094288"/>
          <p14:tracePt t="24593" x="7097713" y="5094288"/>
          <p14:tracePt t="24602" x="7112000" y="5080000"/>
          <p14:tracePt t="24618" x="7126288" y="5080000"/>
          <p14:tracePt t="24626" x="7142163" y="5080000"/>
          <p14:tracePt t="25003" x="7126288" y="5080000"/>
          <p14:tracePt t="25011" x="7097713" y="5065713"/>
          <p14:tracePt t="25020" x="7067550" y="5035550"/>
          <p14:tracePt t="25027" x="7051675" y="5019675"/>
          <p14:tracePt t="25038" x="7023100" y="5005388"/>
          <p14:tracePt t="25043" x="6992938" y="4975225"/>
          <p14:tracePt t="25051" x="6977063" y="4945063"/>
          <p14:tracePt t="25059" x="6946900" y="4930775"/>
          <p14:tracePt t="25067" x="6932613" y="4900613"/>
          <p14:tracePt t="25075" x="6918325" y="4886325"/>
          <p14:tracePt t="25083" x="6902450" y="4856163"/>
          <p14:tracePt t="25092" x="6888163" y="4840288"/>
          <p14:tracePt t="25099" x="6888163" y="4826000"/>
          <p14:tracePt t="25108" x="6872288" y="4811713"/>
          <p14:tracePt t="25123" x="6858000" y="4795838"/>
          <p14:tracePt t="25132" x="6858000" y="4781550"/>
          <p14:tracePt t="25140" x="6858000" y="4765675"/>
          <p14:tracePt t="25149" x="6858000" y="4751388"/>
          <p14:tracePt t="25156" x="6858000" y="4737100"/>
          <p14:tracePt t="25166" x="6858000" y="4706938"/>
          <p14:tracePt t="25172" x="6858000" y="4691063"/>
          <p14:tracePt t="25183" x="6858000" y="4676775"/>
          <p14:tracePt t="25188" x="6858000" y="4660900"/>
          <p14:tracePt t="25199" x="6858000" y="4632325"/>
          <p14:tracePt t="25204" x="6858000" y="4616450"/>
          <p14:tracePt t="25211" x="6858000" y="4602163"/>
          <p14:tracePt t="25220" x="6858000" y="4572000"/>
          <p14:tracePt t="25227" x="6858000" y="4557713"/>
          <p14:tracePt t="25236" x="6858000" y="4541838"/>
          <p14:tracePt t="25244" x="6858000" y="4511675"/>
          <p14:tracePt t="25252" x="6858000" y="4483100"/>
          <p14:tracePt t="25260" x="6858000" y="4467225"/>
          <p14:tracePt t="25268" x="6872288" y="4452938"/>
          <p14:tracePt t="25276" x="6872288" y="4422775"/>
          <p14:tracePt t="25284" x="6872288" y="4406900"/>
          <p14:tracePt t="25292" x="6888163" y="4392613"/>
          <p14:tracePt t="25300" x="6888163" y="4378325"/>
          <p14:tracePt t="25308" x="6902450" y="4348163"/>
          <p14:tracePt t="25316" x="6902450" y="4332288"/>
          <p14:tracePt t="25324" x="6902450" y="4318000"/>
          <p14:tracePt t="25332" x="6918325" y="4303713"/>
          <p14:tracePt t="25340" x="6932613" y="4303713"/>
          <p14:tracePt t="25348" x="6932613" y="4287838"/>
          <p14:tracePt t="25356" x="6946900" y="4273550"/>
          <p14:tracePt t="25365" x="6946900" y="4257675"/>
          <p14:tracePt t="25372" x="6962775" y="4243388"/>
          <p14:tracePt t="25382" x="6977063" y="4243388"/>
          <p14:tracePt t="25388" x="6992938" y="4229100"/>
          <p14:tracePt t="25398" x="7007225" y="4213225"/>
          <p14:tracePt t="25412" x="7023100" y="4198938"/>
          <p14:tracePt t="25420" x="7037388" y="4183063"/>
          <p14:tracePt t="25428" x="7051675" y="4183063"/>
          <p14:tracePt t="25437" x="7067550" y="4168775"/>
          <p14:tracePt t="25444" x="7081838" y="4168775"/>
          <p14:tracePt t="25460" x="7097713" y="4152900"/>
          <p14:tracePt t="25469" x="7112000" y="4152900"/>
          <p14:tracePt t="25484" x="7126288" y="4138613"/>
          <p14:tracePt t="25500" x="7142163" y="4138613"/>
          <p14:tracePt t="25540" x="7142163" y="4124325"/>
          <p14:tracePt t="25581" x="7142163" y="4108450"/>
          <p14:tracePt t="25589" x="7142163" y="4094163"/>
          <p14:tracePt t="25600" x="7142163" y="4078288"/>
          <p14:tracePt t="25605" x="7126288" y="4064000"/>
          <p14:tracePt t="25616" x="7126288" y="4049713"/>
          <p14:tracePt t="25621" x="7112000" y="4033838"/>
          <p14:tracePt t="25629" x="7097713" y="4003675"/>
          <p14:tracePt t="25637" x="7097713" y="3989388"/>
          <p14:tracePt t="25645" x="7081838" y="3975100"/>
          <p14:tracePt t="25653" x="7067550" y="3944938"/>
          <p14:tracePt t="25661" x="7067550" y="3929063"/>
          <p14:tracePt t="25670" x="7051675" y="3914775"/>
          <p14:tracePt t="25677" x="7051675" y="3884613"/>
          <p14:tracePt t="25686" x="7037388" y="3870325"/>
          <p14:tracePt t="25693" x="7037388" y="3854450"/>
          <p14:tracePt t="25702" x="7023100" y="3840163"/>
          <p14:tracePt t="25710" x="7023100" y="3824288"/>
          <p14:tracePt t="25717" x="7023100" y="3810000"/>
          <p14:tracePt t="25726" x="7007225" y="3795713"/>
          <p14:tracePt t="25733" x="7007225" y="3765550"/>
          <p14:tracePt t="25742" x="7007225" y="3749675"/>
          <p14:tracePt t="25749" x="7007225" y="3735388"/>
          <p14:tracePt t="25758" x="7007225" y="3721100"/>
          <p14:tracePt t="25766" x="7007225" y="3705225"/>
          <p14:tracePt t="25774" x="7007225" y="3690938"/>
          <p14:tracePt t="25783" x="7007225" y="3660775"/>
          <p14:tracePt t="25790" x="7007225" y="3644900"/>
          <p14:tracePt t="25799" x="7007225" y="3630613"/>
          <p14:tracePt t="25806" x="7007225" y="3616325"/>
          <p14:tracePt t="25815" x="7007225" y="3600450"/>
          <p14:tracePt t="25822" x="7007225" y="3586163"/>
          <p14:tracePt t="25832" x="7007225" y="3570288"/>
          <p14:tracePt t="25838" x="7023100" y="3541713"/>
          <p14:tracePt t="25848" x="7023100" y="3525838"/>
          <p14:tracePt t="25854" x="7037388" y="3511550"/>
          <p14:tracePt t="25863" x="7037388" y="3495675"/>
          <p14:tracePt t="25870" x="7051675" y="3467100"/>
          <p14:tracePt t="25880" x="7067550" y="3451225"/>
          <p14:tracePt t="25886" x="7081838" y="3436938"/>
          <p14:tracePt t="25897" x="7097713" y="3406775"/>
          <p14:tracePt t="25902" x="7112000" y="3390900"/>
          <p14:tracePt t="25914" x="7126288" y="3362325"/>
          <p14:tracePt t="25918" x="7156450" y="3346450"/>
          <p14:tracePt t="25930" x="7172325" y="3316288"/>
          <p14:tracePt t="25934" x="7200900" y="3302000"/>
          <p14:tracePt t="25947" x="7216775" y="3271838"/>
          <p14:tracePt t="25950" x="7246938" y="3257550"/>
          <p14:tracePt t="25964" x="7261225" y="3241675"/>
          <p14:tracePt t="25967" x="7291388" y="3213100"/>
          <p14:tracePt t="25980" x="7305675" y="3197225"/>
          <p14:tracePt t="25983" x="7335838" y="3182938"/>
          <p14:tracePt t="25997" x="7351713" y="3167063"/>
          <p14:tracePt t="25999" x="7380288" y="3152775"/>
          <p14:tracePt t="26013" x="7396163" y="3122613"/>
          <p14:tracePt t="26017" x="7426325" y="3108325"/>
          <p14:tracePt t="26030" x="7440613" y="3092450"/>
          <p14:tracePt t="26032" x="7470775" y="3078163"/>
          <p14:tracePt t="26047" x="7485063" y="3062288"/>
          <p14:tracePt t="26049" x="7515225" y="3033713"/>
          <p14:tracePt t="26064" x="7531100" y="3017838"/>
          <p14:tracePt t="26065" x="7545388" y="3003550"/>
          <p14:tracePt t="26070" x="7575550" y="2987675"/>
          <p14:tracePt t="26080" x="7589838" y="2973388"/>
          <p14:tracePt t="26087" x="7620000" y="2959100"/>
          <p14:tracePt t="26097" x="7634288" y="2943225"/>
          <p14:tracePt t="26102" x="7650163" y="2928938"/>
          <p14:tracePt t="26114" x="7664450" y="2913063"/>
          <p14:tracePt t="26118" x="7680325" y="2913063"/>
          <p14:tracePt t="26130" x="7694613" y="2898775"/>
          <p14:tracePt t="26134" x="7708900" y="2898775"/>
          <p14:tracePt t="26148" x="7708900" y="2882900"/>
          <p14:tracePt t="26150" x="7724775" y="2882900"/>
          <p14:tracePt t="26175" x="7739063" y="2882900"/>
          <p14:tracePt t="26182" x="7739063" y="2868613"/>
          <p14:tracePt t="26191" x="7754938" y="2868613"/>
          <p14:tracePt t="26216" x="7769225" y="2868613"/>
          <p14:tracePt t="26224" x="7785100" y="2854325"/>
          <p14:tracePt t="26239" x="7799388" y="2854325"/>
          <p14:tracePt t="26250" x="7799388" y="2838450"/>
          <p14:tracePt t="26255" x="7813675" y="2838450"/>
          <p14:tracePt t="26267" x="7829550" y="2838450"/>
          <p14:tracePt t="26271" x="7843838" y="2824163"/>
          <p14:tracePt t="26287" x="7859713" y="2824163"/>
          <p14:tracePt t="26295" x="7874000" y="2824163"/>
          <p14:tracePt t="26303" x="7874000" y="2808288"/>
          <p14:tracePt t="26311" x="7888288" y="2808288"/>
          <p14:tracePt t="26319" x="7904163" y="2808288"/>
          <p14:tracePt t="26327" x="7918450" y="2808288"/>
          <p14:tracePt t="26336" x="7934325" y="2794000"/>
          <p14:tracePt t="26343" x="7948613" y="2794000"/>
          <p14:tracePt t="26351" x="7962900" y="2794000"/>
          <p14:tracePt t="26359" x="7978775" y="2794000"/>
          <p14:tracePt t="26368" x="7978775" y="2779713"/>
          <p14:tracePt t="26376" x="8008938" y="2779713"/>
          <p14:tracePt t="26383" x="8023225" y="2779713"/>
          <p14:tracePt t="26392" x="8039100" y="2779713"/>
          <p14:tracePt t="26399" x="8053388" y="2763838"/>
          <p14:tracePt t="26408" x="8067675" y="2763838"/>
          <p14:tracePt t="26415" x="8083550" y="2763838"/>
          <p14:tracePt t="26423" x="8097838" y="2763838"/>
          <p14:tracePt t="26432" x="8113713" y="2763838"/>
          <p14:tracePt t="26439" x="8128000" y="2763838"/>
          <p14:tracePt t="26449" x="8142288" y="2763838"/>
          <p14:tracePt t="26455" x="8158163" y="2763838"/>
          <p14:tracePt t="26465" x="8172450" y="2763838"/>
          <p14:tracePt t="26482" x="8188325" y="2763838"/>
          <p14:tracePt t="26498" x="8202613" y="2763838"/>
          <p14:tracePt t="26512" x="8216900" y="2763838"/>
          <p14:tracePt t="26520" x="8232775" y="2763838"/>
          <p14:tracePt t="26528" x="8247063" y="2763838"/>
          <p14:tracePt t="26544" x="8262938" y="2763838"/>
          <p14:tracePt t="26560" x="8277225" y="2763838"/>
          <p14:tracePt t="26576" x="8293100" y="2763838"/>
          <p14:tracePt t="26584" x="8307388" y="2763838"/>
          <p14:tracePt t="26600" x="8321675" y="2779713"/>
          <p14:tracePt t="26608" x="8337550" y="2779713"/>
          <p14:tracePt t="26616" x="8382000" y="2779713"/>
          <p14:tracePt t="26625" x="8412163" y="2779713"/>
          <p14:tracePt t="26632" x="8426450" y="2779713"/>
          <p14:tracePt t="26641" x="8456613" y="2779713"/>
          <p14:tracePt t="26649" x="8486775" y="2779713"/>
          <p14:tracePt t="26656" x="8531225" y="2779713"/>
          <p14:tracePt t="26666" x="8547100" y="2779713"/>
          <p14:tracePt t="26672" x="8575675" y="2779713"/>
          <p14:tracePt t="26682" x="8605838" y="2779713"/>
          <p14:tracePt t="26688" x="8621713" y="2779713"/>
          <p14:tracePt t="27162" x="8636000" y="2779713"/>
          <p14:tracePt t="27170" x="8650288" y="2779713"/>
          <p14:tracePt t="27179" x="8680450" y="2779713"/>
          <p14:tracePt t="27186" x="8724900" y="2779713"/>
          <p14:tracePt t="27195" x="8770938" y="2779713"/>
          <p14:tracePt t="27204" x="8801100" y="2779713"/>
          <p14:tracePt t="27210" x="8829675" y="2794000"/>
          <p14:tracePt t="27218" x="8859838" y="2794000"/>
          <p14:tracePt t="27226" x="8904288" y="2808288"/>
          <p14:tracePt t="27234" x="8950325" y="2808288"/>
          <p14:tracePt t="27242" x="8978900" y="2808288"/>
          <p14:tracePt t="27250" x="9009063" y="2824163"/>
          <p14:tracePt t="27258" x="9039225" y="2824163"/>
          <p14:tracePt t="27266" x="9069388" y="2838450"/>
          <p14:tracePt t="27274" x="9099550" y="2838450"/>
          <p14:tracePt t="27282" x="9113838" y="2838450"/>
          <p14:tracePt t="27290" x="9144000" y="2854325"/>
          <p14:tracePt t="27299" x="9158288" y="2854325"/>
          <p14:tracePt t="27306" x="9174163" y="2868613"/>
          <p14:tracePt t="27315" x="9204325" y="2882900"/>
          <p14:tracePt t="27323" x="9218613" y="2898775"/>
          <p14:tracePt t="27332" x="9248775" y="2913063"/>
          <p14:tracePt t="27339" x="9263063" y="2928938"/>
          <p14:tracePt t="27349" x="9293225" y="2943225"/>
          <p14:tracePt t="27354" x="9309100" y="2959100"/>
          <p14:tracePt t="27364" x="9337675" y="2987675"/>
          <p14:tracePt t="27371" x="9367838" y="3017838"/>
          <p14:tracePt t="27380" x="9398000" y="3033713"/>
          <p14:tracePt t="27387" x="9412288" y="3062288"/>
          <p14:tracePt t="27397" x="9442450" y="3092450"/>
          <p14:tracePt t="27403" x="9458325" y="3108325"/>
          <p14:tracePt t="27413" x="9486900" y="3136900"/>
          <p14:tracePt t="27418" x="9502775" y="3152775"/>
          <p14:tracePt t="27430" x="9517063" y="3182938"/>
          <p14:tracePt t="27434" x="9532938" y="3197225"/>
          <p14:tracePt t="27447" x="9547225" y="3227388"/>
          <p14:tracePt t="27451" x="9563100" y="3257550"/>
          <p14:tracePt t="27464" x="9577388" y="3271838"/>
          <p14:tracePt t="27467" x="9591675" y="3302000"/>
          <p14:tracePt t="27480" x="9607550" y="3316288"/>
          <p14:tracePt t="27484" x="9621838" y="3332163"/>
          <p14:tracePt t="27497" x="9637713" y="3362325"/>
          <p14:tracePt t="27499" x="9652000" y="3376613"/>
          <p14:tracePt t="27514" x="9666288" y="3406775"/>
          <p14:tracePt t="27516" x="9682163" y="3421063"/>
          <p14:tracePt t="27530" x="9712325" y="3481388"/>
          <p14:tracePt t="27532" x="9726613" y="3495675"/>
          <p14:tracePt t="27547" x="9756775" y="3541713"/>
          <p14:tracePt t="27549" x="9771063" y="3570288"/>
          <p14:tracePt t="27564" x="9771063" y="3600450"/>
          <p14:tracePt t="27565" x="9801225" y="3644900"/>
          <p14:tracePt t="27580" x="9817100" y="3675063"/>
          <p14:tracePt t="27582" x="9831388" y="3705225"/>
          <p14:tracePt t="27587" x="9845675" y="3749675"/>
          <p14:tracePt t="27597" x="9845675" y="3795713"/>
          <p14:tracePt t="27603" x="9861550" y="3870325"/>
          <p14:tracePt t="27613" x="9861550" y="3914775"/>
          <p14:tracePt t="27619" x="9861550" y="3959225"/>
          <p14:tracePt t="27630" x="9861550" y="4019550"/>
          <p14:tracePt t="27635" x="9861550" y="4078288"/>
          <p14:tracePt t="27647" x="9845675" y="4138613"/>
          <p14:tracePt t="27651" x="9831388" y="4183063"/>
          <p14:tracePt t="27664" x="9786938" y="4257675"/>
          <p14:tracePt t="28302" x="9786938" y="4243388"/>
          <p14:tracePt t="28310" x="9786938" y="4183063"/>
          <p14:tracePt t="28318" x="9786938" y="4108450"/>
          <p14:tracePt t="28326" x="9786938" y="4033838"/>
          <p14:tracePt t="28339" x="9786938" y="3944938"/>
          <p14:tracePt t="28341" x="9786938" y="3870325"/>
          <p14:tracePt t="28349" x="9786938" y="3690938"/>
          <p14:tracePt t="28357" x="9786938" y="3481388"/>
          <p14:tracePt t="28365" x="9801225" y="3287713"/>
          <p14:tracePt t="28373" x="9817100" y="3108325"/>
          <p14:tracePt t="28382" x="9845675" y="2913063"/>
          <p14:tracePt t="28389" x="9891713" y="2719388"/>
          <p14:tracePt t="28399" x="9906000" y="2614613"/>
          <p14:tracePt t="28405" x="9966325" y="2330450"/>
          <p14:tracePt t="28416" x="9994900" y="2255838"/>
          <p14:tracePt t="28422" x="10040938" y="2092325"/>
          <p14:tracePt t="28432" x="10071100" y="1943100"/>
          <p14:tracePt t="28437" x="10099675" y="1792288"/>
          <p14:tracePt t="28446" x="10129838" y="1658938"/>
          <p14:tracePt t="28454" x="10160000" y="1509713"/>
          <p14:tracePt t="28462" x="10174288" y="1374775"/>
          <p14:tracePt t="28470" x="10204450" y="1225550"/>
          <p14:tracePt t="28478" x="10220325" y="1104900"/>
          <p14:tracePt t="28486" x="10234613" y="971550"/>
          <p14:tracePt t="28494" x="10234613" y="836613"/>
          <p14:tracePt t="28502" x="10234613" y="717550"/>
          <p14:tracePt t="28510" x="10234613" y="582613"/>
          <p14:tracePt t="28518" x="10234613" y="463550"/>
          <p14:tracePt t="28526" x="10234613" y="373063"/>
          <p14:tracePt t="28534" x="10234613" y="284163"/>
          <p14:tracePt t="28542" x="10234613" y="193675"/>
          <p14:tracePt t="28550" x="10234613" y="119063"/>
          <p14:tracePt t="28558" x="10234613" y="44450"/>
        </p14:tracePtLst>
      </p14:laserTrace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542" y="0"/>
            <a:ext cx="10515600" cy="1030147"/>
          </a:xfrm>
        </p:spPr>
        <p:txBody>
          <a:bodyPr>
            <a:normAutofit/>
          </a:bodyPr>
          <a:lstStyle/>
          <a:p>
            <a:pPr algn="ctr"/>
            <a:r>
              <a:rPr lang="en-US" sz="4000" dirty="0">
                <a:latin typeface="Arial" panose="020B0604020202020204" pitchFamily="34" charset="0"/>
                <a:cs typeface="Arial" panose="020B0604020202020204" pitchFamily="34" charset="0"/>
              </a:rPr>
              <a:t>References</a:t>
            </a:r>
          </a:p>
        </p:txBody>
      </p:sp>
      <p:pic>
        <p:nvPicPr>
          <p:cNvPr id="4" name="Content Placeholder 3"/>
          <p:cNvPicPr>
            <a:picLocks noGrp="1" noChangeAspect="1"/>
          </p:cNvPicPr>
          <p:nvPr>
            <p:ph idx="1"/>
          </p:nvPr>
        </p:nvPicPr>
        <p:blipFill>
          <a:blip r:embed="rId2"/>
          <a:stretch>
            <a:fillRect/>
          </a:stretch>
        </p:blipFill>
        <p:spPr>
          <a:xfrm>
            <a:off x="6017342" y="2455662"/>
            <a:ext cx="2696695" cy="3256778"/>
          </a:xfrm>
          <a:prstGeom prst="rect">
            <a:avLst/>
          </a:prstGeom>
        </p:spPr>
      </p:pic>
      <p:pic>
        <p:nvPicPr>
          <p:cNvPr id="3" name="Picture 2"/>
          <p:cNvPicPr>
            <a:picLocks noChangeAspect="1"/>
          </p:cNvPicPr>
          <p:nvPr/>
        </p:nvPicPr>
        <p:blipFill>
          <a:blip r:embed="rId3"/>
          <a:stretch>
            <a:fillRect/>
          </a:stretch>
        </p:blipFill>
        <p:spPr>
          <a:xfrm>
            <a:off x="2836791" y="1030147"/>
            <a:ext cx="2759750" cy="3508628"/>
          </a:xfrm>
          <a:prstGeom prst="rect">
            <a:avLst/>
          </a:prstGeom>
        </p:spPr>
      </p:pic>
      <p:pic>
        <p:nvPicPr>
          <p:cNvPr id="5" name="Picture 4">
            <a:extLst>
              <a:ext uri="{FF2B5EF4-FFF2-40B4-BE49-F238E27FC236}">
                <a16:creationId xmlns:a16="http://schemas.microsoft.com/office/drawing/2014/main" id="{73E0F800-098B-CE57-264F-8202BEBB657C}"/>
              </a:ext>
            </a:extLst>
          </p:cNvPr>
          <p:cNvPicPr>
            <a:picLocks noChangeAspect="1"/>
          </p:cNvPicPr>
          <p:nvPr/>
        </p:nvPicPr>
        <p:blipFill>
          <a:blip r:embed="rId4"/>
          <a:stretch>
            <a:fillRect/>
          </a:stretch>
        </p:blipFill>
        <p:spPr>
          <a:xfrm>
            <a:off x="231493" y="2455662"/>
            <a:ext cx="2311236" cy="2900601"/>
          </a:xfrm>
          <a:prstGeom prst="rect">
            <a:avLst/>
          </a:prstGeom>
        </p:spPr>
      </p:pic>
      <p:pic>
        <p:nvPicPr>
          <p:cNvPr id="7" name="Picture 6">
            <a:extLst>
              <a:ext uri="{FF2B5EF4-FFF2-40B4-BE49-F238E27FC236}">
                <a16:creationId xmlns:a16="http://schemas.microsoft.com/office/drawing/2014/main" id="{2B410D72-FA60-BB48-9D1E-6893A3C117B9}"/>
              </a:ext>
            </a:extLst>
          </p:cNvPr>
          <p:cNvPicPr>
            <a:picLocks noChangeAspect="1"/>
          </p:cNvPicPr>
          <p:nvPr/>
        </p:nvPicPr>
        <p:blipFill>
          <a:blip r:embed="rId5"/>
          <a:stretch>
            <a:fillRect/>
          </a:stretch>
        </p:blipFill>
        <p:spPr>
          <a:xfrm>
            <a:off x="9024894" y="975437"/>
            <a:ext cx="2869694" cy="3475968"/>
          </a:xfrm>
          <a:prstGeom prst="rect">
            <a:avLst/>
          </a:prstGeom>
        </p:spPr>
      </p:pic>
    </p:spTree>
    <p:extLst>
      <p:ext uri="{BB962C8B-B14F-4D97-AF65-F5344CB8AC3E}">
        <p14:creationId xmlns:p14="http://schemas.microsoft.com/office/powerpoint/2010/main" val="9084050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p159:morph option="byObject"/>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587" y="383406"/>
            <a:ext cx="10515600" cy="5072114"/>
          </a:xfrm>
        </p:spPr>
        <p:txBody>
          <a:bodyPr>
            <a:normAutofit/>
          </a:bodyPr>
          <a:lstStyle/>
          <a:p>
            <a:pPr algn="ctr"/>
            <a:r>
              <a:rPr lang="en-US" dirty="0">
                <a:latin typeface="Arial" panose="020B0604020202020204" pitchFamily="34" charset="0"/>
                <a:cs typeface="Arial" panose="020B0604020202020204" pitchFamily="34" charset="0"/>
              </a:rPr>
              <a:t>Questions? Feedback?</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Thank you</a:t>
            </a:r>
          </a:p>
        </p:txBody>
      </p:sp>
      <p:pic>
        <p:nvPicPr>
          <p:cNvPr id="4" name="Picture 3"/>
          <p:cNvPicPr>
            <a:picLocks noChangeAspect="1"/>
          </p:cNvPicPr>
          <p:nvPr/>
        </p:nvPicPr>
        <p:blipFill>
          <a:blip r:embed="rId5"/>
          <a:stretch>
            <a:fillRect/>
          </a:stretch>
        </p:blipFill>
        <p:spPr>
          <a:xfrm>
            <a:off x="0" y="365791"/>
            <a:ext cx="3052764" cy="5107345"/>
          </a:xfrm>
          <a:prstGeom prst="rect">
            <a:avLst/>
          </a:prstGeom>
        </p:spPr>
      </p:pic>
      <p:pic>
        <p:nvPicPr>
          <p:cNvPr id="5" name="Picture 4"/>
          <p:cNvPicPr>
            <a:picLocks noChangeAspect="1"/>
          </p:cNvPicPr>
          <p:nvPr/>
        </p:nvPicPr>
        <p:blipFill>
          <a:blip r:embed="rId6"/>
          <a:stretch>
            <a:fillRect/>
          </a:stretch>
        </p:blipFill>
        <p:spPr>
          <a:xfrm>
            <a:off x="8503920" y="1838632"/>
            <a:ext cx="3688080" cy="2733367"/>
          </a:xfrm>
          <a:prstGeom prst="rect">
            <a:avLst/>
          </a:prstGeom>
        </p:spPr>
      </p:pic>
      <p:pic>
        <p:nvPicPr>
          <p:cNvPr id="6" name="Audio 5">
            <a:hlinkClick r:id="" action="ppaction://media"/>
            <a:extLst>
              <a:ext uri="{FF2B5EF4-FFF2-40B4-BE49-F238E27FC236}">
                <a16:creationId xmlns:a16="http://schemas.microsoft.com/office/drawing/2014/main" id="{1CE93176-7BD5-FB4F-89CA-0CE0D4B1D7F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339812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250" advTm="15802">
        <p159:morph option="byObject"/>
      </p:transition>
    </mc:Choice>
    <mc:Fallback>
      <p:transition spd="slow" advTm="158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2516" x="4900613" y="3167063"/>
          <p14:tracePt t="2524" x="4900613" y="3152775"/>
          <p14:tracePt t="2532" x="4900613" y="3136900"/>
          <p14:tracePt t="2540" x="4914900" y="3092450"/>
          <p14:tracePt t="2548" x="4914900" y="3078163"/>
          <p14:tracePt t="2556" x="4945063" y="3048000"/>
          <p14:tracePt t="2570" x="4960938" y="3003550"/>
          <p14:tracePt t="2572" x="4975225" y="2973388"/>
          <p14:tracePt t="2582" x="4991100" y="2928938"/>
          <p14:tracePt t="2587" x="5019675" y="2898775"/>
          <p14:tracePt t="2599" x="5035550" y="2868613"/>
          <p14:tracePt t="2604" x="5049838" y="2838450"/>
          <p14:tracePt t="2612" x="5080000" y="2808288"/>
          <p14:tracePt t="2620" x="5110163" y="2779713"/>
          <p14:tracePt t="2628" x="5124450" y="2749550"/>
          <p14:tracePt t="2636" x="5154613" y="2719388"/>
          <p14:tracePt t="2644" x="5168900" y="2705100"/>
          <p14:tracePt t="2652" x="5199063" y="2674938"/>
          <p14:tracePt t="2660" x="5229225" y="2659063"/>
          <p14:tracePt t="2668" x="5245100" y="2644775"/>
          <p14:tracePt t="2676" x="5273675" y="2614613"/>
          <p14:tracePt t="2684" x="5289550" y="2614613"/>
          <p14:tracePt t="2692" x="5319713" y="2600325"/>
          <p14:tracePt t="2700" x="5334000" y="2584450"/>
          <p14:tracePt t="2708" x="5348288" y="2570163"/>
          <p14:tracePt t="2716" x="5364163" y="2570163"/>
          <p14:tracePt t="2726" x="5394325" y="2554288"/>
          <p14:tracePt t="2732" x="5408613" y="2554288"/>
          <p14:tracePt t="2740" x="5438775" y="2554288"/>
          <p14:tracePt t="2748" x="5438775" y="2540000"/>
          <p14:tracePt t="2756" x="5468938" y="2540000"/>
          <p14:tracePt t="2765" x="5483225" y="2540000"/>
          <p14:tracePt t="2772" x="5513388" y="2540000"/>
          <p14:tracePt t="2781" x="5527675" y="2540000"/>
          <p14:tracePt t="2789" x="5543550" y="2540000"/>
          <p14:tracePt t="2798" x="5573713" y="2540000"/>
          <p14:tracePt t="2805" x="5588000" y="2540000"/>
          <p14:tracePt t="2815" x="5618163" y="2540000"/>
          <p14:tracePt t="2821" x="5648325" y="2540000"/>
          <p14:tracePt t="2830" x="5676900" y="2540000"/>
          <p14:tracePt t="2837" x="5707063" y="2540000"/>
          <p14:tracePt t="2846" x="5737225" y="2540000"/>
          <p14:tracePt t="2853" x="5767388" y="2540000"/>
          <p14:tracePt t="2862" x="5781675" y="2554288"/>
          <p14:tracePt t="2868" x="5797550" y="2554288"/>
          <p14:tracePt t="2880" x="5811838" y="2570163"/>
          <p14:tracePt t="2885" x="5827713" y="2570163"/>
          <p14:tracePt t="2896" x="5842000" y="2570163"/>
          <p14:tracePt t="2901" x="5842000" y="2584450"/>
          <p14:tracePt t="2913" x="5856288" y="2584450"/>
          <p14:tracePt t="2917" x="5856288" y="2600325"/>
          <p14:tracePt t="2932" x="5856288" y="2614613"/>
          <p14:tracePt t="2946" x="5856288" y="2628900"/>
          <p14:tracePt t="11279" x="5856288" y="2614613"/>
          <p14:tracePt t="11286" x="5856288" y="2554288"/>
          <p14:tracePt t="11295" x="5856288" y="2495550"/>
          <p14:tracePt t="11302" x="5856288" y="2451100"/>
          <p14:tracePt t="11316" x="5872163" y="2405063"/>
          <p14:tracePt t="11319" x="5872163" y="2346325"/>
          <p14:tracePt t="11327" x="5886450" y="2286000"/>
          <p14:tracePt t="11342" x="5902325" y="2225675"/>
          <p14:tracePt t="11345" x="5902325" y="2181225"/>
          <p14:tracePt t="11351" x="5916613" y="2120900"/>
          <p14:tracePt t="11358" x="5930900" y="2017713"/>
          <p14:tracePt t="11367" x="5961063" y="1912938"/>
          <p14:tracePt t="11374" x="5991225" y="1822450"/>
          <p14:tracePt t="11382" x="6021388" y="1717675"/>
          <p14:tracePt t="11390" x="6065838" y="1612900"/>
          <p14:tracePt t="11398" x="6096000" y="1524000"/>
          <p14:tracePt t="11407" x="6140450" y="1419225"/>
          <p14:tracePt t="11415" x="6184900" y="1330325"/>
          <p14:tracePt t="11423" x="6230938" y="1239838"/>
          <p14:tracePt t="11432" x="6275388" y="1165225"/>
          <p14:tracePt t="11439" x="6319838" y="1090613"/>
          <p14:tracePt t="11448" x="6380163" y="1016000"/>
          <p14:tracePt t="11455" x="6438900" y="941388"/>
          <p14:tracePt t="11465" x="6484938" y="881063"/>
          <p14:tracePt t="11471" x="6543675" y="822325"/>
          <p14:tracePt t="11481" x="6604000" y="762000"/>
          <p14:tracePt t="11487" x="6664325" y="717550"/>
          <p14:tracePt t="11497" x="6738938" y="673100"/>
          <p14:tracePt t="11503" x="6797675" y="627063"/>
          <p14:tracePt t="11513" x="6888163" y="582613"/>
          <p14:tracePt t="11519" x="6946900" y="552450"/>
          <p14:tracePt t="11530" x="7007225" y="522288"/>
          <p14:tracePt t="11535" x="7081838" y="508000"/>
          <p14:tracePt t="11547" x="7142163" y="493713"/>
          <p14:tracePt t="11551" x="7200900" y="477838"/>
          <p14:tracePt t="11563" x="7231063" y="477838"/>
          <p14:tracePt t="11567" x="7291388" y="477838"/>
          <p14:tracePt t="11580" x="7335838" y="477838"/>
          <p14:tracePt t="11583" x="7380288" y="477838"/>
          <p14:tracePt t="11597" x="7426325" y="477838"/>
          <p14:tracePt t="11599" x="7454900" y="477838"/>
          <p14:tracePt t="11614" x="7485063" y="477838"/>
          <p14:tracePt t="11616" x="7515225" y="477838"/>
          <p14:tracePt t="11630" x="7545388" y="477838"/>
          <p14:tracePt t="11632" x="7559675" y="477838"/>
          <p14:tracePt t="11647" x="7589838" y="477838"/>
          <p14:tracePt t="11649" x="7605713" y="493713"/>
          <p14:tracePt t="11663" x="7620000" y="493713"/>
          <p14:tracePt t="11665" x="7634288" y="493713"/>
          <p14:tracePt t="11680" x="7650163" y="493713"/>
          <p14:tracePt t="11683" x="7650163" y="508000"/>
          <p14:tracePt t="11698" x="7664450" y="508000"/>
          <p14:tracePt t="12081" x="7694613" y="508000"/>
          <p14:tracePt t="12090" x="7724775" y="508000"/>
          <p14:tracePt t="12100" x="7769225" y="508000"/>
          <p14:tracePt t="12105" x="7799388" y="508000"/>
          <p14:tracePt t="12113" x="7874000" y="508000"/>
          <p14:tracePt t="12121" x="7962900" y="522288"/>
          <p14:tracePt t="12134" x="8053388" y="522288"/>
          <p14:tracePt t="12137" x="8158163" y="522288"/>
          <p14:tracePt t="12145" x="8277225" y="522288"/>
          <p14:tracePt t="12153" x="8501063" y="522288"/>
          <p14:tracePt t="12165" x="8636000" y="508000"/>
          <p14:tracePt t="12169" x="8785225" y="477838"/>
          <p14:tracePt t="12177" x="8875713" y="463550"/>
          <p14:tracePt t="12185" x="9024938" y="433388"/>
          <p14:tracePt t="12193" x="9158288" y="388938"/>
          <p14:tracePt t="12202" x="9309100" y="358775"/>
          <p14:tracePt t="12209" x="9442450" y="314325"/>
          <p14:tracePt t="12218" x="9577388" y="284163"/>
          <p14:tracePt t="12225" x="9682163" y="254000"/>
          <p14:tracePt t="12233" x="9786938" y="223838"/>
          <p14:tracePt t="12241" x="9861550" y="193675"/>
          <p14:tracePt t="12249" x="9936163" y="179388"/>
          <p14:tracePt t="12257" x="9980613" y="165100"/>
          <p14:tracePt t="12265" x="10085388" y="134938"/>
          <p14:tracePt t="12274" x="10115550" y="119063"/>
          <p14:tracePt t="12281" x="10160000" y="104775"/>
          <p14:tracePt t="12290" x="10220325" y="88900"/>
          <p14:tracePt t="12299" x="10248900" y="74613"/>
          <p14:tracePt t="12306" x="10294938" y="60325"/>
          <p14:tracePt t="12315" x="10325100" y="60325"/>
          <p14:tracePt t="12322" x="10353675" y="44450"/>
          <p14:tracePt t="12332" x="10399713" y="44450"/>
          <p14:tracePt t="12338" x="10414000" y="30163"/>
          <p14:tracePt t="12348" x="10458450" y="14288"/>
          <p14:tracePt t="12354" x="10488613" y="14288"/>
        </p14:tracePtLst>
      </p14:laserTraceLst>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2793</TotalTime>
  <Words>1509</Words>
  <Application>Microsoft Macintosh PowerPoint</Application>
  <PresentationFormat>Widescreen</PresentationFormat>
  <Paragraphs>151</Paragraphs>
  <Slides>40</Slides>
  <Notes>9</Notes>
  <HiddenSlides>0</HiddenSlides>
  <MMClips>25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Times New Roman</vt:lpstr>
      <vt:lpstr>Office Theme</vt:lpstr>
      <vt:lpstr>  Introduction to Neurophysiology 1  Organization and functions of the nervous system </vt:lpstr>
      <vt:lpstr>Overview of the nervous system</vt:lpstr>
      <vt:lpstr>Organization of the nervous system</vt:lpstr>
      <vt:lpstr>Functions of the nervous system</vt:lpstr>
      <vt:lpstr>Sensory function</vt:lpstr>
      <vt:lpstr>Functions of the nervous system</vt:lpstr>
      <vt:lpstr>Integrative function</vt:lpstr>
      <vt:lpstr>Storage of information: memory</vt:lpstr>
      <vt:lpstr>Storage of information: memory</vt:lpstr>
      <vt:lpstr>Spinal cord</vt:lpstr>
      <vt:lpstr>PowerPoint Presentation</vt:lpstr>
      <vt:lpstr>PowerPoint Presentation</vt:lpstr>
      <vt:lpstr>Lower brain (subcortical regions)</vt:lpstr>
      <vt:lpstr>Higher brain (cerebral cortex)</vt:lpstr>
      <vt:lpstr>Functions of the nervous system</vt:lpstr>
      <vt:lpstr>Motor function</vt:lpstr>
      <vt:lpstr>Motor function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Somatic nervous system</vt:lpstr>
      <vt:lpstr>Autonomic nervous system</vt:lpstr>
      <vt:lpstr>Enteric nervous system</vt:lpstr>
      <vt:lpstr>PowerPoint Presentation</vt:lpstr>
      <vt:lpstr>The functional unit of the nervous system is the neuron</vt:lpstr>
      <vt:lpstr>Collections of nervous tissue</vt:lpstr>
      <vt:lpstr>Collections of axons</vt:lpstr>
      <vt:lpstr>Nerve</vt:lpstr>
      <vt:lpstr>Tract</vt:lpstr>
      <vt:lpstr>White matter</vt:lpstr>
      <vt:lpstr>Collections of neuronal cell bodies</vt:lpstr>
      <vt:lpstr>Ganglion</vt:lpstr>
      <vt:lpstr>Nucleus</vt:lpstr>
      <vt:lpstr>Gray matter</vt:lpstr>
      <vt:lpstr>References</vt:lpstr>
      <vt:lpstr>Questions? Feedback?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Fatima Ryalat</dc:creator>
  <cp:lastModifiedBy>Fatima Ryalat</cp:lastModifiedBy>
  <cp:revision>69</cp:revision>
  <dcterms:created xsi:type="dcterms:W3CDTF">2023-04-30T16:35:36Z</dcterms:created>
  <dcterms:modified xsi:type="dcterms:W3CDTF">2025-04-29T00:02:55Z</dcterms:modified>
</cp:coreProperties>
</file>